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5" r:id="rId4"/>
  </p:sldMasterIdLst>
  <p:notesMasterIdLst>
    <p:notesMasterId r:id="rId6"/>
  </p:notesMasterIdLst>
  <p:handoutMasterIdLst>
    <p:handoutMasterId r:id="rId7"/>
  </p:handoutMasterIdLst>
  <p:sldIdLst>
    <p:sldId id="347" r:id="rId5"/>
  </p:sldIdLst>
  <p:sldSz cx="12192000" cy="6858000"/>
  <p:notesSz cx="6858000" cy="9144000"/>
  <p:custDataLst>
    <p:tags r:id="rId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IZARD Ruben" initials="NR" lastIdx="1" clrIdx="0">
    <p:extLst>
      <p:ext uri="{19B8F6BF-5375-455C-9EA6-DF929625EA0E}">
        <p15:presenceInfo xmlns:p15="http://schemas.microsoft.com/office/powerpoint/2012/main" userId="S-1-5-21-3576868710-3529390058-3836811062-76694" providerId="AD"/>
      </p:ext>
    </p:extLst>
  </p:cmAuthor>
  <p:cmAuthor id="2" name="PROCHAZKA Martin" initials="PM" lastIdx="1" clrIdx="1">
    <p:extLst>
      <p:ext uri="{19B8F6BF-5375-455C-9EA6-DF929625EA0E}">
        <p15:presenceInfo xmlns:p15="http://schemas.microsoft.com/office/powerpoint/2012/main" userId="S-1-5-21-3576868710-3529390058-3836811062-964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DB781"/>
    <a:srgbClr val="11ADB8"/>
    <a:srgbClr val="E06E2B"/>
    <a:srgbClr val="E5EDEF"/>
    <a:srgbClr val="1D3661"/>
    <a:srgbClr val="1C355D"/>
    <a:srgbClr val="6CDBD6"/>
    <a:srgbClr val="A9D6ED"/>
    <a:srgbClr val="FFFFFF"/>
    <a:srgbClr val="BDFB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212" autoAdjust="0"/>
    <p:restoredTop sz="96395" autoAdjust="0"/>
  </p:normalViewPr>
  <p:slideViewPr>
    <p:cSldViewPr snapToGrid="0">
      <p:cViewPr varScale="1">
        <p:scale>
          <a:sx n="111" d="100"/>
          <a:sy n="111" d="100"/>
        </p:scale>
        <p:origin x="78" y="10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25" d="100"/>
        <a:sy n="25" d="100"/>
      </p:scale>
      <p:origin x="0" y="0"/>
    </p:cViewPr>
  </p:sorterViewPr>
  <p:notesViewPr>
    <p:cSldViewPr snapToGrid="0">
      <p:cViewPr varScale="1">
        <p:scale>
          <a:sx n="79" d="100"/>
          <a:sy n="79" d="100"/>
        </p:scale>
        <p:origin x="3084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A0A83B4C-496A-4960-9110-D94011B7212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7E4D3097-495D-4F8D-8980-D28B1FC2842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30690F-22B7-4527-9063-1AAD331753B3}" type="datetimeFigureOut">
              <a:rPr lang="en-GB" smtClean="0"/>
              <a:t>26/11/2024</a:t>
            </a:fld>
            <a:endParaRPr lang="en-GB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F4E3989-AF40-4397-8D74-B895C9DF4D5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0D56EDB8-AC7C-4C10-9AAA-751B514BFD8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1D0E18-DA25-4883-8A7A-6710EAE3CD71}" type="slidenum">
              <a:rPr lang="en-GB" smtClean="0"/>
              <a:t>‹#›</a:t>
            </a:fld>
            <a:endParaRPr lang="en-GB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6DBD4EA3-945C-4297-B053-3D6D6447CF72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-10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96616" y="573249"/>
            <a:ext cx="1064768" cy="357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930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AA39EC-BB58-4350-A311-F1E2A8D522A2}" type="datetimeFigureOut">
              <a:rPr lang="en-GB" smtClean="0"/>
              <a:t>26/11/2024</a:t>
            </a:fld>
            <a:endParaRPr lang="en-GB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44DC68-CD0B-4E3C-A083-4421EE028D00}" type="slidenum">
              <a:rPr lang="en-GB" smtClean="0"/>
              <a:t>‹#›</a:t>
            </a:fld>
            <a:endParaRPr lang="en-GB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A3F1F719-7EF1-426B-A6BD-486E68D70E74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-10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96616" y="573249"/>
            <a:ext cx="1064768" cy="357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9716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Relationship Id="rId6" Type="http://schemas.openxmlformats.org/officeDocument/2006/relationships/image" Target="../media/image3.e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1.emf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3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1.emf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4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1.emf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5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1.emf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6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1.emf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7" Type="http://schemas.openxmlformats.org/officeDocument/2006/relationships/image" Target="../media/image6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7.xml"/><Relationship Id="rId6" Type="http://schemas.openxmlformats.org/officeDocument/2006/relationships/image" Target="../media/image5.jpeg"/><Relationship Id="rId5" Type="http://schemas.openxmlformats.org/officeDocument/2006/relationships/image" Target="../media/image7.png"/><Relationship Id="rId4" Type="http://schemas.openxmlformats.org/officeDocument/2006/relationships/image" Target="../media/image1.em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Relationship Id="rId4" Type="http://schemas.openxmlformats.org/officeDocument/2006/relationships/image" Target="../media/image1.emf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oleObject" Target="../embeddings/oleObject17.bin"/><Relationship Id="rId7" Type="http://schemas.openxmlformats.org/officeDocument/2006/relationships/image" Target="../media/image3.emf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8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1.emf"/><Relationship Id="rId9" Type="http://schemas.openxmlformats.org/officeDocument/2006/relationships/image" Target="../media/image9.svg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oleObject" Target="../embeddings/oleObject18.bin"/><Relationship Id="rId7" Type="http://schemas.openxmlformats.org/officeDocument/2006/relationships/image" Target="../media/image3.emf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9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1.emf"/><Relationship Id="rId9" Type="http://schemas.openxmlformats.org/officeDocument/2006/relationships/image" Target="../media/image9.svg"/></Relationships>
</file>

<file path=ppt/slideLayouts/_rels/slideLayout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3" Type="http://schemas.openxmlformats.org/officeDocument/2006/relationships/image" Target="../media/image10.jpg"/><Relationship Id="rId7" Type="http://schemas.openxmlformats.org/officeDocument/2006/relationships/image" Target="../media/image6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0.xml"/><Relationship Id="rId6" Type="http://schemas.openxmlformats.org/officeDocument/2006/relationships/image" Target="../media/image5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9.bin"/></Relationships>
</file>

<file path=ppt/slideLayouts/_rels/slideLayout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3" Type="http://schemas.openxmlformats.org/officeDocument/2006/relationships/image" Target="../media/image10.jpg"/><Relationship Id="rId7" Type="http://schemas.openxmlformats.org/officeDocument/2006/relationships/image" Target="../media/image6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1.xml"/><Relationship Id="rId6" Type="http://schemas.openxmlformats.org/officeDocument/2006/relationships/image" Target="../media/image5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0.bin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1.emf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3.xml"/><Relationship Id="rId4" Type="http://schemas.openxmlformats.org/officeDocument/2006/relationships/image" Target="../media/image1.emf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4.xml"/><Relationship Id="rId4" Type="http://schemas.openxmlformats.org/officeDocument/2006/relationships/image" Target="../media/image1.e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Relationship Id="rId4" Type="http://schemas.openxmlformats.org/officeDocument/2006/relationships/image" Target="../media/image1.e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Relationship Id="rId4" Type="http://schemas.openxmlformats.org/officeDocument/2006/relationships/image" Target="../media/image1.emf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Relationship Id="rId4" Type="http://schemas.openxmlformats.org/officeDocument/2006/relationships/image" Target="../media/image1.emf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Relationship Id="rId4" Type="http://schemas.openxmlformats.org/officeDocument/2006/relationships/image" Target="../media/image1.emf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9.xml"/><Relationship Id="rId4" Type="http://schemas.openxmlformats.org/officeDocument/2006/relationships/image" Target="../media/image1.em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0.xml"/><Relationship Id="rId6" Type="http://schemas.openxmlformats.org/officeDocument/2006/relationships/image" Target="../media/image3.e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9.bin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1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t 12" hidden="1">
            <a:extLst>
              <a:ext uri="{FF2B5EF4-FFF2-40B4-BE49-F238E27FC236}">
                <a16:creationId xmlns:a16="http://schemas.microsoft.com/office/drawing/2014/main" id="{B9ED005C-6CC1-4671-B559-6CDB9C0FB15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0983550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4" imgW="532" imgH="530" progId="TCLayout.ActiveDocument.1">
                  <p:embed/>
                </p:oleObj>
              </mc:Choice>
              <mc:Fallback>
                <p:oleObj name="Diapositive think-cell" r:id="rId4" imgW="532" imgH="53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Image 4">
            <a:extLst>
              <a:ext uri="{FF2B5EF4-FFF2-40B4-BE49-F238E27FC236}">
                <a16:creationId xmlns:a16="http://schemas.microsoft.com/office/drawing/2014/main" id="{5C157F41-D659-4ADB-A3CB-F29BA2D79743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lum bright="10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0000" y="646401"/>
            <a:ext cx="2032000" cy="683026"/>
          </a:xfrm>
          <a:prstGeom prst="rect">
            <a:avLst/>
          </a:prstGeom>
        </p:spPr>
      </p:pic>
      <p:grpSp>
        <p:nvGrpSpPr>
          <p:cNvPr id="6" name="Groupe 5">
            <a:extLst>
              <a:ext uri="{FF2B5EF4-FFF2-40B4-BE49-F238E27FC236}">
                <a16:creationId xmlns:a16="http://schemas.microsoft.com/office/drawing/2014/main" id="{7CA71360-7010-4BAA-BB9C-3F67790B9C38}"/>
              </a:ext>
            </a:extLst>
          </p:cNvPr>
          <p:cNvGrpSpPr/>
          <p:nvPr userDrawn="1"/>
        </p:nvGrpSpPr>
        <p:grpSpPr>
          <a:xfrm>
            <a:off x="12371453" y="0"/>
            <a:ext cx="1885826" cy="1528108"/>
            <a:chOff x="4867566" y="1651754"/>
            <a:chExt cx="1885826" cy="1528108"/>
          </a:xfrm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69C905F1-6E16-4593-A228-83589C143FF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97754" y="1651754"/>
              <a:ext cx="425450" cy="425450"/>
            </a:xfrm>
            <a:custGeom>
              <a:avLst/>
              <a:gdLst>
                <a:gd name="T0" fmla="*/ 173 w 346"/>
                <a:gd name="T1" fmla="*/ 0 h 346"/>
                <a:gd name="T2" fmla="*/ 0 w 346"/>
                <a:gd name="T3" fmla="*/ 173 h 346"/>
                <a:gd name="T4" fmla="*/ 173 w 346"/>
                <a:gd name="T5" fmla="*/ 346 h 346"/>
                <a:gd name="T6" fmla="*/ 346 w 346"/>
                <a:gd name="T7" fmla="*/ 173 h 346"/>
                <a:gd name="T8" fmla="*/ 173 w 346"/>
                <a:gd name="T9" fmla="*/ 0 h 346"/>
                <a:gd name="T10" fmla="*/ 201 w 346"/>
                <a:gd name="T11" fmla="*/ 247 h 346"/>
                <a:gd name="T12" fmla="*/ 128 w 346"/>
                <a:gd name="T13" fmla="*/ 290 h 346"/>
                <a:gd name="T14" fmla="*/ 111 w 346"/>
                <a:gd name="T15" fmla="*/ 278 h 346"/>
                <a:gd name="T16" fmla="*/ 112 w 346"/>
                <a:gd name="T17" fmla="*/ 272 h 346"/>
                <a:gd name="T18" fmla="*/ 153 w 346"/>
                <a:gd name="T19" fmla="*/ 172 h 346"/>
                <a:gd name="T20" fmla="*/ 150 w 346"/>
                <a:gd name="T21" fmla="*/ 165 h 346"/>
                <a:gd name="T22" fmla="*/ 126 w 346"/>
                <a:gd name="T23" fmla="*/ 175 h 346"/>
                <a:gd name="T24" fmla="*/ 121 w 346"/>
                <a:gd name="T25" fmla="*/ 173 h 346"/>
                <a:gd name="T26" fmla="*/ 126 w 346"/>
                <a:gd name="T27" fmla="*/ 163 h 346"/>
                <a:gd name="T28" fmla="*/ 195 w 346"/>
                <a:gd name="T29" fmla="*/ 128 h 346"/>
                <a:gd name="T30" fmla="*/ 205 w 346"/>
                <a:gd name="T31" fmla="*/ 141 h 346"/>
                <a:gd name="T32" fmla="*/ 201 w 346"/>
                <a:gd name="T33" fmla="*/ 154 h 346"/>
                <a:gd name="T34" fmla="*/ 164 w 346"/>
                <a:gd name="T35" fmla="*/ 247 h 346"/>
                <a:gd name="T36" fmla="*/ 169 w 346"/>
                <a:gd name="T37" fmla="*/ 252 h 346"/>
                <a:gd name="T38" fmla="*/ 196 w 346"/>
                <a:gd name="T39" fmla="*/ 235 h 346"/>
                <a:gd name="T40" fmla="*/ 204 w 346"/>
                <a:gd name="T41" fmla="*/ 231 h 346"/>
                <a:gd name="T42" fmla="*/ 207 w 346"/>
                <a:gd name="T43" fmla="*/ 234 h 346"/>
                <a:gd name="T44" fmla="*/ 201 w 346"/>
                <a:gd name="T45" fmla="*/ 247 h 346"/>
                <a:gd name="T46" fmla="*/ 192 w 346"/>
                <a:gd name="T47" fmla="*/ 98 h 346"/>
                <a:gd name="T48" fmla="*/ 182 w 346"/>
                <a:gd name="T49" fmla="*/ 95 h 346"/>
                <a:gd name="T50" fmla="*/ 173 w 346"/>
                <a:gd name="T51" fmla="*/ 76 h 346"/>
                <a:gd name="T52" fmla="*/ 186 w 346"/>
                <a:gd name="T53" fmla="*/ 52 h 346"/>
                <a:gd name="T54" fmla="*/ 198 w 346"/>
                <a:gd name="T55" fmla="*/ 48 h 346"/>
                <a:gd name="T56" fmla="*/ 219 w 346"/>
                <a:gd name="T57" fmla="*/ 70 h 346"/>
                <a:gd name="T58" fmla="*/ 192 w 346"/>
                <a:gd name="T59" fmla="*/ 98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46" h="346">
                  <a:moveTo>
                    <a:pt x="173" y="0"/>
                  </a:moveTo>
                  <a:cubicBezTo>
                    <a:pt x="78" y="0"/>
                    <a:pt x="0" y="78"/>
                    <a:pt x="0" y="173"/>
                  </a:cubicBezTo>
                  <a:cubicBezTo>
                    <a:pt x="0" y="268"/>
                    <a:pt x="78" y="346"/>
                    <a:pt x="173" y="346"/>
                  </a:cubicBezTo>
                  <a:cubicBezTo>
                    <a:pt x="268" y="346"/>
                    <a:pt x="346" y="268"/>
                    <a:pt x="346" y="173"/>
                  </a:cubicBezTo>
                  <a:cubicBezTo>
                    <a:pt x="346" y="78"/>
                    <a:pt x="268" y="0"/>
                    <a:pt x="173" y="0"/>
                  </a:cubicBezTo>
                  <a:close/>
                  <a:moveTo>
                    <a:pt x="201" y="247"/>
                  </a:moveTo>
                  <a:cubicBezTo>
                    <a:pt x="182" y="270"/>
                    <a:pt x="143" y="290"/>
                    <a:pt x="128" y="290"/>
                  </a:cubicBezTo>
                  <a:cubicBezTo>
                    <a:pt x="122" y="290"/>
                    <a:pt x="111" y="284"/>
                    <a:pt x="111" y="278"/>
                  </a:cubicBezTo>
                  <a:cubicBezTo>
                    <a:pt x="111" y="276"/>
                    <a:pt x="111" y="276"/>
                    <a:pt x="112" y="272"/>
                  </a:cubicBezTo>
                  <a:cubicBezTo>
                    <a:pt x="126" y="238"/>
                    <a:pt x="138" y="213"/>
                    <a:pt x="153" y="172"/>
                  </a:cubicBezTo>
                  <a:cubicBezTo>
                    <a:pt x="154" y="169"/>
                    <a:pt x="153" y="165"/>
                    <a:pt x="150" y="165"/>
                  </a:cubicBezTo>
                  <a:cubicBezTo>
                    <a:pt x="146" y="165"/>
                    <a:pt x="136" y="169"/>
                    <a:pt x="126" y="175"/>
                  </a:cubicBezTo>
                  <a:cubicBezTo>
                    <a:pt x="125" y="177"/>
                    <a:pt x="121" y="174"/>
                    <a:pt x="121" y="173"/>
                  </a:cubicBezTo>
                  <a:cubicBezTo>
                    <a:pt x="121" y="170"/>
                    <a:pt x="123" y="167"/>
                    <a:pt x="126" y="163"/>
                  </a:cubicBezTo>
                  <a:cubicBezTo>
                    <a:pt x="134" y="154"/>
                    <a:pt x="171" y="128"/>
                    <a:pt x="195" y="128"/>
                  </a:cubicBezTo>
                  <a:cubicBezTo>
                    <a:pt x="199" y="128"/>
                    <a:pt x="205" y="137"/>
                    <a:pt x="205" y="141"/>
                  </a:cubicBezTo>
                  <a:cubicBezTo>
                    <a:pt x="205" y="144"/>
                    <a:pt x="202" y="151"/>
                    <a:pt x="201" y="154"/>
                  </a:cubicBezTo>
                  <a:cubicBezTo>
                    <a:pt x="182" y="197"/>
                    <a:pt x="176" y="218"/>
                    <a:pt x="164" y="247"/>
                  </a:cubicBezTo>
                  <a:cubicBezTo>
                    <a:pt x="163" y="251"/>
                    <a:pt x="166" y="252"/>
                    <a:pt x="169" y="252"/>
                  </a:cubicBezTo>
                  <a:cubicBezTo>
                    <a:pt x="172" y="252"/>
                    <a:pt x="182" y="247"/>
                    <a:pt x="196" y="235"/>
                  </a:cubicBezTo>
                  <a:cubicBezTo>
                    <a:pt x="201" y="231"/>
                    <a:pt x="202" y="231"/>
                    <a:pt x="204" y="231"/>
                  </a:cubicBezTo>
                  <a:cubicBezTo>
                    <a:pt x="205" y="231"/>
                    <a:pt x="207" y="232"/>
                    <a:pt x="207" y="234"/>
                  </a:cubicBezTo>
                  <a:cubicBezTo>
                    <a:pt x="207" y="237"/>
                    <a:pt x="205" y="242"/>
                    <a:pt x="201" y="247"/>
                  </a:cubicBezTo>
                  <a:close/>
                  <a:moveTo>
                    <a:pt x="192" y="98"/>
                  </a:moveTo>
                  <a:cubicBezTo>
                    <a:pt x="188" y="98"/>
                    <a:pt x="185" y="96"/>
                    <a:pt x="182" y="95"/>
                  </a:cubicBezTo>
                  <a:cubicBezTo>
                    <a:pt x="177" y="91"/>
                    <a:pt x="173" y="85"/>
                    <a:pt x="173" y="76"/>
                  </a:cubicBezTo>
                  <a:cubicBezTo>
                    <a:pt x="173" y="65"/>
                    <a:pt x="179" y="57"/>
                    <a:pt x="186" y="52"/>
                  </a:cubicBezTo>
                  <a:cubicBezTo>
                    <a:pt x="190" y="49"/>
                    <a:pt x="195" y="48"/>
                    <a:pt x="198" y="48"/>
                  </a:cubicBezTo>
                  <a:cubicBezTo>
                    <a:pt x="213" y="48"/>
                    <a:pt x="219" y="59"/>
                    <a:pt x="219" y="70"/>
                  </a:cubicBezTo>
                  <a:cubicBezTo>
                    <a:pt x="219" y="82"/>
                    <a:pt x="206" y="98"/>
                    <a:pt x="192" y="9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ffectLst>
              <a:outerShdw blurRad="50800" dist="254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D9C1C185-77B9-4C02-A2C7-22DB592D8782}"/>
                </a:ext>
              </a:extLst>
            </p:cNvPr>
            <p:cNvSpPr/>
            <p:nvPr/>
          </p:nvSpPr>
          <p:spPr>
            <a:xfrm>
              <a:off x="4867566" y="2010311"/>
              <a:ext cx="1885826" cy="1169551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  <a:effectLst>
              <a:outerShdw blurRad="50800" dist="254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>
              <a:spAutoFit/>
            </a:bodyPr>
            <a:lstStyle/>
            <a:p>
              <a:pPr lvl="0"/>
              <a:r>
                <a:rPr lang="fr-FR" sz="1000" b="1" dirty="0">
                  <a:solidFill>
                    <a:schemeClr val="tx2"/>
                  </a:solidFill>
                  <a:latin typeface="+mj-lt"/>
                </a:rPr>
                <a:t>To change the </a:t>
              </a:r>
              <a:r>
                <a:rPr lang="fr-FR" sz="1000" b="1" dirty="0" err="1">
                  <a:solidFill>
                    <a:schemeClr val="tx2"/>
                  </a:solidFill>
                  <a:latin typeface="+mj-lt"/>
                </a:rPr>
                <a:t>visual</a:t>
              </a:r>
              <a:r>
                <a:rPr lang="fr-FR" sz="1000" b="1" dirty="0">
                  <a:solidFill>
                    <a:schemeClr val="tx2"/>
                  </a:solidFill>
                  <a:latin typeface="+mj-lt"/>
                </a:rPr>
                <a:t>: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Right click on the slide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Click on “Format Background”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Import a visual</a:t>
              </a:r>
              <a:br>
                <a:rPr lang="en-US" sz="1000" dirty="0">
                  <a:solidFill>
                    <a:schemeClr val="tx1"/>
                  </a:solidFill>
                  <a:latin typeface="+mj-lt"/>
                </a:rPr>
              </a:b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from your computer (1920x1080px)</a:t>
              </a:r>
            </a:p>
          </p:txBody>
        </p:sp>
      </p:grpSp>
      <p:sp>
        <p:nvSpPr>
          <p:cNvPr id="9" name="Espace réservé de la date 8">
            <a:extLst>
              <a:ext uri="{FF2B5EF4-FFF2-40B4-BE49-F238E27FC236}">
                <a16:creationId xmlns:a16="http://schemas.microsoft.com/office/drawing/2014/main" id="{5240BF32-AD85-4591-8FE5-0D837032BA5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100202" y="6126259"/>
            <a:ext cx="1991599" cy="360850"/>
          </a:xfrm>
        </p:spPr>
        <p:txBody>
          <a:bodyPr/>
          <a:lstStyle/>
          <a:p>
            <a:fld id="{6C8800D7-27AF-4EE9-96FB-23865760019E}" type="datetime6">
              <a:rPr lang="en-GB" smtClean="0"/>
              <a:pPr/>
              <a:t>November 24</a:t>
            </a:fld>
            <a:endParaRPr lang="en-GB" dirty="0"/>
          </a:p>
        </p:txBody>
      </p:sp>
      <p:sp>
        <p:nvSpPr>
          <p:cNvPr id="11" name="Titre 10">
            <a:extLst>
              <a:ext uri="{FF2B5EF4-FFF2-40B4-BE49-F238E27FC236}">
                <a16:creationId xmlns:a16="http://schemas.microsoft.com/office/drawing/2014/main" id="{60478FC2-DDC6-4B2C-8D73-7B7DEEB21B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1529" y="1761771"/>
            <a:ext cx="10612271" cy="646331"/>
          </a:xfrm>
        </p:spPr>
        <p:txBody>
          <a:bodyPr vert="horz">
            <a:normAutofit/>
          </a:bodyPr>
          <a:lstStyle>
            <a:lvl1pPr algn="ctr">
              <a:defRPr sz="4000" spc="600" baseline="0">
                <a:solidFill>
                  <a:schemeClr val="accent5"/>
                </a:solidFill>
              </a:defRPr>
            </a:lvl1pPr>
          </a:lstStyle>
          <a:p>
            <a:r>
              <a:rPr lang="en-GB" dirty="0"/>
              <a:t>TITLE</a:t>
            </a:r>
          </a:p>
        </p:txBody>
      </p:sp>
      <p:sp>
        <p:nvSpPr>
          <p:cNvPr id="18" name="Espace réservé du texte 17">
            <a:extLst>
              <a:ext uri="{FF2B5EF4-FFF2-40B4-BE49-F238E27FC236}">
                <a16:creationId xmlns:a16="http://schemas.microsoft.com/office/drawing/2014/main" id="{6FBF94A8-79F4-4DAF-9839-1BF94342643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25488" y="2437720"/>
            <a:ext cx="10639425" cy="1306966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OF THE PRESENTATION</a:t>
            </a:r>
          </a:p>
        </p:txBody>
      </p:sp>
    </p:spTree>
    <p:extLst>
      <p:ext uri="{BB962C8B-B14F-4D97-AF65-F5344CB8AC3E}">
        <p14:creationId xmlns:p14="http://schemas.microsoft.com/office/powerpoint/2010/main" val="3520421846"/>
      </p:ext>
    </p:extLst>
  </p:cSld>
  <p:clrMapOvr>
    <a:masterClrMapping/>
  </p:clrMapOvr>
  <p:hf sldNum="0" hdr="0" ft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coResearch_1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 hasCustomPrompt="1"/>
          </p:nvPr>
        </p:nvSpPr>
        <p:spPr>
          <a:xfrm>
            <a:off x="416000" y="2093213"/>
            <a:ext cx="11350000" cy="4140000"/>
          </a:xfrm>
        </p:spPr>
        <p:txBody>
          <a:bodyPr/>
          <a:lstStyle>
            <a:lvl1pPr marL="452438" indent="-228600">
              <a:defRPr lang="en-US" sz="1800" b="1" kern="1200" cap="all" spc="300" baseline="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285750" indent="-285750">
              <a:defRPr lang="en-US" sz="1800" kern="120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>
              <a:defRPr baseline="0"/>
            </a:lvl3pPr>
          </a:lstStyle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3"/>
              </a:buClr>
              <a:buFont typeface="Century Gothic" panose="020B0502020202020204" pitchFamily="34" charset="0"/>
              <a:buChar char=" "/>
            </a:pPr>
            <a:r>
              <a:rPr lang="en-US" dirty="0"/>
              <a:t>Graph Placeholder</a:t>
            </a:r>
          </a:p>
          <a:p>
            <a:pPr marL="452438" lvl="1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 panose="020B0604020202020204" pitchFamily="34" charset="0"/>
              <a:buChar char="›"/>
            </a:pPr>
            <a:r>
              <a:rPr lang="en-US" dirty="0"/>
              <a:t>Recommended size: </a:t>
            </a:r>
          </a:p>
          <a:p>
            <a:pPr marL="712788" lvl="2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 panose="020B0604020202020204" pitchFamily="34" charset="0"/>
              <a:buChar char="›"/>
            </a:pPr>
            <a:r>
              <a:rPr lang="en-US" dirty="0"/>
              <a:t>11.5 cm X 31.5 cm</a:t>
            </a:r>
          </a:p>
          <a:p>
            <a:pPr marL="712788" lvl="2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 panose="020B0604020202020204" pitchFamily="34" charset="0"/>
              <a:buChar char="›"/>
            </a:pPr>
            <a:r>
              <a:rPr lang="en-US" dirty="0"/>
              <a:t>4.5 in X 12.2 in</a:t>
            </a:r>
          </a:p>
          <a:p>
            <a:pPr lvl="0"/>
            <a:endParaRPr lang="fr-FR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426000" y="1295149"/>
            <a:ext cx="11340000" cy="612000"/>
          </a:xfrm>
        </p:spPr>
        <p:txBody>
          <a:bodyPr anchor="ctr">
            <a:noAutofit/>
          </a:bodyPr>
          <a:lstStyle>
            <a:lvl1pPr algn="ctr">
              <a:defRPr cap="none" spc="0" baseline="0"/>
            </a:lvl1pPr>
          </a:lstStyle>
          <a:p>
            <a:pPr lvl="0"/>
            <a:r>
              <a:rPr lang="fr-FR" cap="none" spc="0" baseline="0" dirty="0"/>
              <a:t>Graph </a:t>
            </a:r>
            <a:r>
              <a:rPr lang="fr-FR" cap="none" spc="0" baseline="0" dirty="0" err="1"/>
              <a:t>Title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137881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coResearch_Graph +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 hasCustomPrompt="1"/>
          </p:nvPr>
        </p:nvSpPr>
        <p:spPr>
          <a:xfrm>
            <a:off x="416000" y="2093213"/>
            <a:ext cx="5472000" cy="4140000"/>
          </a:xfrm>
        </p:spPr>
        <p:txBody>
          <a:bodyPr/>
          <a:lstStyle>
            <a:lvl1pPr marL="452438" indent="-228600">
              <a:defRPr lang="en-US" sz="1800" b="1" kern="1200" cap="all" spc="300" baseline="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285750" indent="-285750">
              <a:defRPr lang="en-US" sz="1800" kern="120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>
              <a:defRPr baseline="0"/>
            </a:lvl3pPr>
          </a:lstStyle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3"/>
              </a:buClr>
              <a:buFont typeface="Century Gothic" panose="020B0502020202020204" pitchFamily="34" charset="0"/>
              <a:buChar char=" "/>
            </a:pPr>
            <a:r>
              <a:rPr lang="en-US" dirty="0"/>
              <a:t>Graph Placeholder</a:t>
            </a:r>
          </a:p>
          <a:p>
            <a:pPr marL="452438" lvl="1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 panose="020B0604020202020204" pitchFamily="34" charset="0"/>
              <a:buChar char="›"/>
            </a:pPr>
            <a:r>
              <a:rPr lang="en-US" dirty="0"/>
              <a:t>Recommended size: </a:t>
            </a:r>
          </a:p>
          <a:p>
            <a:pPr marL="712788" lvl="2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 panose="020B0604020202020204" pitchFamily="34" charset="0"/>
              <a:buChar char="›"/>
            </a:pPr>
            <a:r>
              <a:rPr lang="en-US" dirty="0"/>
              <a:t>11.5 cm X 15.2 cm</a:t>
            </a:r>
          </a:p>
          <a:p>
            <a:pPr marL="712788" lvl="2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 panose="020B0604020202020204" pitchFamily="34" charset="0"/>
              <a:buChar char="›"/>
            </a:pPr>
            <a:r>
              <a:rPr lang="en-US" dirty="0"/>
              <a:t>4.5 in X 6 in</a:t>
            </a:r>
          </a:p>
          <a:p>
            <a:pPr lvl="0"/>
            <a:endParaRPr lang="fr-FR" dirty="0"/>
          </a:p>
        </p:txBody>
      </p:sp>
      <p:sp>
        <p:nvSpPr>
          <p:cNvPr id="6" name="Content Placeholder 4"/>
          <p:cNvSpPr>
            <a:spLocks noGrp="1"/>
          </p:cNvSpPr>
          <p:nvPr>
            <p:ph sz="quarter" idx="12" hasCustomPrompt="1"/>
          </p:nvPr>
        </p:nvSpPr>
        <p:spPr>
          <a:xfrm>
            <a:off x="6304000" y="1295149"/>
            <a:ext cx="5472000" cy="4938064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en-GB" dirty="0"/>
              <a:t>click here to modify your level 01 text </a:t>
            </a:r>
          </a:p>
          <a:p>
            <a:pPr lvl="1"/>
            <a:r>
              <a:rPr lang="en-GB" dirty="0"/>
              <a:t>Level 02 text in Arial, 18 corps, without bold</a:t>
            </a:r>
          </a:p>
          <a:p>
            <a:pPr lvl="2"/>
            <a:r>
              <a:rPr lang="en-GB" dirty="0"/>
              <a:t>Level 03 text in Arial, 16 corps, without bold</a:t>
            </a:r>
          </a:p>
          <a:p>
            <a:pPr lvl="3"/>
            <a:r>
              <a:rPr lang="en-US" dirty="0"/>
              <a:t>Level 04 text in Arial, 14 corps, without bold</a:t>
            </a:r>
            <a:endParaRPr lang="en-GB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420414" y="1295149"/>
            <a:ext cx="5472000" cy="612000"/>
          </a:xfrm>
        </p:spPr>
        <p:txBody>
          <a:bodyPr anchor="ctr">
            <a:noAutofit/>
          </a:bodyPr>
          <a:lstStyle>
            <a:lvl1pPr algn="ctr">
              <a:defRPr sz="1800" cap="none" spc="0" baseline="0"/>
            </a:lvl1pPr>
          </a:lstStyle>
          <a:p>
            <a:pPr lvl="0"/>
            <a:r>
              <a:rPr lang="fr-FR" cap="none" spc="0" baseline="0" dirty="0"/>
              <a:t>Graph </a:t>
            </a:r>
            <a:r>
              <a:rPr lang="fr-FR" cap="none" spc="0" baseline="0" dirty="0" err="1"/>
              <a:t>Title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771056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coResearch_2Graph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 hasCustomPrompt="1"/>
          </p:nvPr>
        </p:nvSpPr>
        <p:spPr>
          <a:xfrm>
            <a:off x="416000" y="2093213"/>
            <a:ext cx="5472000" cy="4140000"/>
          </a:xfrm>
        </p:spPr>
        <p:txBody>
          <a:bodyPr/>
          <a:lstStyle>
            <a:lvl1pPr marL="452438" indent="-228600">
              <a:defRPr lang="en-US" sz="1800" b="1" kern="1200" cap="all" spc="300" baseline="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285750" indent="-285750">
              <a:defRPr lang="en-US" sz="1800" kern="120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>
              <a:defRPr baseline="0"/>
            </a:lvl3pPr>
          </a:lstStyle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3"/>
              </a:buClr>
              <a:buFont typeface="Century Gothic" panose="020B0502020202020204" pitchFamily="34" charset="0"/>
              <a:buChar char=" "/>
            </a:pPr>
            <a:r>
              <a:rPr lang="en-US" dirty="0"/>
              <a:t>Graph 1 Placeholder</a:t>
            </a:r>
          </a:p>
          <a:p>
            <a:pPr marL="452438" lvl="1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 panose="020B0604020202020204" pitchFamily="34" charset="0"/>
              <a:buChar char="›"/>
            </a:pPr>
            <a:r>
              <a:rPr lang="en-US" dirty="0"/>
              <a:t>Recommended size: </a:t>
            </a:r>
          </a:p>
          <a:p>
            <a:pPr marL="712788" lvl="2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 panose="020B0604020202020204" pitchFamily="34" charset="0"/>
              <a:buChar char="›"/>
            </a:pPr>
            <a:r>
              <a:rPr lang="en-US" dirty="0"/>
              <a:t>11.5 cm X 15.2 cm</a:t>
            </a:r>
          </a:p>
          <a:p>
            <a:pPr marL="712788" lvl="2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 panose="020B0604020202020204" pitchFamily="34" charset="0"/>
              <a:buChar char="›"/>
            </a:pPr>
            <a:r>
              <a:rPr lang="en-US" dirty="0"/>
              <a:t>4.5 in X 6 in</a:t>
            </a:r>
          </a:p>
          <a:p>
            <a:pPr lvl="0"/>
            <a:endParaRPr lang="fr-FR" dirty="0"/>
          </a:p>
        </p:txBody>
      </p:sp>
      <p:sp>
        <p:nvSpPr>
          <p:cNvPr id="6" name="Content Placeholder 4"/>
          <p:cNvSpPr>
            <a:spLocks noGrp="1"/>
          </p:cNvSpPr>
          <p:nvPr>
            <p:ph sz="quarter" idx="12" hasCustomPrompt="1"/>
          </p:nvPr>
        </p:nvSpPr>
        <p:spPr>
          <a:xfrm>
            <a:off x="6304000" y="2093213"/>
            <a:ext cx="5472000" cy="4140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en-US" dirty="0"/>
              <a:t>Graph 2 placeholder</a:t>
            </a:r>
          </a:p>
          <a:p>
            <a:pPr lvl="1"/>
            <a:r>
              <a:rPr lang="en-US" dirty="0"/>
              <a:t>Recommended size</a:t>
            </a:r>
          </a:p>
          <a:p>
            <a:pPr lvl="2"/>
            <a:r>
              <a:rPr lang="en-US" dirty="0"/>
              <a:t>11.5 cm X 15.2 cm</a:t>
            </a:r>
          </a:p>
          <a:p>
            <a:pPr lvl="2"/>
            <a:r>
              <a:rPr lang="en-US" dirty="0"/>
              <a:t>4.5 in X 6 in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420414" y="1295149"/>
            <a:ext cx="5472000" cy="612000"/>
          </a:xfrm>
        </p:spPr>
        <p:txBody>
          <a:bodyPr anchor="ctr">
            <a:noAutofit/>
          </a:bodyPr>
          <a:lstStyle>
            <a:lvl1pPr algn="ctr">
              <a:defRPr sz="1800" cap="none" spc="0" baseline="0"/>
            </a:lvl1pPr>
          </a:lstStyle>
          <a:p>
            <a:pPr lvl="0"/>
            <a:r>
              <a:rPr lang="fr-FR" cap="none" spc="0" baseline="0" dirty="0"/>
              <a:t>Graph </a:t>
            </a:r>
            <a:r>
              <a:rPr lang="fr-FR" cap="none" spc="0" baseline="0" dirty="0" err="1"/>
              <a:t>Title</a:t>
            </a:r>
            <a:endParaRPr lang="fr-FR" dirty="0"/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6" hasCustomPrompt="1"/>
          </p:nvPr>
        </p:nvSpPr>
        <p:spPr>
          <a:xfrm>
            <a:off x="6304000" y="1295149"/>
            <a:ext cx="5472000" cy="612000"/>
          </a:xfrm>
        </p:spPr>
        <p:txBody>
          <a:bodyPr anchor="ctr">
            <a:noAutofit/>
          </a:bodyPr>
          <a:lstStyle>
            <a:lvl1pPr algn="ctr">
              <a:defRPr sz="1800" cap="none" spc="0" baseline="0"/>
            </a:lvl1pPr>
          </a:lstStyle>
          <a:p>
            <a:pPr lvl="0"/>
            <a:r>
              <a:rPr lang="fr-FR" cap="none" spc="0" baseline="0" dirty="0"/>
              <a:t>Graph </a:t>
            </a:r>
            <a:r>
              <a:rPr lang="fr-FR" cap="none" spc="0" baseline="0" dirty="0" err="1"/>
              <a:t>Title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970959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coResearch_2Graph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 hasCustomPrompt="1"/>
          </p:nvPr>
        </p:nvSpPr>
        <p:spPr>
          <a:xfrm>
            <a:off x="416000" y="1827197"/>
            <a:ext cx="5472000" cy="4140000"/>
          </a:xfrm>
        </p:spPr>
        <p:txBody>
          <a:bodyPr/>
          <a:lstStyle>
            <a:lvl1pPr marL="452438" indent="-228600">
              <a:defRPr lang="en-US" sz="1800" b="1" kern="1200" cap="all" spc="300" baseline="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285750" indent="-285750">
              <a:defRPr lang="en-US" sz="1800" kern="120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>
              <a:defRPr baseline="0"/>
            </a:lvl3pPr>
          </a:lstStyle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3"/>
              </a:buClr>
              <a:buFont typeface="Century Gothic" panose="020B0502020202020204" pitchFamily="34" charset="0"/>
              <a:buChar char=" "/>
            </a:pPr>
            <a:r>
              <a:rPr lang="en-US" dirty="0"/>
              <a:t>Graph 1 Placeholder</a:t>
            </a:r>
          </a:p>
          <a:p>
            <a:pPr marL="452438" lvl="1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 panose="020B0604020202020204" pitchFamily="34" charset="0"/>
              <a:buChar char="›"/>
            </a:pPr>
            <a:r>
              <a:rPr lang="en-US" dirty="0"/>
              <a:t>Recommended size: </a:t>
            </a:r>
          </a:p>
          <a:p>
            <a:pPr marL="712788" lvl="2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 panose="020B0604020202020204" pitchFamily="34" charset="0"/>
              <a:buChar char="›"/>
            </a:pPr>
            <a:r>
              <a:rPr lang="en-US" dirty="0"/>
              <a:t>11.5 cm X 15.2 cm</a:t>
            </a:r>
          </a:p>
          <a:p>
            <a:pPr marL="712788" lvl="2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 panose="020B0604020202020204" pitchFamily="34" charset="0"/>
              <a:buChar char="›"/>
            </a:pPr>
            <a:r>
              <a:rPr lang="en-US" dirty="0"/>
              <a:t>4.5 in X 6 in</a:t>
            </a:r>
          </a:p>
          <a:p>
            <a:pPr lvl="0"/>
            <a:endParaRPr lang="fr-FR" dirty="0"/>
          </a:p>
        </p:txBody>
      </p:sp>
      <p:sp>
        <p:nvSpPr>
          <p:cNvPr id="6" name="Content Placeholder 4"/>
          <p:cNvSpPr>
            <a:spLocks noGrp="1"/>
          </p:cNvSpPr>
          <p:nvPr>
            <p:ph sz="quarter" idx="12" hasCustomPrompt="1"/>
          </p:nvPr>
        </p:nvSpPr>
        <p:spPr>
          <a:xfrm>
            <a:off x="6304000" y="1827197"/>
            <a:ext cx="5472000" cy="4140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en-US" dirty="0"/>
              <a:t>Graph 2 placeholder</a:t>
            </a:r>
          </a:p>
          <a:p>
            <a:pPr lvl="1"/>
            <a:r>
              <a:rPr lang="en-US" dirty="0"/>
              <a:t>Recommended size</a:t>
            </a:r>
          </a:p>
          <a:p>
            <a:pPr lvl="2"/>
            <a:r>
              <a:rPr lang="en-US" dirty="0"/>
              <a:t>11.5 cm X 15.2 cm</a:t>
            </a:r>
          </a:p>
          <a:p>
            <a:pPr lvl="2"/>
            <a:r>
              <a:rPr lang="en-US" dirty="0"/>
              <a:t>4.5 in X 6 in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420414" y="1095637"/>
            <a:ext cx="5472000" cy="612000"/>
          </a:xfrm>
        </p:spPr>
        <p:txBody>
          <a:bodyPr anchor="ctr">
            <a:noAutofit/>
          </a:bodyPr>
          <a:lstStyle>
            <a:lvl1pPr algn="ctr">
              <a:defRPr sz="1800" cap="none" spc="0" baseline="0"/>
            </a:lvl1pPr>
          </a:lstStyle>
          <a:p>
            <a:pPr lvl="0"/>
            <a:r>
              <a:rPr lang="fr-FR" cap="none" spc="0" baseline="0" dirty="0"/>
              <a:t>Graph </a:t>
            </a:r>
            <a:r>
              <a:rPr lang="fr-FR" cap="none" spc="0" baseline="0" dirty="0" err="1"/>
              <a:t>Title</a:t>
            </a:r>
            <a:endParaRPr lang="fr-FR" dirty="0"/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6" hasCustomPrompt="1"/>
          </p:nvPr>
        </p:nvSpPr>
        <p:spPr>
          <a:xfrm>
            <a:off x="6304000" y="1095637"/>
            <a:ext cx="5472000" cy="612000"/>
          </a:xfrm>
        </p:spPr>
        <p:txBody>
          <a:bodyPr anchor="ctr">
            <a:noAutofit/>
          </a:bodyPr>
          <a:lstStyle>
            <a:lvl1pPr algn="ctr">
              <a:defRPr sz="1800" cap="none" spc="0" baseline="0"/>
            </a:lvl1pPr>
          </a:lstStyle>
          <a:p>
            <a:pPr lvl="0"/>
            <a:r>
              <a:rPr lang="fr-FR" cap="none" spc="0" baseline="0" dirty="0"/>
              <a:t>Graph </a:t>
            </a:r>
            <a:r>
              <a:rPr lang="fr-FR" cap="none" spc="0" baseline="0" dirty="0" err="1"/>
              <a:t>Title</a:t>
            </a:r>
            <a:endParaRPr lang="fr-FR" dirty="0"/>
          </a:p>
        </p:txBody>
      </p:sp>
      <p:sp>
        <p:nvSpPr>
          <p:cNvPr id="7" name="Content Placeholder 4"/>
          <p:cNvSpPr>
            <a:spLocks noGrp="1"/>
          </p:cNvSpPr>
          <p:nvPr>
            <p:ph sz="quarter" idx="17" hasCustomPrompt="1"/>
          </p:nvPr>
        </p:nvSpPr>
        <p:spPr>
          <a:xfrm>
            <a:off x="1327265" y="6090457"/>
            <a:ext cx="9537471" cy="437805"/>
          </a:xfrm>
        </p:spPr>
        <p:txBody>
          <a:bodyPr/>
          <a:lstStyle>
            <a:lvl1pPr marL="0" indent="0" algn="ctr">
              <a:defRPr lang="en-US" sz="1800" b="1" kern="1200" cap="all" spc="300" baseline="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285750" indent="-285750">
              <a:defRPr lang="en-US" sz="1800" kern="120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>
              <a:defRPr baseline="0"/>
            </a:lvl3pPr>
          </a:lstStyle>
          <a:p>
            <a:pPr lvl="0"/>
            <a:r>
              <a:rPr lang="fr-FR" dirty="0"/>
              <a:t>Key </a:t>
            </a:r>
            <a:r>
              <a:rPr lang="fr-FR" dirty="0" err="1"/>
              <a:t>takeaway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965278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2 lines + 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t 4" hidden="1">
            <a:extLst>
              <a:ext uri="{FF2B5EF4-FFF2-40B4-BE49-F238E27FC236}">
                <a16:creationId xmlns:a16="http://schemas.microsoft.com/office/drawing/2014/main" id="{5D4915F1-FC93-4210-ADC2-9457188EEB5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66199819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3" imgW="532" imgH="530" progId="TCLayout.ActiveDocument.1">
                  <p:embed/>
                </p:oleObj>
              </mc:Choice>
              <mc:Fallback>
                <p:oleObj name="Diapositive think-cell" r:id="rId3" imgW="532" imgH="530" progId="TCLayout.ActiveDocument.1">
                  <p:embed/>
                  <p:pic>
                    <p:nvPicPr>
                      <p:cNvPr id="5" name="Objet 4" hidden="1">
                        <a:extLst>
                          <a:ext uri="{FF2B5EF4-FFF2-40B4-BE49-F238E27FC236}">
                            <a16:creationId xmlns:a16="http://schemas.microsoft.com/office/drawing/2014/main" id="{5D4915F1-FC93-4210-ADC2-9457188EEB5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re 1">
            <a:extLst>
              <a:ext uri="{FF2B5EF4-FFF2-40B4-BE49-F238E27FC236}">
                <a16:creationId xmlns:a16="http://schemas.microsoft.com/office/drawing/2014/main" id="{2A1AAB78-EBCA-47B3-BABA-06AFAC5493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1529" y="440971"/>
            <a:ext cx="10942471" cy="867930"/>
          </a:xfrm>
        </p:spPr>
        <p:txBody>
          <a:bodyPr vert="horz"/>
          <a:lstStyle>
            <a:lvl1pPr>
              <a:defRPr/>
            </a:lvl1pPr>
          </a:lstStyle>
          <a:p>
            <a:r>
              <a:rPr lang="en-GB" dirty="0"/>
              <a:t>TITLE OF THE SLIDE</a:t>
            </a:r>
            <a:br>
              <a:rPr lang="en-GB" dirty="0"/>
            </a:br>
            <a:r>
              <a:rPr lang="en-GB" dirty="0"/>
              <a:t>on two lines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F95EF71F-DF49-4C45-8DAD-4185C75832E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9100" y="1727201"/>
            <a:ext cx="11264900" cy="4292599"/>
          </a:xfrm>
        </p:spPr>
        <p:txBody>
          <a:bodyPr/>
          <a:lstStyle/>
          <a:p>
            <a:pPr lvl="0"/>
            <a:r>
              <a:rPr lang="en-GB" dirty="0"/>
              <a:t>click here to modify your level 01 text </a:t>
            </a:r>
          </a:p>
          <a:p>
            <a:pPr lvl="1"/>
            <a:r>
              <a:rPr lang="en-GB" dirty="0"/>
              <a:t>Level 02 text in Arial, 18 corps, without bold</a:t>
            </a:r>
          </a:p>
          <a:p>
            <a:pPr lvl="2"/>
            <a:r>
              <a:rPr lang="en-GB" dirty="0"/>
              <a:t>Level 03 text in Arial, 16 corps, without bold</a:t>
            </a:r>
          </a:p>
          <a:p>
            <a:pPr lvl="3"/>
            <a:r>
              <a:rPr lang="en-US" dirty="0"/>
              <a:t>Level 04 text in Arial, 14 corps, without bold</a:t>
            </a:r>
            <a:endParaRPr lang="en-GB" dirty="0"/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538D3BC8-90C2-4521-956D-E01AE9E8FD5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9100" y="6580610"/>
            <a:ext cx="10642600" cy="189283"/>
          </a:xfrm>
        </p:spPr>
        <p:txBody>
          <a:bodyPr wrap="square" anchor="b">
            <a:spAutoFit/>
          </a:bodyPr>
          <a:lstStyle>
            <a:lvl1pPr marL="88900" indent="-88900" algn="r">
              <a:buFont typeface="+mj-lt"/>
              <a:buAutoNum type="arabicPeriod"/>
              <a:defRPr sz="700" b="0" cap="none" spc="0" baseline="0"/>
            </a:lvl1pPr>
          </a:lstStyle>
          <a:p>
            <a:pPr lvl="0"/>
            <a:r>
              <a:rPr lang="en-GB" dirty="0"/>
              <a:t>Click here to insert footnotes</a:t>
            </a:r>
          </a:p>
        </p:txBody>
      </p:sp>
      <p:grpSp>
        <p:nvGrpSpPr>
          <p:cNvPr id="15" name="Groupe 14">
            <a:extLst>
              <a:ext uri="{FF2B5EF4-FFF2-40B4-BE49-F238E27FC236}">
                <a16:creationId xmlns:a16="http://schemas.microsoft.com/office/drawing/2014/main" id="{898B08C9-6E53-490D-9DCC-1A12C888DE6F}"/>
              </a:ext>
            </a:extLst>
          </p:cNvPr>
          <p:cNvGrpSpPr/>
          <p:nvPr userDrawn="1"/>
        </p:nvGrpSpPr>
        <p:grpSpPr>
          <a:xfrm>
            <a:off x="12371453" y="0"/>
            <a:ext cx="1885826" cy="1528108"/>
            <a:chOff x="7045594" y="2588002"/>
            <a:chExt cx="1885826" cy="1528108"/>
          </a:xfrm>
        </p:grpSpPr>
        <p:grpSp>
          <p:nvGrpSpPr>
            <p:cNvPr id="16" name="Groupe 15">
              <a:extLst>
                <a:ext uri="{FF2B5EF4-FFF2-40B4-BE49-F238E27FC236}">
                  <a16:creationId xmlns:a16="http://schemas.microsoft.com/office/drawing/2014/main" id="{C18F90D9-B6E8-42F1-8187-ABD8D4A50468}"/>
                </a:ext>
              </a:extLst>
            </p:cNvPr>
            <p:cNvGrpSpPr/>
            <p:nvPr/>
          </p:nvGrpSpPr>
          <p:grpSpPr>
            <a:xfrm>
              <a:off x="7045594" y="2588002"/>
              <a:ext cx="1885826" cy="1528108"/>
              <a:chOff x="2689543" y="1651754"/>
              <a:chExt cx="1885826" cy="1528108"/>
            </a:xfrm>
          </p:grpSpPr>
          <p:sp>
            <p:nvSpPr>
              <p:cNvPr id="19" name="Freeform 5">
                <a:extLst>
                  <a:ext uri="{FF2B5EF4-FFF2-40B4-BE49-F238E27FC236}">
                    <a16:creationId xmlns:a16="http://schemas.microsoft.com/office/drawing/2014/main" id="{AECE9EBF-7C25-4AED-85E4-1F1BA0EF5A5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419731" y="1651754"/>
                <a:ext cx="425450" cy="425450"/>
              </a:xfrm>
              <a:custGeom>
                <a:avLst/>
                <a:gdLst>
                  <a:gd name="T0" fmla="*/ 173 w 346"/>
                  <a:gd name="T1" fmla="*/ 0 h 346"/>
                  <a:gd name="T2" fmla="*/ 0 w 346"/>
                  <a:gd name="T3" fmla="*/ 173 h 346"/>
                  <a:gd name="T4" fmla="*/ 173 w 346"/>
                  <a:gd name="T5" fmla="*/ 346 h 346"/>
                  <a:gd name="T6" fmla="*/ 346 w 346"/>
                  <a:gd name="T7" fmla="*/ 173 h 346"/>
                  <a:gd name="T8" fmla="*/ 173 w 346"/>
                  <a:gd name="T9" fmla="*/ 0 h 346"/>
                  <a:gd name="T10" fmla="*/ 201 w 346"/>
                  <a:gd name="T11" fmla="*/ 247 h 346"/>
                  <a:gd name="T12" fmla="*/ 128 w 346"/>
                  <a:gd name="T13" fmla="*/ 290 h 346"/>
                  <a:gd name="T14" fmla="*/ 111 w 346"/>
                  <a:gd name="T15" fmla="*/ 278 h 346"/>
                  <a:gd name="T16" fmla="*/ 112 w 346"/>
                  <a:gd name="T17" fmla="*/ 272 h 346"/>
                  <a:gd name="T18" fmla="*/ 153 w 346"/>
                  <a:gd name="T19" fmla="*/ 172 h 346"/>
                  <a:gd name="T20" fmla="*/ 150 w 346"/>
                  <a:gd name="T21" fmla="*/ 165 h 346"/>
                  <a:gd name="T22" fmla="*/ 126 w 346"/>
                  <a:gd name="T23" fmla="*/ 175 h 346"/>
                  <a:gd name="T24" fmla="*/ 121 w 346"/>
                  <a:gd name="T25" fmla="*/ 173 h 346"/>
                  <a:gd name="T26" fmla="*/ 126 w 346"/>
                  <a:gd name="T27" fmla="*/ 163 h 346"/>
                  <a:gd name="T28" fmla="*/ 195 w 346"/>
                  <a:gd name="T29" fmla="*/ 128 h 346"/>
                  <a:gd name="T30" fmla="*/ 205 w 346"/>
                  <a:gd name="T31" fmla="*/ 141 h 346"/>
                  <a:gd name="T32" fmla="*/ 201 w 346"/>
                  <a:gd name="T33" fmla="*/ 154 h 346"/>
                  <a:gd name="T34" fmla="*/ 164 w 346"/>
                  <a:gd name="T35" fmla="*/ 247 h 346"/>
                  <a:gd name="T36" fmla="*/ 169 w 346"/>
                  <a:gd name="T37" fmla="*/ 252 h 346"/>
                  <a:gd name="T38" fmla="*/ 196 w 346"/>
                  <a:gd name="T39" fmla="*/ 235 h 346"/>
                  <a:gd name="T40" fmla="*/ 204 w 346"/>
                  <a:gd name="T41" fmla="*/ 231 h 346"/>
                  <a:gd name="T42" fmla="*/ 207 w 346"/>
                  <a:gd name="T43" fmla="*/ 234 h 346"/>
                  <a:gd name="T44" fmla="*/ 201 w 346"/>
                  <a:gd name="T45" fmla="*/ 247 h 346"/>
                  <a:gd name="T46" fmla="*/ 192 w 346"/>
                  <a:gd name="T47" fmla="*/ 98 h 346"/>
                  <a:gd name="T48" fmla="*/ 182 w 346"/>
                  <a:gd name="T49" fmla="*/ 95 h 346"/>
                  <a:gd name="T50" fmla="*/ 173 w 346"/>
                  <a:gd name="T51" fmla="*/ 76 h 346"/>
                  <a:gd name="T52" fmla="*/ 186 w 346"/>
                  <a:gd name="T53" fmla="*/ 52 h 346"/>
                  <a:gd name="T54" fmla="*/ 198 w 346"/>
                  <a:gd name="T55" fmla="*/ 48 h 346"/>
                  <a:gd name="T56" fmla="*/ 219 w 346"/>
                  <a:gd name="T57" fmla="*/ 70 h 346"/>
                  <a:gd name="T58" fmla="*/ 192 w 346"/>
                  <a:gd name="T59" fmla="*/ 98 h 3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346" h="346">
                    <a:moveTo>
                      <a:pt x="173" y="0"/>
                    </a:moveTo>
                    <a:cubicBezTo>
                      <a:pt x="78" y="0"/>
                      <a:pt x="0" y="78"/>
                      <a:pt x="0" y="173"/>
                    </a:cubicBezTo>
                    <a:cubicBezTo>
                      <a:pt x="0" y="268"/>
                      <a:pt x="78" y="346"/>
                      <a:pt x="173" y="346"/>
                    </a:cubicBezTo>
                    <a:cubicBezTo>
                      <a:pt x="268" y="346"/>
                      <a:pt x="346" y="268"/>
                      <a:pt x="346" y="173"/>
                    </a:cubicBezTo>
                    <a:cubicBezTo>
                      <a:pt x="346" y="78"/>
                      <a:pt x="268" y="0"/>
                      <a:pt x="173" y="0"/>
                    </a:cubicBezTo>
                    <a:close/>
                    <a:moveTo>
                      <a:pt x="201" y="247"/>
                    </a:moveTo>
                    <a:cubicBezTo>
                      <a:pt x="182" y="270"/>
                      <a:pt x="143" y="290"/>
                      <a:pt x="128" y="290"/>
                    </a:cubicBezTo>
                    <a:cubicBezTo>
                      <a:pt x="122" y="290"/>
                      <a:pt x="111" y="284"/>
                      <a:pt x="111" y="278"/>
                    </a:cubicBezTo>
                    <a:cubicBezTo>
                      <a:pt x="111" y="276"/>
                      <a:pt x="111" y="276"/>
                      <a:pt x="112" y="272"/>
                    </a:cubicBezTo>
                    <a:cubicBezTo>
                      <a:pt x="126" y="238"/>
                      <a:pt x="138" y="213"/>
                      <a:pt x="153" y="172"/>
                    </a:cubicBezTo>
                    <a:cubicBezTo>
                      <a:pt x="154" y="169"/>
                      <a:pt x="153" y="165"/>
                      <a:pt x="150" y="165"/>
                    </a:cubicBezTo>
                    <a:cubicBezTo>
                      <a:pt x="146" y="165"/>
                      <a:pt x="136" y="169"/>
                      <a:pt x="126" y="175"/>
                    </a:cubicBezTo>
                    <a:cubicBezTo>
                      <a:pt x="125" y="177"/>
                      <a:pt x="121" y="174"/>
                      <a:pt x="121" y="173"/>
                    </a:cubicBezTo>
                    <a:cubicBezTo>
                      <a:pt x="121" y="170"/>
                      <a:pt x="123" y="167"/>
                      <a:pt x="126" y="163"/>
                    </a:cubicBezTo>
                    <a:cubicBezTo>
                      <a:pt x="134" y="154"/>
                      <a:pt x="171" y="128"/>
                      <a:pt x="195" y="128"/>
                    </a:cubicBezTo>
                    <a:cubicBezTo>
                      <a:pt x="199" y="128"/>
                      <a:pt x="205" y="137"/>
                      <a:pt x="205" y="141"/>
                    </a:cubicBezTo>
                    <a:cubicBezTo>
                      <a:pt x="205" y="144"/>
                      <a:pt x="202" y="151"/>
                      <a:pt x="201" y="154"/>
                    </a:cubicBezTo>
                    <a:cubicBezTo>
                      <a:pt x="182" y="197"/>
                      <a:pt x="176" y="218"/>
                      <a:pt x="164" y="247"/>
                    </a:cubicBezTo>
                    <a:cubicBezTo>
                      <a:pt x="163" y="251"/>
                      <a:pt x="166" y="252"/>
                      <a:pt x="169" y="252"/>
                    </a:cubicBezTo>
                    <a:cubicBezTo>
                      <a:pt x="172" y="252"/>
                      <a:pt x="182" y="247"/>
                      <a:pt x="196" y="235"/>
                    </a:cubicBezTo>
                    <a:cubicBezTo>
                      <a:pt x="201" y="231"/>
                      <a:pt x="202" y="231"/>
                      <a:pt x="204" y="231"/>
                    </a:cubicBezTo>
                    <a:cubicBezTo>
                      <a:pt x="205" y="231"/>
                      <a:pt x="207" y="232"/>
                      <a:pt x="207" y="234"/>
                    </a:cubicBezTo>
                    <a:cubicBezTo>
                      <a:pt x="207" y="237"/>
                      <a:pt x="205" y="242"/>
                      <a:pt x="201" y="247"/>
                    </a:cubicBezTo>
                    <a:close/>
                    <a:moveTo>
                      <a:pt x="192" y="98"/>
                    </a:moveTo>
                    <a:cubicBezTo>
                      <a:pt x="188" y="98"/>
                      <a:pt x="185" y="96"/>
                      <a:pt x="182" y="95"/>
                    </a:cubicBezTo>
                    <a:cubicBezTo>
                      <a:pt x="177" y="91"/>
                      <a:pt x="173" y="85"/>
                      <a:pt x="173" y="76"/>
                    </a:cubicBezTo>
                    <a:cubicBezTo>
                      <a:pt x="173" y="65"/>
                      <a:pt x="179" y="57"/>
                      <a:pt x="186" y="52"/>
                    </a:cubicBezTo>
                    <a:cubicBezTo>
                      <a:pt x="190" y="49"/>
                      <a:pt x="195" y="48"/>
                      <a:pt x="198" y="48"/>
                    </a:cubicBezTo>
                    <a:cubicBezTo>
                      <a:pt x="213" y="48"/>
                      <a:pt x="219" y="59"/>
                      <a:pt x="219" y="70"/>
                    </a:cubicBezTo>
                    <a:cubicBezTo>
                      <a:pt x="219" y="82"/>
                      <a:pt x="206" y="98"/>
                      <a:pt x="192" y="98"/>
                    </a:cubicBez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ffectLst>
                <a:outerShdw blurRad="50800" dist="254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E57BB8EE-FF58-45C4-B599-6CE7B71C3B3E}"/>
                  </a:ext>
                </a:extLst>
              </p:cNvPr>
              <p:cNvSpPr/>
              <p:nvPr/>
            </p:nvSpPr>
            <p:spPr>
              <a:xfrm>
                <a:off x="2689543" y="2010311"/>
                <a:ext cx="1885826" cy="1169551"/>
              </a:xfrm>
              <a:prstGeom prst="rect">
                <a:avLst/>
              </a:prstGeom>
              <a:solidFill>
                <a:srgbClr val="F2F2F2"/>
              </a:solidFill>
              <a:ln>
                <a:noFill/>
              </a:ln>
              <a:effectLst>
                <a:outerShdw blurRad="50800" dist="254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To switch from one chip level to another</a:t>
                </a:r>
                <a:r>
                  <a:rPr kumimoji="0" lang="fr-FR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:</a:t>
                </a:r>
              </a:p>
              <a:p>
                <a:pPr marL="171450" marR="0" lvl="0" indent="-17145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Select the desired line and use the tab forward or backward</a:t>
                </a:r>
                <a:endParaRPr kumimoji="0" lang="fr-FR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  <a:p>
                <a:pPr marL="171450" marR="0" lvl="0" indent="-17145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endParaRPr kumimoji="0" lang="fr-FR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  <a:p>
                <a:pPr marL="171450" marR="0" lvl="0" indent="-17145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endParaRPr kumimoji="0" lang="fr-FR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</p:grpSp>
        <p:pic>
          <p:nvPicPr>
            <p:cNvPr id="17" name="Image 16">
              <a:extLst>
                <a:ext uri="{FF2B5EF4-FFF2-40B4-BE49-F238E27FC236}">
                  <a16:creationId xmlns:a16="http://schemas.microsoft.com/office/drawing/2014/main" id="{F5D1479B-88A6-4544-9D89-36F6FBF14FA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302328" y="3836030"/>
              <a:ext cx="180768" cy="199216"/>
            </a:xfrm>
            <a:prstGeom prst="rect">
              <a:avLst/>
            </a:prstGeom>
          </p:spPr>
        </p:pic>
        <p:pic>
          <p:nvPicPr>
            <p:cNvPr id="18" name="Image 17">
              <a:extLst>
                <a:ext uri="{FF2B5EF4-FFF2-40B4-BE49-F238E27FC236}">
                  <a16:creationId xmlns:a16="http://schemas.microsoft.com/office/drawing/2014/main" id="{67976A57-37A2-4A13-820B-DE094F8122C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567210" y="3836030"/>
              <a:ext cx="180768" cy="199216"/>
            </a:xfrm>
            <a:prstGeom prst="rect">
              <a:avLst/>
            </a:prstGeom>
          </p:spPr>
        </p:pic>
      </p:grp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DE0E36FD-70CA-4FDA-836F-0EB7EBF39824}"/>
              </a:ext>
            </a:extLst>
          </p:cNvPr>
          <p:cNvCxnSpPr>
            <a:cxnSpLocks/>
          </p:cNvCxnSpPr>
          <p:nvPr userDrawn="1"/>
        </p:nvCxnSpPr>
        <p:spPr>
          <a:xfrm>
            <a:off x="741529" y="1339574"/>
            <a:ext cx="348922" cy="0"/>
          </a:xfrm>
          <a:prstGeom prst="line">
            <a:avLst/>
          </a:prstGeom>
          <a:ln w="762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orme libre : forme 13">
            <a:extLst>
              <a:ext uri="{FF2B5EF4-FFF2-40B4-BE49-F238E27FC236}">
                <a16:creationId xmlns:a16="http://schemas.microsoft.com/office/drawing/2014/main" id="{247D425E-D54D-4E47-8565-0B7B866860EC}"/>
              </a:ext>
            </a:extLst>
          </p:cNvPr>
          <p:cNvSpPr>
            <a:spLocks/>
          </p:cNvSpPr>
          <p:nvPr userDrawn="1"/>
        </p:nvSpPr>
        <p:spPr bwMode="auto">
          <a:xfrm>
            <a:off x="11149013" y="6488112"/>
            <a:ext cx="886159" cy="219074"/>
          </a:xfrm>
          <a:custGeom>
            <a:avLst/>
            <a:gdLst>
              <a:gd name="connsiteX0" fmla="*/ 809625 w 886159"/>
              <a:gd name="connsiteY0" fmla="*/ 77787 h 219074"/>
              <a:gd name="connsiteX1" fmla="*/ 885527 w 886159"/>
              <a:gd name="connsiteY1" fmla="*/ 152284 h 219074"/>
              <a:gd name="connsiteX2" fmla="*/ 882997 w 886159"/>
              <a:gd name="connsiteY2" fmla="*/ 154853 h 219074"/>
              <a:gd name="connsiteX3" fmla="*/ 776733 w 886159"/>
              <a:gd name="connsiteY3" fmla="*/ 154853 h 219074"/>
              <a:gd name="connsiteX4" fmla="*/ 776733 w 886159"/>
              <a:gd name="connsiteY4" fmla="*/ 152284 h 219074"/>
              <a:gd name="connsiteX5" fmla="*/ 776733 w 886159"/>
              <a:gd name="connsiteY5" fmla="*/ 142009 h 219074"/>
              <a:gd name="connsiteX6" fmla="*/ 776733 w 886159"/>
              <a:gd name="connsiteY6" fmla="*/ 139440 h 219074"/>
              <a:gd name="connsiteX7" fmla="*/ 855166 w 886159"/>
              <a:gd name="connsiteY7" fmla="*/ 139440 h 219074"/>
              <a:gd name="connsiteX8" fmla="*/ 809625 w 886159"/>
              <a:gd name="connsiteY8" fmla="*/ 93200 h 219074"/>
              <a:gd name="connsiteX9" fmla="*/ 759023 w 886159"/>
              <a:gd name="connsiteY9" fmla="*/ 149715 h 219074"/>
              <a:gd name="connsiteX10" fmla="*/ 822275 w 886159"/>
              <a:gd name="connsiteY10" fmla="*/ 201092 h 219074"/>
              <a:gd name="connsiteX11" fmla="*/ 870346 w 886159"/>
              <a:gd name="connsiteY11" fmla="*/ 193386 h 219074"/>
              <a:gd name="connsiteX12" fmla="*/ 870346 w 886159"/>
              <a:gd name="connsiteY12" fmla="*/ 195955 h 219074"/>
              <a:gd name="connsiteX13" fmla="*/ 862756 w 886159"/>
              <a:gd name="connsiteY13" fmla="*/ 213937 h 219074"/>
              <a:gd name="connsiteX14" fmla="*/ 817215 w 886159"/>
              <a:gd name="connsiteY14" fmla="*/ 219074 h 219074"/>
              <a:gd name="connsiteX15" fmla="*/ 728662 w 886159"/>
              <a:gd name="connsiteY15" fmla="*/ 149715 h 219074"/>
              <a:gd name="connsiteX16" fmla="*/ 809625 w 886159"/>
              <a:gd name="connsiteY16" fmla="*/ 77787 h 219074"/>
              <a:gd name="connsiteX17" fmla="*/ 662197 w 886159"/>
              <a:gd name="connsiteY17" fmla="*/ 77787 h 219074"/>
              <a:gd name="connsiteX18" fmla="*/ 717550 w 886159"/>
              <a:gd name="connsiteY18" fmla="*/ 90632 h 219074"/>
              <a:gd name="connsiteX19" fmla="*/ 707486 w 886159"/>
              <a:gd name="connsiteY19" fmla="*/ 111182 h 219074"/>
              <a:gd name="connsiteX20" fmla="*/ 704970 w 886159"/>
              <a:gd name="connsiteY20" fmla="*/ 111182 h 219074"/>
              <a:gd name="connsiteX21" fmla="*/ 664713 w 886159"/>
              <a:gd name="connsiteY21" fmla="*/ 95769 h 219074"/>
              <a:gd name="connsiteX22" fmla="*/ 614392 w 886159"/>
              <a:gd name="connsiteY22" fmla="*/ 149715 h 219074"/>
              <a:gd name="connsiteX23" fmla="*/ 664713 w 886159"/>
              <a:gd name="connsiteY23" fmla="*/ 201092 h 219074"/>
              <a:gd name="connsiteX24" fmla="*/ 699938 w 886159"/>
              <a:gd name="connsiteY24" fmla="*/ 195955 h 219074"/>
              <a:gd name="connsiteX25" fmla="*/ 702454 w 886159"/>
              <a:gd name="connsiteY25" fmla="*/ 198523 h 219074"/>
              <a:gd name="connsiteX26" fmla="*/ 692390 w 886159"/>
              <a:gd name="connsiteY26" fmla="*/ 213937 h 219074"/>
              <a:gd name="connsiteX27" fmla="*/ 662197 w 886159"/>
              <a:gd name="connsiteY27" fmla="*/ 219074 h 219074"/>
              <a:gd name="connsiteX28" fmla="*/ 584200 w 886159"/>
              <a:gd name="connsiteY28" fmla="*/ 149715 h 219074"/>
              <a:gd name="connsiteX29" fmla="*/ 662197 w 886159"/>
              <a:gd name="connsiteY29" fmla="*/ 77787 h 219074"/>
              <a:gd name="connsiteX30" fmla="*/ 476249 w 886159"/>
              <a:gd name="connsiteY30" fmla="*/ 77787 h 219074"/>
              <a:gd name="connsiteX31" fmla="*/ 557212 w 886159"/>
              <a:gd name="connsiteY31" fmla="*/ 154853 h 219074"/>
              <a:gd name="connsiteX32" fmla="*/ 557212 w 886159"/>
              <a:gd name="connsiteY32" fmla="*/ 216505 h 219074"/>
              <a:gd name="connsiteX33" fmla="*/ 554682 w 886159"/>
              <a:gd name="connsiteY33" fmla="*/ 216505 h 219074"/>
              <a:gd name="connsiteX34" fmla="*/ 526851 w 886159"/>
              <a:gd name="connsiteY34" fmla="*/ 216505 h 219074"/>
              <a:gd name="connsiteX35" fmla="*/ 524321 w 886159"/>
              <a:gd name="connsiteY35" fmla="*/ 216505 h 219074"/>
              <a:gd name="connsiteX36" fmla="*/ 524321 w 886159"/>
              <a:gd name="connsiteY36" fmla="*/ 154853 h 219074"/>
              <a:gd name="connsiteX37" fmla="*/ 476249 w 886159"/>
              <a:gd name="connsiteY37" fmla="*/ 95769 h 219074"/>
              <a:gd name="connsiteX38" fmla="*/ 428178 w 886159"/>
              <a:gd name="connsiteY38" fmla="*/ 149715 h 219074"/>
              <a:gd name="connsiteX39" fmla="*/ 473719 w 886159"/>
              <a:gd name="connsiteY39" fmla="*/ 201092 h 219074"/>
              <a:gd name="connsiteX40" fmla="*/ 499020 w 886159"/>
              <a:gd name="connsiteY40" fmla="*/ 195955 h 219074"/>
              <a:gd name="connsiteX41" fmla="*/ 501550 w 886159"/>
              <a:gd name="connsiteY41" fmla="*/ 198523 h 219074"/>
              <a:gd name="connsiteX42" fmla="*/ 496490 w 886159"/>
              <a:gd name="connsiteY42" fmla="*/ 216505 h 219074"/>
              <a:gd name="connsiteX43" fmla="*/ 471189 w 886159"/>
              <a:gd name="connsiteY43" fmla="*/ 219074 h 219074"/>
              <a:gd name="connsiteX44" fmla="*/ 395287 w 886159"/>
              <a:gd name="connsiteY44" fmla="*/ 149715 h 219074"/>
              <a:gd name="connsiteX45" fmla="*/ 476249 w 886159"/>
              <a:gd name="connsiteY45" fmla="*/ 77787 h 219074"/>
              <a:gd name="connsiteX46" fmla="*/ 202627 w 886159"/>
              <a:gd name="connsiteY46" fmla="*/ 77787 h 219074"/>
              <a:gd name="connsiteX47" fmla="*/ 282575 w 886159"/>
              <a:gd name="connsiteY47" fmla="*/ 149715 h 219074"/>
              <a:gd name="connsiteX48" fmla="*/ 200129 w 886159"/>
              <a:gd name="connsiteY48" fmla="*/ 219074 h 219074"/>
              <a:gd name="connsiteX49" fmla="*/ 130175 w 886159"/>
              <a:gd name="connsiteY49" fmla="*/ 195955 h 219074"/>
              <a:gd name="connsiteX50" fmla="*/ 145165 w 886159"/>
              <a:gd name="connsiteY50" fmla="*/ 165128 h 219074"/>
              <a:gd name="connsiteX51" fmla="*/ 147664 w 886159"/>
              <a:gd name="connsiteY51" fmla="*/ 165128 h 219074"/>
              <a:gd name="connsiteX52" fmla="*/ 200129 w 886159"/>
              <a:gd name="connsiteY52" fmla="*/ 201092 h 219074"/>
              <a:gd name="connsiteX53" fmla="*/ 250096 w 886159"/>
              <a:gd name="connsiteY53" fmla="*/ 149715 h 219074"/>
              <a:gd name="connsiteX54" fmla="*/ 202627 w 886159"/>
              <a:gd name="connsiteY54" fmla="*/ 95769 h 219074"/>
              <a:gd name="connsiteX55" fmla="*/ 175145 w 886159"/>
              <a:gd name="connsiteY55" fmla="*/ 98338 h 219074"/>
              <a:gd name="connsiteX56" fmla="*/ 172647 w 886159"/>
              <a:gd name="connsiteY56" fmla="*/ 95769 h 219074"/>
              <a:gd name="connsiteX57" fmla="*/ 180142 w 886159"/>
              <a:gd name="connsiteY57" fmla="*/ 80356 h 219074"/>
              <a:gd name="connsiteX58" fmla="*/ 202627 w 886159"/>
              <a:gd name="connsiteY58" fmla="*/ 77787 h 219074"/>
              <a:gd name="connsiteX59" fmla="*/ 82446 w 886159"/>
              <a:gd name="connsiteY59" fmla="*/ 77787 h 219074"/>
              <a:gd name="connsiteX60" fmla="*/ 152400 w 886159"/>
              <a:gd name="connsiteY60" fmla="*/ 100907 h 219074"/>
              <a:gd name="connsiteX61" fmla="*/ 137410 w 886159"/>
              <a:gd name="connsiteY61" fmla="*/ 129164 h 219074"/>
              <a:gd name="connsiteX62" fmla="*/ 132413 w 886159"/>
              <a:gd name="connsiteY62" fmla="*/ 129164 h 219074"/>
              <a:gd name="connsiteX63" fmla="*/ 82446 w 886159"/>
              <a:gd name="connsiteY63" fmla="*/ 95769 h 219074"/>
              <a:gd name="connsiteX64" fmla="*/ 32479 w 886159"/>
              <a:gd name="connsiteY64" fmla="*/ 147146 h 219074"/>
              <a:gd name="connsiteX65" fmla="*/ 79948 w 886159"/>
              <a:gd name="connsiteY65" fmla="*/ 201092 h 219074"/>
              <a:gd name="connsiteX66" fmla="*/ 107430 w 886159"/>
              <a:gd name="connsiteY66" fmla="*/ 195955 h 219074"/>
              <a:gd name="connsiteX67" fmla="*/ 109928 w 886159"/>
              <a:gd name="connsiteY67" fmla="*/ 201092 h 219074"/>
              <a:gd name="connsiteX68" fmla="*/ 102433 w 886159"/>
              <a:gd name="connsiteY68" fmla="*/ 216505 h 219074"/>
              <a:gd name="connsiteX69" fmla="*/ 79948 w 886159"/>
              <a:gd name="connsiteY69" fmla="*/ 219074 h 219074"/>
              <a:gd name="connsiteX70" fmla="*/ 0 w 886159"/>
              <a:gd name="connsiteY70" fmla="*/ 147146 h 219074"/>
              <a:gd name="connsiteX71" fmla="*/ 82446 w 886159"/>
              <a:gd name="connsiteY71" fmla="*/ 77787 h 219074"/>
              <a:gd name="connsiteX72" fmla="*/ 385676 w 886159"/>
              <a:gd name="connsiteY72" fmla="*/ 0 h 219074"/>
              <a:gd name="connsiteX73" fmla="*/ 433387 w 886159"/>
              <a:gd name="connsiteY73" fmla="*/ 10160 h 219074"/>
              <a:gd name="connsiteX74" fmla="*/ 423342 w 886159"/>
              <a:gd name="connsiteY74" fmla="*/ 30480 h 219074"/>
              <a:gd name="connsiteX75" fmla="*/ 420831 w 886159"/>
              <a:gd name="connsiteY75" fmla="*/ 30480 h 219074"/>
              <a:gd name="connsiteX76" fmla="*/ 385676 w 886159"/>
              <a:gd name="connsiteY76" fmla="*/ 17780 h 219074"/>
              <a:gd name="connsiteX77" fmla="*/ 345498 w 886159"/>
              <a:gd name="connsiteY77" fmla="*/ 63500 h 219074"/>
              <a:gd name="connsiteX78" fmla="*/ 345498 w 886159"/>
              <a:gd name="connsiteY78" fmla="*/ 83820 h 219074"/>
              <a:gd name="connsiteX79" fmla="*/ 385676 w 886159"/>
              <a:gd name="connsiteY79" fmla="*/ 83820 h 219074"/>
              <a:gd name="connsiteX80" fmla="*/ 388187 w 886159"/>
              <a:gd name="connsiteY80" fmla="*/ 86360 h 219074"/>
              <a:gd name="connsiteX81" fmla="*/ 380653 w 886159"/>
              <a:gd name="connsiteY81" fmla="*/ 96520 h 219074"/>
              <a:gd name="connsiteX82" fmla="*/ 378142 w 886159"/>
              <a:gd name="connsiteY82" fmla="*/ 99060 h 219074"/>
              <a:gd name="connsiteX83" fmla="*/ 345498 w 886159"/>
              <a:gd name="connsiteY83" fmla="*/ 99060 h 219074"/>
              <a:gd name="connsiteX84" fmla="*/ 345498 w 886159"/>
              <a:gd name="connsiteY84" fmla="*/ 215900 h 219074"/>
              <a:gd name="connsiteX85" fmla="*/ 342986 w 886159"/>
              <a:gd name="connsiteY85" fmla="*/ 215900 h 219074"/>
              <a:gd name="connsiteX86" fmla="*/ 317875 w 886159"/>
              <a:gd name="connsiteY86" fmla="*/ 215900 h 219074"/>
              <a:gd name="connsiteX87" fmla="*/ 317875 w 886159"/>
              <a:gd name="connsiteY87" fmla="*/ 99060 h 219074"/>
              <a:gd name="connsiteX88" fmla="*/ 297786 w 886159"/>
              <a:gd name="connsiteY88" fmla="*/ 99060 h 219074"/>
              <a:gd name="connsiteX89" fmla="*/ 295275 w 886159"/>
              <a:gd name="connsiteY89" fmla="*/ 96520 h 219074"/>
              <a:gd name="connsiteX90" fmla="*/ 295275 w 886159"/>
              <a:gd name="connsiteY90" fmla="*/ 86360 h 219074"/>
              <a:gd name="connsiteX91" fmla="*/ 297786 w 886159"/>
              <a:gd name="connsiteY91" fmla="*/ 83820 h 219074"/>
              <a:gd name="connsiteX92" fmla="*/ 315364 w 886159"/>
              <a:gd name="connsiteY92" fmla="*/ 83820 h 219074"/>
              <a:gd name="connsiteX93" fmla="*/ 315364 w 886159"/>
              <a:gd name="connsiteY93" fmla="*/ 68580 h 219074"/>
              <a:gd name="connsiteX94" fmla="*/ 385676 w 886159"/>
              <a:gd name="connsiteY94" fmla="*/ 0 h 219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886159" h="219074">
                <a:moveTo>
                  <a:pt x="809625" y="77787"/>
                </a:moveTo>
                <a:cubicBezTo>
                  <a:pt x="865286" y="77787"/>
                  <a:pt x="890587" y="113751"/>
                  <a:pt x="885527" y="152284"/>
                </a:cubicBezTo>
                <a:cubicBezTo>
                  <a:pt x="885527" y="154853"/>
                  <a:pt x="885527" y="154853"/>
                  <a:pt x="882997" y="154853"/>
                </a:cubicBezTo>
                <a:cubicBezTo>
                  <a:pt x="882997" y="154853"/>
                  <a:pt x="882997" y="154853"/>
                  <a:pt x="776733" y="154853"/>
                </a:cubicBezTo>
                <a:cubicBezTo>
                  <a:pt x="776733" y="154853"/>
                  <a:pt x="776733" y="154853"/>
                  <a:pt x="776733" y="152284"/>
                </a:cubicBezTo>
                <a:cubicBezTo>
                  <a:pt x="776733" y="152284"/>
                  <a:pt x="776733" y="152284"/>
                  <a:pt x="776733" y="142009"/>
                </a:cubicBezTo>
                <a:cubicBezTo>
                  <a:pt x="776733" y="142009"/>
                  <a:pt x="776733" y="139440"/>
                  <a:pt x="776733" y="139440"/>
                </a:cubicBezTo>
                <a:cubicBezTo>
                  <a:pt x="776733" y="139440"/>
                  <a:pt x="776733" y="139440"/>
                  <a:pt x="855166" y="139440"/>
                </a:cubicBezTo>
                <a:cubicBezTo>
                  <a:pt x="857696" y="118889"/>
                  <a:pt x="842516" y="93200"/>
                  <a:pt x="809625" y="93200"/>
                </a:cubicBezTo>
                <a:cubicBezTo>
                  <a:pt x="776733" y="93200"/>
                  <a:pt x="759023" y="113751"/>
                  <a:pt x="759023" y="149715"/>
                </a:cubicBezTo>
                <a:cubicBezTo>
                  <a:pt x="759023" y="183110"/>
                  <a:pt x="781794" y="201092"/>
                  <a:pt x="822275" y="201092"/>
                </a:cubicBezTo>
                <a:cubicBezTo>
                  <a:pt x="842516" y="201092"/>
                  <a:pt x="857696" y="198523"/>
                  <a:pt x="870346" y="193386"/>
                </a:cubicBezTo>
                <a:cubicBezTo>
                  <a:pt x="870346" y="193386"/>
                  <a:pt x="872876" y="195955"/>
                  <a:pt x="870346" y="195955"/>
                </a:cubicBezTo>
                <a:cubicBezTo>
                  <a:pt x="870346" y="195955"/>
                  <a:pt x="870346" y="195955"/>
                  <a:pt x="862756" y="213937"/>
                </a:cubicBezTo>
                <a:cubicBezTo>
                  <a:pt x="852636" y="216505"/>
                  <a:pt x="834925" y="219074"/>
                  <a:pt x="817215" y="219074"/>
                </a:cubicBezTo>
                <a:cubicBezTo>
                  <a:pt x="759023" y="219074"/>
                  <a:pt x="728662" y="195955"/>
                  <a:pt x="728662" y="149715"/>
                </a:cubicBezTo>
                <a:cubicBezTo>
                  <a:pt x="728662" y="108614"/>
                  <a:pt x="759023" y="77787"/>
                  <a:pt x="809625" y="77787"/>
                </a:cubicBezTo>
                <a:close/>
                <a:moveTo>
                  <a:pt x="662197" y="77787"/>
                </a:moveTo>
                <a:cubicBezTo>
                  <a:pt x="687358" y="77787"/>
                  <a:pt x="707486" y="85494"/>
                  <a:pt x="717550" y="90632"/>
                </a:cubicBezTo>
                <a:cubicBezTo>
                  <a:pt x="717550" y="90632"/>
                  <a:pt x="717550" y="90632"/>
                  <a:pt x="707486" y="111182"/>
                </a:cubicBezTo>
                <a:cubicBezTo>
                  <a:pt x="707486" y="111182"/>
                  <a:pt x="707486" y="111182"/>
                  <a:pt x="704970" y="111182"/>
                </a:cubicBezTo>
                <a:cubicBezTo>
                  <a:pt x="697422" y="100907"/>
                  <a:pt x="682325" y="95769"/>
                  <a:pt x="664713" y="95769"/>
                </a:cubicBezTo>
                <a:cubicBezTo>
                  <a:pt x="637037" y="95769"/>
                  <a:pt x="614392" y="113751"/>
                  <a:pt x="614392" y="149715"/>
                </a:cubicBezTo>
                <a:cubicBezTo>
                  <a:pt x="614392" y="183110"/>
                  <a:pt x="637037" y="201092"/>
                  <a:pt x="664713" y="201092"/>
                </a:cubicBezTo>
                <a:cubicBezTo>
                  <a:pt x="677293" y="201092"/>
                  <a:pt x="687358" y="201092"/>
                  <a:pt x="699938" y="195955"/>
                </a:cubicBezTo>
                <a:cubicBezTo>
                  <a:pt x="702454" y="195955"/>
                  <a:pt x="702454" y="195955"/>
                  <a:pt x="702454" y="198523"/>
                </a:cubicBezTo>
                <a:cubicBezTo>
                  <a:pt x="702454" y="198523"/>
                  <a:pt x="702454" y="198523"/>
                  <a:pt x="692390" y="213937"/>
                </a:cubicBezTo>
                <a:cubicBezTo>
                  <a:pt x="682325" y="219074"/>
                  <a:pt x="674777" y="219074"/>
                  <a:pt x="662197" y="219074"/>
                </a:cubicBezTo>
                <a:cubicBezTo>
                  <a:pt x="611876" y="219074"/>
                  <a:pt x="584200" y="188248"/>
                  <a:pt x="584200" y="149715"/>
                </a:cubicBezTo>
                <a:cubicBezTo>
                  <a:pt x="584200" y="108614"/>
                  <a:pt x="611876" y="77787"/>
                  <a:pt x="662197" y="77787"/>
                </a:cubicBezTo>
                <a:close/>
                <a:moveTo>
                  <a:pt x="476249" y="77787"/>
                </a:moveTo>
                <a:cubicBezTo>
                  <a:pt x="534441" y="77787"/>
                  <a:pt x="557212" y="111182"/>
                  <a:pt x="557212" y="154853"/>
                </a:cubicBezTo>
                <a:cubicBezTo>
                  <a:pt x="557212" y="154853"/>
                  <a:pt x="557212" y="154853"/>
                  <a:pt x="557212" y="216505"/>
                </a:cubicBezTo>
                <a:cubicBezTo>
                  <a:pt x="557212" y="216505"/>
                  <a:pt x="557212" y="216505"/>
                  <a:pt x="554682" y="216505"/>
                </a:cubicBezTo>
                <a:cubicBezTo>
                  <a:pt x="554682" y="216505"/>
                  <a:pt x="554682" y="216505"/>
                  <a:pt x="526851" y="216505"/>
                </a:cubicBezTo>
                <a:cubicBezTo>
                  <a:pt x="526851" y="216505"/>
                  <a:pt x="524321" y="216505"/>
                  <a:pt x="524321" y="216505"/>
                </a:cubicBezTo>
                <a:cubicBezTo>
                  <a:pt x="524321" y="216505"/>
                  <a:pt x="524321" y="216505"/>
                  <a:pt x="524321" y="154853"/>
                </a:cubicBezTo>
                <a:cubicBezTo>
                  <a:pt x="524321" y="118889"/>
                  <a:pt x="514201" y="95769"/>
                  <a:pt x="476249" y="95769"/>
                </a:cubicBezTo>
                <a:cubicBezTo>
                  <a:pt x="445889" y="95769"/>
                  <a:pt x="428178" y="116320"/>
                  <a:pt x="428178" y="149715"/>
                </a:cubicBezTo>
                <a:cubicBezTo>
                  <a:pt x="428178" y="172835"/>
                  <a:pt x="438298" y="201092"/>
                  <a:pt x="473719" y="201092"/>
                </a:cubicBezTo>
                <a:cubicBezTo>
                  <a:pt x="483840" y="201092"/>
                  <a:pt x="491430" y="198523"/>
                  <a:pt x="499020" y="195955"/>
                </a:cubicBezTo>
                <a:cubicBezTo>
                  <a:pt x="499020" y="195955"/>
                  <a:pt x="501550" y="198523"/>
                  <a:pt x="501550" y="198523"/>
                </a:cubicBezTo>
                <a:cubicBezTo>
                  <a:pt x="501550" y="198523"/>
                  <a:pt x="501550" y="198523"/>
                  <a:pt x="496490" y="216505"/>
                </a:cubicBezTo>
                <a:cubicBezTo>
                  <a:pt x="488900" y="219074"/>
                  <a:pt x="481310" y="219074"/>
                  <a:pt x="471189" y="219074"/>
                </a:cubicBezTo>
                <a:cubicBezTo>
                  <a:pt x="418058" y="219074"/>
                  <a:pt x="395287" y="188248"/>
                  <a:pt x="395287" y="149715"/>
                </a:cubicBezTo>
                <a:cubicBezTo>
                  <a:pt x="395287" y="106045"/>
                  <a:pt x="428178" y="77787"/>
                  <a:pt x="476249" y="77787"/>
                </a:cubicBezTo>
                <a:close/>
                <a:moveTo>
                  <a:pt x="202627" y="77787"/>
                </a:moveTo>
                <a:cubicBezTo>
                  <a:pt x="257591" y="77787"/>
                  <a:pt x="282575" y="108614"/>
                  <a:pt x="282575" y="149715"/>
                </a:cubicBezTo>
                <a:cubicBezTo>
                  <a:pt x="282575" y="188248"/>
                  <a:pt x="255093" y="219074"/>
                  <a:pt x="200129" y="219074"/>
                </a:cubicBezTo>
                <a:cubicBezTo>
                  <a:pt x="167650" y="219074"/>
                  <a:pt x="145165" y="208799"/>
                  <a:pt x="130175" y="195955"/>
                </a:cubicBezTo>
                <a:cubicBezTo>
                  <a:pt x="130175" y="195955"/>
                  <a:pt x="130175" y="195955"/>
                  <a:pt x="145165" y="165128"/>
                </a:cubicBezTo>
                <a:cubicBezTo>
                  <a:pt x="145165" y="165128"/>
                  <a:pt x="147664" y="165128"/>
                  <a:pt x="147664" y="165128"/>
                </a:cubicBezTo>
                <a:cubicBezTo>
                  <a:pt x="155159" y="185679"/>
                  <a:pt x="172647" y="201092"/>
                  <a:pt x="200129" y="201092"/>
                </a:cubicBezTo>
                <a:cubicBezTo>
                  <a:pt x="230109" y="201092"/>
                  <a:pt x="250096" y="180541"/>
                  <a:pt x="250096" y="149715"/>
                </a:cubicBezTo>
                <a:cubicBezTo>
                  <a:pt x="250096" y="111182"/>
                  <a:pt x="230109" y="95769"/>
                  <a:pt x="202627" y="95769"/>
                </a:cubicBezTo>
                <a:cubicBezTo>
                  <a:pt x="190136" y="95769"/>
                  <a:pt x="182641" y="98338"/>
                  <a:pt x="175145" y="98338"/>
                </a:cubicBezTo>
                <a:cubicBezTo>
                  <a:pt x="172647" y="100907"/>
                  <a:pt x="170149" y="98338"/>
                  <a:pt x="172647" y="95769"/>
                </a:cubicBezTo>
                <a:cubicBezTo>
                  <a:pt x="172647" y="95769"/>
                  <a:pt x="172647" y="95769"/>
                  <a:pt x="180142" y="80356"/>
                </a:cubicBezTo>
                <a:cubicBezTo>
                  <a:pt x="187637" y="77787"/>
                  <a:pt x="195132" y="77787"/>
                  <a:pt x="202627" y="77787"/>
                </a:cubicBezTo>
                <a:close/>
                <a:moveTo>
                  <a:pt x="82446" y="77787"/>
                </a:moveTo>
                <a:cubicBezTo>
                  <a:pt x="112426" y="77787"/>
                  <a:pt x="137410" y="88063"/>
                  <a:pt x="152400" y="100907"/>
                </a:cubicBezTo>
                <a:cubicBezTo>
                  <a:pt x="152400" y="100907"/>
                  <a:pt x="152400" y="100907"/>
                  <a:pt x="137410" y="129164"/>
                </a:cubicBezTo>
                <a:cubicBezTo>
                  <a:pt x="137410" y="131733"/>
                  <a:pt x="134911" y="131733"/>
                  <a:pt x="132413" y="129164"/>
                </a:cubicBezTo>
                <a:cubicBezTo>
                  <a:pt x="127416" y="111182"/>
                  <a:pt x="109928" y="95769"/>
                  <a:pt x="82446" y="95769"/>
                </a:cubicBezTo>
                <a:cubicBezTo>
                  <a:pt x="52466" y="95769"/>
                  <a:pt x="32479" y="113751"/>
                  <a:pt x="32479" y="147146"/>
                </a:cubicBezTo>
                <a:cubicBezTo>
                  <a:pt x="32479" y="183110"/>
                  <a:pt x="52466" y="201092"/>
                  <a:pt x="79948" y="201092"/>
                </a:cubicBezTo>
                <a:cubicBezTo>
                  <a:pt x="92439" y="201092"/>
                  <a:pt x="99934" y="198523"/>
                  <a:pt x="107430" y="195955"/>
                </a:cubicBezTo>
                <a:cubicBezTo>
                  <a:pt x="109928" y="195955"/>
                  <a:pt x="109928" y="198523"/>
                  <a:pt x="109928" y="201092"/>
                </a:cubicBezTo>
                <a:cubicBezTo>
                  <a:pt x="109928" y="201092"/>
                  <a:pt x="109928" y="201092"/>
                  <a:pt x="102433" y="216505"/>
                </a:cubicBezTo>
                <a:cubicBezTo>
                  <a:pt x="94938" y="219074"/>
                  <a:pt x="87443" y="219074"/>
                  <a:pt x="79948" y="219074"/>
                </a:cubicBezTo>
                <a:cubicBezTo>
                  <a:pt x="24984" y="219074"/>
                  <a:pt x="0" y="185679"/>
                  <a:pt x="0" y="147146"/>
                </a:cubicBezTo>
                <a:cubicBezTo>
                  <a:pt x="0" y="108614"/>
                  <a:pt x="27482" y="77787"/>
                  <a:pt x="82446" y="77787"/>
                </a:cubicBezTo>
                <a:close/>
                <a:moveTo>
                  <a:pt x="385676" y="0"/>
                </a:moveTo>
                <a:cubicBezTo>
                  <a:pt x="403253" y="0"/>
                  <a:pt x="420831" y="5080"/>
                  <a:pt x="433387" y="10160"/>
                </a:cubicBezTo>
                <a:cubicBezTo>
                  <a:pt x="433387" y="10160"/>
                  <a:pt x="433387" y="10160"/>
                  <a:pt x="423342" y="30480"/>
                </a:cubicBezTo>
                <a:cubicBezTo>
                  <a:pt x="423342" y="30480"/>
                  <a:pt x="423342" y="30480"/>
                  <a:pt x="420831" y="30480"/>
                </a:cubicBezTo>
                <a:cubicBezTo>
                  <a:pt x="413298" y="22860"/>
                  <a:pt x="400742" y="17780"/>
                  <a:pt x="385676" y="17780"/>
                </a:cubicBezTo>
                <a:cubicBezTo>
                  <a:pt x="353031" y="17780"/>
                  <a:pt x="345498" y="40640"/>
                  <a:pt x="345498" y="63500"/>
                </a:cubicBezTo>
                <a:cubicBezTo>
                  <a:pt x="345498" y="63500"/>
                  <a:pt x="345498" y="63500"/>
                  <a:pt x="345498" y="83820"/>
                </a:cubicBezTo>
                <a:cubicBezTo>
                  <a:pt x="345498" y="83820"/>
                  <a:pt x="345498" y="83820"/>
                  <a:pt x="385676" y="83820"/>
                </a:cubicBezTo>
                <a:cubicBezTo>
                  <a:pt x="385676" y="83820"/>
                  <a:pt x="388187" y="83820"/>
                  <a:pt x="388187" y="86360"/>
                </a:cubicBezTo>
                <a:cubicBezTo>
                  <a:pt x="388187" y="86360"/>
                  <a:pt x="388187" y="86360"/>
                  <a:pt x="380653" y="96520"/>
                </a:cubicBezTo>
                <a:cubicBezTo>
                  <a:pt x="380653" y="99060"/>
                  <a:pt x="380653" y="99060"/>
                  <a:pt x="378142" y="99060"/>
                </a:cubicBezTo>
                <a:cubicBezTo>
                  <a:pt x="378142" y="99060"/>
                  <a:pt x="378142" y="99060"/>
                  <a:pt x="345498" y="99060"/>
                </a:cubicBezTo>
                <a:cubicBezTo>
                  <a:pt x="345498" y="99060"/>
                  <a:pt x="345498" y="99060"/>
                  <a:pt x="345498" y="215900"/>
                </a:cubicBezTo>
                <a:cubicBezTo>
                  <a:pt x="345498" y="215900"/>
                  <a:pt x="345498" y="215900"/>
                  <a:pt x="342986" y="215900"/>
                </a:cubicBezTo>
                <a:cubicBezTo>
                  <a:pt x="342986" y="215900"/>
                  <a:pt x="342986" y="215900"/>
                  <a:pt x="317875" y="215900"/>
                </a:cubicBezTo>
                <a:cubicBezTo>
                  <a:pt x="317875" y="215900"/>
                  <a:pt x="317875" y="215900"/>
                  <a:pt x="317875" y="99060"/>
                </a:cubicBezTo>
                <a:cubicBezTo>
                  <a:pt x="317875" y="99060"/>
                  <a:pt x="317875" y="99060"/>
                  <a:pt x="297786" y="99060"/>
                </a:cubicBezTo>
                <a:cubicBezTo>
                  <a:pt x="297786" y="99060"/>
                  <a:pt x="295275" y="99060"/>
                  <a:pt x="295275" y="96520"/>
                </a:cubicBezTo>
                <a:cubicBezTo>
                  <a:pt x="295275" y="96520"/>
                  <a:pt x="295275" y="96520"/>
                  <a:pt x="295275" y="86360"/>
                </a:cubicBezTo>
                <a:cubicBezTo>
                  <a:pt x="295275" y="83820"/>
                  <a:pt x="297786" y="83820"/>
                  <a:pt x="297786" y="83820"/>
                </a:cubicBezTo>
                <a:cubicBezTo>
                  <a:pt x="297786" y="83820"/>
                  <a:pt x="297786" y="83820"/>
                  <a:pt x="315364" y="83820"/>
                </a:cubicBezTo>
                <a:cubicBezTo>
                  <a:pt x="315364" y="83820"/>
                  <a:pt x="315364" y="83820"/>
                  <a:pt x="315364" y="68580"/>
                </a:cubicBezTo>
                <a:cubicBezTo>
                  <a:pt x="315364" y="22860"/>
                  <a:pt x="345498" y="0"/>
                  <a:pt x="385676" y="0"/>
                </a:cubicBezTo>
                <a:close/>
              </a:path>
            </a:pathLst>
          </a:custGeom>
          <a:solidFill>
            <a:srgbClr val="1C355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411004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+ Txt + 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t 4" hidden="1">
            <a:extLst>
              <a:ext uri="{FF2B5EF4-FFF2-40B4-BE49-F238E27FC236}">
                <a16:creationId xmlns:a16="http://schemas.microsoft.com/office/drawing/2014/main" id="{5D4915F1-FC93-4210-ADC2-9457188EEB5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16227111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3" imgW="532" imgH="530" progId="TCLayout.ActiveDocument.1">
                  <p:embed/>
                </p:oleObj>
              </mc:Choice>
              <mc:Fallback>
                <p:oleObj name="Diapositive think-cell" r:id="rId3" imgW="532" imgH="530" progId="TCLayout.ActiveDocument.1">
                  <p:embed/>
                  <p:pic>
                    <p:nvPicPr>
                      <p:cNvPr id="5" name="Objet 4" hidden="1">
                        <a:extLst>
                          <a:ext uri="{FF2B5EF4-FFF2-40B4-BE49-F238E27FC236}">
                            <a16:creationId xmlns:a16="http://schemas.microsoft.com/office/drawing/2014/main" id="{5D4915F1-FC93-4210-ADC2-9457188EEB5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re 1">
            <a:extLst>
              <a:ext uri="{FF2B5EF4-FFF2-40B4-BE49-F238E27FC236}">
                <a16:creationId xmlns:a16="http://schemas.microsoft.com/office/drawing/2014/main" id="{2A1AAB78-EBCA-47B3-BABA-06AFAC5493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1530" y="440971"/>
            <a:ext cx="5451300" cy="480131"/>
          </a:xfrm>
        </p:spPr>
        <p:txBody>
          <a:bodyPr vert="horz"/>
          <a:lstStyle>
            <a:lvl1pPr>
              <a:defRPr/>
            </a:lvl1pPr>
          </a:lstStyle>
          <a:p>
            <a:r>
              <a:rPr lang="en-GB" dirty="0"/>
              <a:t>TITLE OF THE SLIDE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F95EF71F-DF49-4C45-8DAD-4185C75832E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9100" y="1447800"/>
            <a:ext cx="5773729" cy="4572000"/>
          </a:xfrm>
        </p:spPr>
        <p:txBody>
          <a:bodyPr/>
          <a:lstStyle/>
          <a:p>
            <a:pPr lvl="0"/>
            <a:r>
              <a:rPr lang="en-GB" dirty="0"/>
              <a:t>click here to modify your level 01 text </a:t>
            </a:r>
          </a:p>
          <a:p>
            <a:pPr lvl="1"/>
            <a:r>
              <a:rPr lang="en-GB" dirty="0"/>
              <a:t>Level 02 text in Arial, 18 corps, without bold</a:t>
            </a:r>
          </a:p>
          <a:p>
            <a:pPr lvl="2"/>
            <a:r>
              <a:rPr lang="en-GB" dirty="0"/>
              <a:t>Level 03 text in Arial, 16 corps, without bold</a:t>
            </a:r>
          </a:p>
          <a:p>
            <a:pPr lvl="3"/>
            <a:r>
              <a:rPr lang="en-US" dirty="0"/>
              <a:t>Level 04 text in Arial, 14 corps, without bold</a:t>
            </a:r>
            <a:endParaRPr lang="en-GB" dirty="0"/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538D3BC8-90C2-4521-956D-E01AE9E8FD5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9100" y="6580610"/>
            <a:ext cx="5773729" cy="189283"/>
          </a:xfrm>
        </p:spPr>
        <p:txBody>
          <a:bodyPr wrap="square" anchor="b">
            <a:spAutoFit/>
          </a:bodyPr>
          <a:lstStyle>
            <a:lvl1pPr marL="88900" indent="-88900" algn="r">
              <a:buFont typeface="+mj-lt"/>
              <a:buAutoNum type="arabicPeriod"/>
              <a:defRPr sz="700" b="0" cap="none" spc="0" baseline="0"/>
            </a:lvl1pPr>
          </a:lstStyle>
          <a:p>
            <a:pPr lvl="0"/>
            <a:r>
              <a:rPr lang="en-GB" dirty="0"/>
              <a:t>Click here to insert footnotes</a:t>
            </a:r>
          </a:p>
        </p:txBody>
      </p:sp>
      <p:grpSp>
        <p:nvGrpSpPr>
          <p:cNvPr id="11" name="Groupe 10">
            <a:extLst>
              <a:ext uri="{FF2B5EF4-FFF2-40B4-BE49-F238E27FC236}">
                <a16:creationId xmlns:a16="http://schemas.microsoft.com/office/drawing/2014/main" id="{E18708B7-219A-43F1-94EF-084DCE04C357}"/>
              </a:ext>
            </a:extLst>
          </p:cNvPr>
          <p:cNvGrpSpPr/>
          <p:nvPr userDrawn="1"/>
        </p:nvGrpSpPr>
        <p:grpSpPr>
          <a:xfrm>
            <a:off x="12371453" y="1762502"/>
            <a:ext cx="1885826" cy="1528108"/>
            <a:chOff x="511520" y="2588002"/>
            <a:chExt cx="1885826" cy="1528108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90A22C23-8D60-4601-BB85-014AE2BEE4C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41708" y="2588002"/>
              <a:ext cx="425450" cy="425450"/>
            </a:xfrm>
            <a:custGeom>
              <a:avLst/>
              <a:gdLst>
                <a:gd name="T0" fmla="*/ 173 w 346"/>
                <a:gd name="T1" fmla="*/ 0 h 346"/>
                <a:gd name="T2" fmla="*/ 0 w 346"/>
                <a:gd name="T3" fmla="*/ 173 h 346"/>
                <a:gd name="T4" fmla="*/ 173 w 346"/>
                <a:gd name="T5" fmla="*/ 346 h 346"/>
                <a:gd name="T6" fmla="*/ 346 w 346"/>
                <a:gd name="T7" fmla="*/ 173 h 346"/>
                <a:gd name="T8" fmla="*/ 173 w 346"/>
                <a:gd name="T9" fmla="*/ 0 h 346"/>
                <a:gd name="T10" fmla="*/ 201 w 346"/>
                <a:gd name="T11" fmla="*/ 247 h 346"/>
                <a:gd name="T12" fmla="*/ 128 w 346"/>
                <a:gd name="T13" fmla="*/ 290 h 346"/>
                <a:gd name="T14" fmla="*/ 111 w 346"/>
                <a:gd name="T15" fmla="*/ 278 h 346"/>
                <a:gd name="T16" fmla="*/ 112 w 346"/>
                <a:gd name="T17" fmla="*/ 272 h 346"/>
                <a:gd name="T18" fmla="*/ 153 w 346"/>
                <a:gd name="T19" fmla="*/ 172 h 346"/>
                <a:gd name="T20" fmla="*/ 150 w 346"/>
                <a:gd name="T21" fmla="*/ 165 h 346"/>
                <a:gd name="T22" fmla="*/ 126 w 346"/>
                <a:gd name="T23" fmla="*/ 175 h 346"/>
                <a:gd name="T24" fmla="*/ 121 w 346"/>
                <a:gd name="T25" fmla="*/ 173 h 346"/>
                <a:gd name="T26" fmla="*/ 126 w 346"/>
                <a:gd name="T27" fmla="*/ 163 h 346"/>
                <a:gd name="T28" fmla="*/ 195 w 346"/>
                <a:gd name="T29" fmla="*/ 128 h 346"/>
                <a:gd name="T30" fmla="*/ 205 w 346"/>
                <a:gd name="T31" fmla="*/ 141 h 346"/>
                <a:gd name="T32" fmla="*/ 201 w 346"/>
                <a:gd name="T33" fmla="*/ 154 h 346"/>
                <a:gd name="T34" fmla="*/ 164 w 346"/>
                <a:gd name="T35" fmla="*/ 247 h 346"/>
                <a:gd name="T36" fmla="*/ 169 w 346"/>
                <a:gd name="T37" fmla="*/ 252 h 346"/>
                <a:gd name="T38" fmla="*/ 196 w 346"/>
                <a:gd name="T39" fmla="*/ 235 h 346"/>
                <a:gd name="T40" fmla="*/ 204 w 346"/>
                <a:gd name="T41" fmla="*/ 231 h 346"/>
                <a:gd name="T42" fmla="*/ 207 w 346"/>
                <a:gd name="T43" fmla="*/ 234 h 346"/>
                <a:gd name="T44" fmla="*/ 201 w 346"/>
                <a:gd name="T45" fmla="*/ 247 h 346"/>
                <a:gd name="T46" fmla="*/ 192 w 346"/>
                <a:gd name="T47" fmla="*/ 98 h 346"/>
                <a:gd name="T48" fmla="*/ 182 w 346"/>
                <a:gd name="T49" fmla="*/ 95 h 346"/>
                <a:gd name="T50" fmla="*/ 173 w 346"/>
                <a:gd name="T51" fmla="*/ 76 h 346"/>
                <a:gd name="T52" fmla="*/ 186 w 346"/>
                <a:gd name="T53" fmla="*/ 52 h 346"/>
                <a:gd name="T54" fmla="*/ 198 w 346"/>
                <a:gd name="T55" fmla="*/ 48 h 346"/>
                <a:gd name="T56" fmla="*/ 219 w 346"/>
                <a:gd name="T57" fmla="*/ 70 h 346"/>
                <a:gd name="T58" fmla="*/ 192 w 346"/>
                <a:gd name="T59" fmla="*/ 98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46" h="346">
                  <a:moveTo>
                    <a:pt x="173" y="0"/>
                  </a:moveTo>
                  <a:cubicBezTo>
                    <a:pt x="78" y="0"/>
                    <a:pt x="0" y="78"/>
                    <a:pt x="0" y="173"/>
                  </a:cubicBezTo>
                  <a:cubicBezTo>
                    <a:pt x="0" y="268"/>
                    <a:pt x="78" y="346"/>
                    <a:pt x="173" y="346"/>
                  </a:cubicBezTo>
                  <a:cubicBezTo>
                    <a:pt x="268" y="346"/>
                    <a:pt x="346" y="268"/>
                    <a:pt x="346" y="173"/>
                  </a:cubicBezTo>
                  <a:cubicBezTo>
                    <a:pt x="346" y="78"/>
                    <a:pt x="268" y="0"/>
                    <a:pt x="173" y="0"/>
                  </a:cubicBezTo>
                  <a:close/>
                  <a:moveTo>
                    <a:pt x="201" y="247"/>
                  </a:moveTo>
                  <a:cubicBezTo>
                    <a:pt x="182" y="270"/>
                    <a:pt x="143" y="290"/>
                    <a:pt x="128" y="290"/>
                  </a:cubicBezTo>
                  <a:cubicBezTo>
                    <a:pt x="122" y="290"/>
                    <a:pt x="111" y="284"/>
                    <a:pt x="111" y="278"/>
                  </a:cubicBezTo>
                  <a:cubicBezTo>
                    <a:pt x="111" y="276"/>
                    <a:pt x="111" y="276"/>
                    <a:pt x="112" y="272"/>
                  </a:cubicBezTo>
                  <a:cubicBezTo>
                    <a:pt x="126" y="238"/>
                    <a:pt x="138" y="213"/>
                    <a:pt x="153" y="172"/>
                  </a:cubicBezTo>
                  <a:cubicBezTo>
                    <a:pt x="154" y="169"/>
                    <a:pt x="153" y="165"/>
                    <a:pt x="150" y="165"/>
                  </a:cubicBezTo>
                  <a:cubicBezTo>
                    <a:pt x="146" y="165"/>
                    <a:pt x="136" y="169"/>
                    <a:pt x="126" y="175"/>
                  </a:cubicBezTo>
                  <a:cubicBezTo>
                    <a:pt x="125" y="177"/>
                    <a:pt x="121" y="174"/>
                    <a:pt x="121" y="173"/>
                  </a:cubicBezTo>
                  <a:cubicBezTo>
                    <a:pt x="121" y="170"/>
                    <a:pt x="123" y="167"/>
                    <a:pt x="126" y="163"/>
                  </a:cubicBezTo>
                  <a:cubicBezTo>
                    <a:pt x="134" y="154"/>
                    <a:pt x="171" y="128"/>
                    <a:pt x="195" y="128"/>
                  </a:cubicBezTo>
                  <a:cubicBezTo>
                    <a:pt x="199" y="128"/>
                    <a:pt x="205" y="137"/>
                    <a:pt x="205" y="141"/>
                  </a:cubicBezTo>
                  <a:cubicBezTo>
                    <a:pt x="205" y="144"/>
                    <a:pt x="202" y="151"/>
                    <a:pt x="201" y="154"/>
                  </a:cubicBezTo>
                  <a:cubicBezTo>
                    <a:pt x="182" y="197"/>
                    <a:pt x="176" y="218"/>
                    <a:pt x="164" y="247"/>
                  </a:cubicBezTo>
                  <a:cubicBezTo>
                    <a:pt x="163" y="251"/>
                    <a:pt x="166" y="252"/>
                    <a:pt x="169" y="252"/>
                  </a:cubicBezTo>
                  <a:cubicBezTo>
                    <a:pt x="172" y="252"/>
                    <a:pt x="182" y="247"/>
                    <a:pt x="196" y="235"/>
                  </a:cubicBezTo>
                  <a:cubicBezTo>
                    <a:pt x="201" y="231"/>
                    <a:pt x="202" y="231"/>
                    <a:pt x="204" y="231"/>
                  </a:cubicBezTo>
                  <a:cubicBezTo>
                    <a:pt x="205" y="231"/>
                    <a:pt x="207" y="232"/>
                    <a:pt x="207" y="234"/>
                  </a:cubicBezTo>
                  <a:cubicBezTo>
                    <a:pt x="207" y="237"/>
                    <a:pt x="205" y="242"/>
                    <a:pt x="201" y="247"/>
                  </a:cubicBezTo>
                  <a:close/>
                  <a:moveTo>
                    <a:pt x="192" y="98"/>
                  </a:moveTo>
                  <a:cubicBezTo>
                    <a:pt x="188" y="98"/>
                    <a:pt x="185" y="96"/>
                    <a:pt x="182" y="95"/>
                  </a:cubicBezTo>
                  <a:cubicBezTo>
                    <a:pt x="177" y="91"/>
                    <a:pt x="173" y="85"/>
                    <a:pt x="173" y="76"/>
                  </a:cubicBezTo>
                  <a:cubicBezTo>
                    <a:pt x="173" y="65"/>
                    <a:pt x="179" y="57"/>
                    <a:pt x="186" y="52"/>
                  </a:cubicBezTo>
                  <a:cubicBezTo>
                    <a:pt x="190" y="49"/>
                    <a:pt x="195" y="48"/>
                    <a:pt x="198" y="48"/>
                  </a:cubicBezTo>
                  <a:cubicBezTo>
                    <a:pt x="213" y="48"/>
                    <a:pt x="219" y="59"/>
                    <a:pt x="219" y="70"/>
                  </a:cubicBezTo>
                  <a:cubicBezTo>
                    <a:pt x="219" y="82"/>
                    <a:pt x="206" y="98"/>
                    <a:pt x="192" y="9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ffectLst>
              <a:outerShdw blurRad="50800" dist="254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256751C-BBD0-47B1-A4DF-FEA938652ADF}"/>
                </a:ext>
              </a:extLst>
            </p:cNvPr>
            <p:cNvSpPr/>
            <p:nvPr/>
          </p:nvSpPr>
          <p:spPr>
            <a:xfrm>
              <a:off x="511520" y="2946559"/>
              <a:ext cx="1885826" cy="1169551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  <a:effectLst>
              <a:outerShdw blurRad="50800" dist="254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0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To change the </a:t>
              </a:r>
              <a:r>
                <a:rPr kumimoji="0" lang="fr-FR" sz="1000" b="1" i="0" u="none" strike="noStrike" kern="1200" cap="none" spc="0" normalizeH="0" baseline="0" noProof="0" dirty="0" err="1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visual</a:t>
              </a:r>
              <a:r>
                <a:rPr kumimoji="0" lang="fr-FR" sz="10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: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Remove the visual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Click on the icon </a:t>
              </a:r>
              <a:br>
                <a:rPr lang="en-US" sz="1000" dirty="0">
                  <a:solidFill>
                    <a:schemeClr val="tx1"/>
                  </a:solidFill>
                  <a:latin typeface="+mj-lt"/>
                </a:rPr>
              </a:b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in the center of the gray block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Import a visual</a:t>
              </a:r>
              <a:br>
                <a:rPr lang="en-US" sz="1000" dirty="0">
                  <a:solidFill>
                    <a:schemeClr val="tx1"/>
                  </a:solidFill>
                  <a:latin typeface="+mj-lt"/>
                </a:rPr>
              </a:b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from your computer</a:t>
              </a:r>
            </a:p>
          </p:txBody>
        </p:sp>
      </p:grp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3C95714D-CE10-4B68-A1FA-3A7C2BFFCEFA}"/>
              </a:ext>
            </a:extLst>
          </p:cNvPr>
          <p:cNvGrpSpPr/>
          <p:nvPr userDrawn="1"/>
        </p:nvGrpSpPr>
        <p:grpSpPr>
          <a:xfrm>
            <a:off x="12371453" y="0"/>
            <a:ext cx="1885826" cy="1528108"/>
            <a:chOff x="7045594" y="2588002"/>
            <a:chExt cx="1885826" cy="1528108"/>
          </a:xfrm>
        </p:grpSpPr>
        <p:grpSp>
          <p:nvGrpSpPr>
            <p:cNvPr id="15" name="Groupe 14">
              <a:extLst>
                <a:ext uri="{FF2B5EF4-FFF2-40B4-BE49-F238E27FC236}">
                  <a16:creationId xmlns:a16="http://schemas.microsoft.com/office/drawing/2014/main" id="{DFE7F59F-F7C2-46C0-A7E5-6173C8FAC765}"/>
                </a:ext>
              </a:extLst>
            </p:cNvPr>
            <p:cNvGrpSpPr/>
            <p:nvPr/>
          </p:nvGrpSpPr>
          <p:grpSpPr>
            <a:xfrm>
              <a:off x="7045594" y="2588002"/>
              <a:ext cx="1885826" cy="1528108"/>
              <a:chOff x="2689543" y="1651754"/>
              <a:chExt cx="1885826" cy="1528108"/>
            </a:xfrm>
          </p:grpSpPr>
          <p:sp>
            <p:nvSpPr>
              <p:cNvPr id="18" name="Freeform 5">
                <a:extLst>
                  <a:ext uri="{FF2B5EF4-FFF2-40B4-BE49-F238E27FC236}">
                    <a16:creationId xmlns:a16="http://schemas.microsoft.com/office/drawing/2014/main" id="{42F384A9-7118-4474-B68C-9010CE26B59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419731" y="1651754"/>
                <a:ext cx="425450" cy="425450"/>
              </a:xfrm>
              <a:custGeom>
                <a:avLst/>
                <a:gdLst>
                  <a:gd name="T0" fmla="*/ 173 w 346"/>
                  <a:gd name="T1" fmla="*/ 0 h 346"/>
                  <a:gd name="T2" fmla="*/ 0 w 346"/>
                  <a:gd name="T3" fmla="*/ 173 h 346"/>
                  <a:gd name="T4" fmla="*/ 173 w 346"/>
                  <a:gd name="T5" fmla="*/ 346 h 346"/>
                  <a:gd name="T6" fmla="*/ 346 w 346"/>
                  <a:gd name="T7" fmla="*/ 173 h 346"/>
                  <a:gd name="T8" fmla="*/ 173 w 346"/>
                  <a:gd name="T9" fmla="*/ 0 h 346"/>
                  <a:gd name="T10" fmla="*/ 201 w 346"/>
                  <a:gd name="T11" fmla="*/ 247 h 346"/>
                  <a:gd name="T12" fmla="*/ 128 w 346"/>
                  <a:gd name="T13" fmla="*/ 290 h 346"/>
                  <a:gd name="T14" fmla="*/ 111 w 346"/>
                  <a:gd name="T15" fmla="*/ 278 h 346"/>
                  <a:gd name="T16" fmla="*/ 112 w 346"/>
                  <a:gd name="T17" fmla="*/ 272 h 346"/>
                  <a:gd name="T18" fmla="*/ 153 w 346"/>
                  <a:gd name="T19" fmla="*/ 172 h 346"/>
                  <a:gd name="T20" fmla="*/ 150 w 346"/>
                  <a:gd name="T21" fmla="*/ 165 h 346"/>
                  <a:gd name="T22" fmla="*/ 126 w 346"/>
                  <a:gd name="T23" fmla="*/ 175 h 346"/>
                  <a:gd name="T24" fmla="*/ 121 w 346"/>
                  <a:gd name="T25" fmla="*/ 173 h 346"/>
                  <a:gd name="T26" fmla="*/ 126 w 346"/>
                  <a:gd name="T27" fmla="*/ 163 h 346"/>
                  <a:gd name="T28" fmla="*/ 195 w 346"/>
                  <a:gd name="T29" fmla="*/ 128 h 346"/>
                  <a:gd name="T30" fmla="*/ 205 w 346"/>
                  <a:gd name="T31" fmla="*/ 141 h 346"/>
                  <a:gd name="T32" fmla="*/ 201 w 346"/>
                  <a:gd name="T33" fmla="*/ 154 h 346"/>
                  <a:gd name="T34" fmla="*/ 164 w 346"/>
                  <a:gd name="T35" fmla="*/ 247 h 346"/>
                  <a:gd name="T36" fmla="*/ 169 w 346"/>
                  <a:gd name="T37" fmla="*/ 252 h 346"/>
                  <a:gd name="T38" fmla="*/ 196 w 346"/>
                  <a:gd name="T39" fmla="*/ 235 h 346"/>
                  <a:gd name="T40" fmla="*/ 204 w 346"/>
                  <a:gd name="T41" fmla="*/ 231 h 346"/>
                  <a:gd name="T42" fmla="*/ 207 w 346"/>
                  <a:gd name="T43" fmla="*/ 234 h 346"/>
                  <a:gd name="T44" fmla="*/ 201 w 346"/>
                  <a:gd name="T45" fmla="*/ 247 h 346"/>
                  <a:gd name="T46" fmla="*/ 192 w 346"/>
                  <a:gd name="T47" fmla="*/ 98 h 346"/>
                  <a:gd name="T48" fmla="*/ 182 w 346"/>
                  <a:gd name="T49" fmla="*/ 95 h 346"/>
                  <a:gd name="T50" fmla="*/ 173 w 346"/>
                  <a:gd name="T51" fmla="*/ 76 h 346"/>
                  <a:gd name="T52" fmla="*/ 186 w 346"/>
                  <a:gd name="T53" fmla="*/ 52 h 346"/>
                  <a:gd name="T54" fmla="*/ 198 w 346"/>
                  <a:gd name="T55" fmla="*/ 48 h 346"/>
                  <a:gd name="T56" fmla="*/ 219 w 346"/>
                  <a:gd name="T57" fmla="*/ 70 h 346"/>
                  <a:gd name="T58" fmla="*/ 192 w 346"/>
                  <a:gd name="T59" fmla="*/ 98 h 3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346" h="346">
                    <a:moveTo>
                      <a:pt x="173" y="0"/>
                    </a:moveTo>
                    <a:cubicBezTo>
                      <a:pt x="78" y="0"/>
                      <a:pt x="0" y="78"/>
                      <a:pt x="0" y="173"/>
                    </a:cubicBezTo>
                    <a:cubicBezTo>
                      <a:pt x="0" y="268"/>
                      <a:pt x="78" y="346"/>
                      <a:pt x="173" y="346"/>
                    </a:cubicBezTo>
                    <a:cubicBezTo>
                      <a:pt x="268" y="346"/>
                      <a:pt x="346" y="268"/>
                      <a:pt x="346" y="173"/>
                    </a:cubicBezTo>
                    <a:cubicBezTo>
                      <a:pt x="346" y="78"/>
                      <a:pt x="268" y="0"/>
                      <a:pt x="173" y="0"/>
                    </a:cubicBezTo>
                    <a:close/>
                    <a:moveTo>
                      <a:pt x="201" y="247"/>
                    </a:moveTo>
                    <a:cubicBezTo>
                      <a:pt x="182" y="270"/>
                      <a:pt x="143" y="290"/>
                      <a:pt x="128" y="290"/>
                    </a:cubicBezTo>
                    <a:cubicBezTo>
                      <a:pt x="122" y="290"/>
                      <a:pt x="111" y="284"/>
                      <a:pt x="111" y="278"/>
                    </a:cubicBezTo>
                    <a:cubicBezTo>
                      <a:pt x="111" y="276"/>
                      <a:pt x="111" y="276"/>
                      <a:pt x="112" y="272"/>
                    </a:cubicBezTo>
                    <a:cubicBezTo>
                      <a:pt x="126" y="238"/>
                      <a:pt x="138" y="213"/>
                      <a:pt x="153" y="172"/>
                    </a:cubicBezTo>
                    <a:cubicBezTo>
                      <a:pt x="154" y="169"/>
                      <a:pt x="153" y="165"/>
                      <a:pt x="150" y="165"/>
                    </a:cubicBezTo>
                    <a:cubicBezTo>
                      <a:pt x="146" y="165"/>
                      <a:pt x="136" y="169"/>
                      <a:pt x="126" y="175"/>
                    </a:cubicBezTo>
                    <a:cubicBezTo>
                      <a:pt x="125" y="177"/>
                      <a:pt x="121" y="174"/>
                      <a:pt x="121" y="173"/>
                    </a:cubicBezTo>
                    <a:cubicBezTo>
                      <a:pt x="121" y="170"/>
                      <a:pt x="123" y="167"/>
                      <a:pt x="126" y="163"/>
                    </a:cubicBezTo>
                    <a:cubicBezTo>
                      <a:pt x="134" y="154"/>
                      <a:pt x="171" y="128"/>
                      <a:pt x="195" y="128"/>
                    </a:cubicBezTo>
                    <a:cubicBezTo>
                      <a:pt x="199" y="128"/>
                      <a:pt x="205" y="137"/>
                      <a:pt x="205" y="141"/>
                    </a:cubicBezTo>
                    <a:cubicBezTo>
                      <a:pt x="205" y="144"/>
                      <a:pt x="202" y="151"/>
                      <a:pt x="201" y="154"/>
                    </a:cubicBezTo>
                    <a:cubicBezTo>
                      <a:pt x="182" y="197"/>
                      <a:pt x="176" y="218"/>
                      <a:pt x="164" y="247"/>
                    </a:cubicBezTo>
                    <a:cubicBezTo>
                      <a:pt x="163" y="251"/>
                      <a:pt x="166" y="252"/>
                      <a:pt x="169" y="252"/>
                    </a:cubicBezTo>
                    <a:cubicBezTo>
                      <a:pt x="172" y="252"/>
                      <a:pt x="182" y="247"/>
                      <a:pt x="196" y="235"/>
                    </a:cubicBezTo>
                    <a:cubicBezTo>
                      <a:pt x="201" y="231"/>
                      <a:pt x="202" y="231"/>
                      <a:pt x="204" y="231"/>
                    </a:cubicBezTo>
                    <a:cubicBezTo>
                      <a:pt x="205" y="231"/>
                      <a:pt x="207" y="232"/>
                      <a:pt x="207" y="234"/>
                    </a:cubicBezTo>
                    <a:cubicBezTo>
                      <a:pt x="207" y="237"/>
                      <a:pt x="205" y="242"/>
                      <a:pt x="201" y="247"/>
                    </a:cubicBezTo>
                    <a:close/>
                    <a:moveTo>
                      <a:pt x="192" y="98"/>
                    </a:moveTo>
                    <a:cubicBezTo>
                      <a:pt x="188" y="98"/>
                      <a:pt x="185" y="96"/>
                      <a:pt x="182" y="95"/>
                    </a:cubicBezTo>
                    <a:cubicBezTo>
                      <a:pt x="177" y="91"/>
                      <a:pt x="173" y="85"/>
                      <a:pt x="173" y="76"/>
                    </a:cubicBezTo>
                    <a:cubicBezTo>
                      <a:pt x="173" y="65"/>
                      <a:pt x="179" y="57"/>
                      <a:pt x="186" y="52"/>
                    </a:cubicBezTo>
                    <a:cubicBezTo>
                      <a:pt x="190" y="49"/>
                      <a:pt x="195" y="48"/>
                      <a:pt x="198" y="48"/>
                    </a:cubicBezTo>
                    <a:cubicBezTo>
                      <a:pt x="213" y="48"/>
                      <a:pt x="219" y="59"/>
                      <a:pt x="219" y="70"/>
                    </a:cubicBezTo>
                    <a:cubicBezTo>
                      <a:pt x="219" y="82"/>
                      <a:pt x="206" y="98"/>
                      <a:pt x="192" y="98"/>
                    </a:cubicBez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ffectLst>
                <a:outerShdw blurRad="50800" dist="254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B3A3AD60-E19A-4AE2-BD4E-085F497EDCFA}"/>
                  </a:ext>
                </a:extLst>
              </p:cNvPr>
              <p:cNvSpPr/>
              <p:nvPr/>
            </p:nvSpPr>
            <p:spPr>
              <a:xfrm>
                <a:off x="2689543" y="2010311"/>
                <a:ext cx="1885826" cy="1169551"/>
              </a:xfrm>
              <a:prstGeom prst="rect">
                <a:avLst/>
              </a:prstGeom>
              <a:solidFill>
                <a:srgbClr val="F2F2F2"/>
              </a:solidFill>
              <a:ln>
                <a:noFill/>
              </a:ln>
              <a:effectLst>
                <a:outerShdw blurRad="50800" dist="254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To switch from one chip level to another</a:t>
                </a:r>
                <a:r>
                  <a:rPr kumimoji="0" lang="fr-FR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:</a:t>
                </a:r>
              </a:p>
              <a:p>
                <a:pPr marL="171450" marR="0" lvl="0" indent="-17145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Select the desired line and use the tab forward or backward</a:t>
                </a:r>
                <a:endParaRPr kumimoji="0" lang="fr-FR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  <a:p>
                <a:pPr marL="171450" marR="0" lvl="0" indent="-17145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endParaRPr kumimoji="0" lang="fr-FR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  <a:p>
                <a:pPr marL="171450" marR="0" lvl="0" indent="-17145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endParaRPr kumimoji="0" lang="fr-FR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</p:grpSp>
        <p:pic>
          <p:nvPicPr>
            <p:cNvPr id="16" name="Image 15">
              <a:extLst>
                <a:ext uri="{FF2B5EF4-FFF2-40B4-BE49-F238E27FC236}">
                  <a16:creationId xmlns:a16="http://schemas.microsoft.com/office/drawing/2014/main" id="{B5AB8504-4BCB-48DC-A077-17A0240C2CD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302328" y="3836030"/>
              <a:ext cx="180768" cy="199216"/>
            </a:xfrm>
            <a:prstGeom prst="rect">
              <a:avLst/>
            </a:prstGeom>
          </p:spPr>
        </p:pic>
        <p:pic>
          <p:nvPicPr>
            <p:cNvPr id="17" name="Image 16">
              <a:extLst>
                <a:ext uri="{FF2B5EF4-FFF2-40B4-BE49-F238E27FC236}">
                  <a16:creationId xmlns:a16="http://schemas.microsoft.com/office/drawing/2014/main" id="{8A8F4AB3-F698-4FF5-96B2-372A3CF8E86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567210" y="3836030"/>
              <a:ext cx="180768" cy="199216"/>
            </a:xfrm>
            <a:prstGeom prst="rect">
              <a:avLst/>
            </a:prstGeom>
          </p:spPr>
        </p:pic>
      </p:grpSp>
      <p:sp>
        <p:nvSpPr>
          <p:cNvPr id="36" name="Espace réservé pour une image  35">
            <a:extLst>
              <a:ext uri="{FF2B5EF4-FFF2-40B4-BE49-F238E27FC236}">
                <a16:creationId xmlns:a16="http://schemas.microsoft.com/office/drawing/2014/main" id="{29CA1226-5FF8-4ACF-B4EF-155CD417207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489700" y="0"/>
            <a:ext cx="5702300" cy="6858000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GB" dirty="0"/>
              <a:t> </a:t>
            </a:r>
          </a:p>
        </p:txBody>
      </p:sp>
      <p:cxnSp>
        <p:nvCxnSpPr>
          <p:cNvPr id="39" name="Connecteur droit 38">
            <a:extLst>
              <a:ext uri="{FF2B5EF4-FFF2-40B4-BE49-F238E27FC236}">
                <a16:creationId xmlns:a16="http://schemas.microsoft.com/office/drawing/2014/main" id="{28552D5A-1C95-456D-BEFD-6B1E020936E3}"/>
              </a:ext>
            </a:extLst>
          </p:cNvPr>
          <p:cNvCxnSpPr>
            <a:cxnSpLocks/>
          </p:cNvCxnSpPr>
          <p:nvPr userDrawn="1"/>
        </p:nvCxnSpPr>
        <p:spPr>
          <a:xfrm>
            <a:off x="741529" y="958574"/>
            <a:ext cx="348922" cy="0"/>
          </a:xfrm>
          <a:prstGeom prst="line">
            <a:avLst/>
          </a:prstGeom>
          <a:ln w="762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99711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2 Lines + Txt + 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t 4" hidden="1">
            <a:extLst>
              <a:ext uri="{FF2B5EF4-FFF2-40B4-BE49-F238E27FC236}">
                <a16:creationId xmlns:a16="http://schemas.microsoft.com/office/drawing/2014/main" id="{5D4915F1-FC93-4210-ADC2-9457188EEB5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50265008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3" imgW="532" imgH="530" progId="TCLayout.ActiveDocument.1">
                  <p:embed/>
                </p:oleObj>
              </mc:Choice>
              <mc:Fallback>
                <p:oleObj name="Diapositive think-cell" r:id="rId3" imgW="532" imgH="530" progId="TCLayout.ActiveDocument.1">
                  <p:embed/>
                  <p:pic>
                    <p:nvPicPr>
                      <p:cNvPr id="5" name="Objet 4" hidden="1">
                        <a:extLst>
                          <a:ext uri="{FF2B5EF4-FFF2-40B4-BE49-F238E27FC236}">
                            <a16:creationId xmlns:a16="http://schemas.microsoft.com/office/drawing/2014/main" id="{5D4915F1-FC93-4210-ADC2-9457188EEB5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F95EF71F-DF49-4C45-8DAD-4185C75832E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9100" y="1727200"/>
            <a:ext cx="5773729" cy="4292599"/>
          </a:xfrm>
        </p:spPr>
        <p:txBody>
          <a:bodyPr/>
          <a:lstStyle/>
          <a:p>
            <a:pPr lvl="0"/>
            <a:r>
              <a:rPr lang="en-GB" dirty="0"/>
              <a:t>click here to modify your level 01 text </a:t>
            </a:r>
          </a:p>
          <a:p>
            <a:pPr lvl="1"/>
            <a:r>
              <a:rPr lang="en-GB" dirty="0"/>
              <a:t>Level 02 text in Arial, 18 corps, without bold</a:t>
            </a:r>
          </a:p>
          <a:p>
            <a:pPr lvl="2"/>
            <a:r>
              <a:rPr lang="en-GB" dirty="0"/>
              <a:t>Level 03 text in Arial, 16 corps, without bold</a:t>
            </a:r>
          </a:p>
          <a:p>
            <a:pPr lvl="3"/>
            <a:r>
              <a:rPr lang="en-US" dirty="0"/>
              <a:t>Level 04 text in Arial, 14 corps, without bold</a:t>
            </a:r>
            <a:endParaRPr lang="en-GB" dirty="0"/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538D3BC8-90C2-4521-956D-E01AE9E8FD5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9100" y="6580610"/>
            <a:ext cx="5773729" cy="189283"/>
          </a:xfrm>
        </p:spPr>
        <p:txBody>
          <a:bodyPr wrap="square" anchor="b">
            <a:spAutoFit/>
          </a:bodyPr>
          <a:lstStyle>
            <a:lvl1pPr marL="88900" indent="-88900" algn="r">
              <a:buFont typeface="+mj-lt"/>
              <a:buAutoNum type="arabicPeriod"/>
              <a:defRPr sz="700" b="0" cap="none" spc="0" baseline="0"/>
            </a:lvl1pPr>
          </a:lstStyle>
          <a:p>
            <a:pPr lvl="0"/>
            <a:r>
              <a:rPr lang="en-GB" dirty="0"/>
              <a:t>Click here to insert footnotes</a:t>
            </a:r>
          </a:p>
        </p:txBody>
      </p:sp>
      <p:grpSp>
        <p:nvGrpSpPr>
          <p:cNvPr id="11" name="Groupe 10">
            <a:extLst>
              <a:ext uri="{FF2B5EF4-FFF2-40B4-BE49-F238E27FC236}">
                <a16:creationId xmlns:a16="http://schemas.microsoft.com/office/drawing/2014/main" id="{E18708B7-219A-43F1-94EF-084DCE04C357}"/>
              </a:ext>
            </a:extLst>
          </p:cNvPr>
          <p:cNvGrpSpPr/>
          <p:nvPr userDrawn="1"/>
        </p:nvGrpSpPr>
        <p:grpSpPr>
          <a:xfrm>
            <a:off x="12371453" y="1762502"/>
            <a:ext cx="1885826" cy="1528108"/>
            <a:chOff x="511520" y="2588002"/>
            <a:chExt cx="1885826" cy="1528108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90A22C23-8D60-4601-BB85-014AE2BEE4C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41708" y="2588002"/>
              <a:ext cx="425450" cy="425450"/>
            </a:xfrm>
            <a:custGeom>
              <a:avLst/>
              <a:gdLst>
                <a:gd name="T0" fmla="*/ 173 w 346"/>
                <a:gd name="T1" fmla="*/ 0 h 346"/>
                <a:gd name="T2" fmla="*/ 0 w 346"/>
                <a:gd name="T3" fmla="*/ 173 h 346"/>
                <a:gd name="T4" fmla="*/ 173 w 346"/>
                <a:gd name="T5" fmla="*/ 346 h 346"/>
                <a:gd name="T6" fmla="*/ 346 w 346"/>
                <a:gd name="T7" fmla="*/ 173 h 346"/>
                <a:gd name="T8" fmla="*/ 173 w 346"/>
                <a:gd name="T9" fmla="*/ 0 h 346"/>
                <a:gd name="T10" fmla="*/ 201 w 346"/>
                <a:gd name="T11" fmla="*/ 247 h 346"/>
                <a:gd name="T12" fmla="*/ 128 w 346"/>
                <a:gd name="T13" fmla="*/ 290 h 346"/>
                <a:gd name="T14" fmla="*/ 111 w 346"/>
                <a:gd name="T15" fmla="*/ 278 h 346"/>
                <a:gd name="T16" fmla="*/ 112 w 346"/>
                <a:gd name="T17" fmla="*/ 272 h 346"/>
                <a:gd name="T18" fmla="*/ 153 w 346"/>
                <a:gd name="T19" fmla="*/ 172 h 346"/>
                <a:gd name="T20" fmla="*/ 150 w 346"/>
                <a:gd name="T21" fmla="*/ 165 h 346"/>
                <a:gd name="T22" fmla="*/ 126 w 346"/>
                <a:gd name="T23" fmla="*/ 175 h 346"/>
                <a:gd name="T24" fmla="*/ 121 w 346"/>
                <a:gd name="T25" fmla="*/ 173 h 346"/>
                <a:gd name="T26" fmla="*/ 126 w 346"/>
                <a:gd name="T27" fmla="*/ 163 h 346"/>
                <a:gd name="T28" fmla="*/ 195 w 346"/>
                <a:gd name="T29" fmla="*/ 128 h 346"/>
                <a:gd name="T30" fmla="*/ 205 w 346"/>
                <a:gd name="T31" fmla="*/ 141 h 346"/>
                <a:gd name="T32" fmla="*/ 201 w 346"/>
                <a:gd name="T33" fmla="*/ 154 h 346"/>
                <a:gd name="T34" fmla="*/ 164 w 346"/>
                <a:gd name="T35" fmla="*/ 247 h 346"/>
                <a:gd name="T36" fmla="*/ 169 w 346"/>
                <a:gd name="T37" fmla="*/ 252 h 346"/>
                <a:gd name="T38" fmla="*/ 196 w 346"/>
                <a:gd name="T39" fmla="*/ 235 h 346"/>
                <a:gd name="T40" fmla="*/ 204 w 346"/>
                <a:gd name="T41" fmla="*/ 231 h 346"/>
                <a:gd name="T42" fmla="*/ 207 w 346"/>
                <a:gd name="T43" fmla="*/ 234 h 346"/>
                <a:gd name="T44" fmla="*/ 201 w 346"/>
                <a:gd name="T45" fmla="*/ 247 h 346"/>
                <a:gd name="T46" fmla="*/ 192 w 346"/>
                <a:gd name="T47" fmla="*/ 98 h 346"/>
                <a:gd name="T48" fmla="*/ 182 w 346"/>
                <a:gd name="T49" fmla="*/ 95 h 346"/>
                <a:gd name="T50" fmla="*/ 173 w 346"/>
                <a:gd name="T51" fmla="*/ 76 h 346"/>
                <a:gd name="T52" fmla="*/ 186 w 346"/>
                <a:gd name="T53" fmla="*/ 52 h 346"/>
                <a:gd name="T54" fmla="*/ 198 w 346"/>
                <a:gd name="T55" fmla="*/ 48 h 346"/>
                <a:gd name="T56" fmla="*/ 219 w 346"/>
                <a:gd name="T57" fmla="*/ 70 h 346"/>
                <a:gd name="T58" fmla="*/ 192 w 346"/>
                <a:gd name="T59" fmla="*/ 98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46" h="346">
                  <a:moveTo>
                    <a:pt x="173" y="0"/>
                  </a:moveTo>
                  <a:cubicBezTo>
                    <a:pt x="78" y="0"/>
                    <a:pt x="0" y="78"/>
                    <a:pt x="0" y="173"/>
                  </a:cubicBezTo>
                  <a:cubicBezTo>
                    <a:pt x="0" y="268"/>
                    <a:pt x="78" y="346"/>
                    <a:pt x="173" y="346"/>
                  </a:cubicBezTo>
                  <a:cubicBezTo>
                    <a:pt x="268" y="346"/>
                    <a:pt x="346" y="268"/>
                    <a:pt x="346" y="173"/>
                  </a:cubicBezTo>
                  <a:cubicBezTo>
                    <a:pt x="346" y="78"/>
                    <a:pt x="268" y="0"/>
                    <a:pt x="173" y="0"/>
                  </a:cubicBezTo>
                  <a:close/>
                  <a:moveTo>
                    <a:pt x="201" y="247"/>
                  </a:moveTo>
                  <a:cubicBezTo>
                    <a:pt x="182" y="270"/>
                    <a:pt x="143" y="290"/>
                    <a:pt x="128" y="290"/>
                  </a:cubicBezTo>
                  <a:cubicBezTo>
                    <a:pt x="122" y="290"/>
                    <a:pt x="111" y="284"/>
                    <a:pt x="111" y="278"/>
                  </a:cubicBezTo>
                  <a:cubicBezTo>
                    <a:pt x="111" y="276"/>
                    <a:pt x="111" y="276"/>
                    <a:pt x="112" y="272"/>
                  </a:cubicBezTo>
                  <a:cubicBezTo>
                    <a:pt x="126" y="238"/>
                    <a:pt x="138" y="213"/>
                    <a:pt x="153" y="172"/>
                  </a:cubicBezTo>
                  <a:cubicBezTo>
                    <a:pt x="154" y="169"/>
                    <a:pt x="153" y="165"/>
                    <a:pt x="150" y="165"/>
                  </a:cubicBezTo>
                  <a:cubicBezTo>
                    <a:pt x="146" y="165"/>
                    <a:pt x="136" y="169"/>
                    <a:pt x="126" y="175"/>
                  </a:cubicBezTo>
                  <a:cubicBezTo>
                    <a:pt x="125" y="177"/>
                    <a:pt x="121" y="174"/>
                    <a:pt x="121" y="173"/>
                  </a:cubicBezTo>
                  <a:cubicBezTo>
                    <a:pt x="121" y="170"/>
                    <a:pt x="123" y="167"/>
                    <a:pt x="126" y="163"/>
                  </a:cubicBezTo>
                  <a:cubicBezTo>
                    <a:pt x="134" y="154"/>
                    <a:pt x="171" y="128"/>
                    <a:pt x="195" y="128"/>
                  </a:cubicBezTo>
                  <a:cubicBezTo>
                    <a:pt x="199" y="128"/>
                    <a:pt x="205" y="137"/>
                    <a:pt x="205" y="141"/>
                  </a:cubicBezTo>
                  <a:cubicBezTo>
                    <a:pt x="205" y="144"/>
                    <a:pt x="202" y="151"/>
                    <a:pt x="201" y="154"/>
                  </a:cubicBezTo>
                  <a:cubicBezTo>
                    <a:pt x="182" y="197"/>
                    <a:pt x="176" y="218"/>
                    <a:pt x="164" y="247"/>
                  </a:cubicBezTo>
                  <a:cubicBezTo>
                    <a:pt x="163" y="251"/>
                    <a:pt x="166" y="252"/>
                    <a:pt x="169" y="252"/>
                  </a:cubicBezTo>
                  <a:cubicBezTo>
                    <a:pt x="172" y="252"/>
                    <a:pt x="182" y="247"/>
                    <a:pt x="196" y="235"/>
                  </a:cubicBezTo>
                  <a:cubicBezTo>
                    <a:pt x="201" y="231"/>
                    <a:pt x="202" y="231"/>
                    <a:pt x="204" y="231"/>
                  </a:cubicBezTo>
                  <a:cubicBezTo>
                    <a:pt x="205" y="231"/>
                    <a:pt x="207" y="232"/>
                    <a:pt x="207" y="234"/>
                  </a:cubicBezTo>
                  <a:cubicBezTo>
                    <a:pt x="207" y="237"/>
                    <a:pt x="205" y="242"/>
                    <a:pt x="201" y="247"/>
                  </a:cubicBezTo>
                  <a:close/>
                  <a:moveTo>
                    <a:pt x="192" y="98"/>
                  </a:moveTo>
                  <a:cubicBezTo>
                    <a:pt x="188" y="98"/>
                    <a:pt x="185" y="96"/>
                    <a:pt x="182" y="95"/>
                  </a:cubicBezTo>
                  <a:cubicBezTo>
                    <a:pt x="177" y="91"/>
                    <a:pt x="173" y="85"/>
                    <a:pt x="173" y="76"/>
                  </a:cubicBezTo>
                  <a:cubicBezTo>
                    <a:pt x="173" y="65"/>
                    <a:pt x="179" y="57"/>
                    <a:pt x="186" y="52"/>
                  </a:cubicBezTo>
                  <a:cubicBezTo>
                    <a:pt x="190" y="49"/>
                    <a:pt x="195" y="48"/>
                    <a:pt x="198" y="48"/>
                  </a:cubicBezTo>
                  <a:cubicBezTo>
                    <a:pt x="213" y="48"/>
                    <a:pt x="219" y="59"/>
                    <a:pt x="219" y="70"/>
                  </a:cubicBezTo>
                  <a:cubicBezTo>
                    <a:pt x="219" y="82"/>
                    <a:pt x="206" y="98"/>
                    <a:pt x="192" y="9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ffectLst>
              <a:outerShdw blurRad="50800" dist="254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256751C-BBD0-47B1-A4DF-FEA938652ADF}"/>
                </a:ext>
              </a:extLst>
            </p:cNvPr>
            <p:cNvSpPr/>
            <p:nvPr/>
          </p:nvSpPr>
          <p:spPr>
            <a:xfrm>
              <a:off x="511520" y="2946559"/>
              <a:ext cx="1885826" cy="1169551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  <a:effectLst>
              <a:outerShdw blurRad="50800" dist="254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0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To change the </a:t>
              </a:r>
              <a:r>
                <a:rPr kumimoji="0" lang="fr-FR" sz="1000" b="1" i="0" u="none" strike="noStrike" kern="1200" cap="none" spc="0" normalizeH="0" baseline="0" noProof="0" dirty="0" err="1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visual</a:t>
              </a:r>
              <a:r>
                <a:rPr kumimoji="0" lang="fr-FR" sz="10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: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Remove the visual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Click on the icon </a:t>
              </a:r>
              <a:br>
                <a:rPr lang="en-US" sz="1000" dirty="0">
                  <a:solidFill>
                    <a:schemeClr val="tx1"/>
                  </a:solidFill>
                  <a:latin typeface="+mj-lt"/>
                </a:rPr>
              </a:b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in the center of the gray block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Import a visual</a:t>
              </a:r>
              <a:br>
                <a:rPr lang="en-US" sz="1000" dirty="0">
                  <a:solidFill>
                    <a:schemeClr val="tx1"/>
                  </a:solidFill>
                  <a:latin typeface="+mj-lt"/>
                </a:rPr>
              </a:b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from your computer</a:t>
              </a:r>
            </a:p>
          </p:txBody>
        </p:sp>
      </p:grp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3C95714D-CE10-4B68-A1FA-3A7C2BFFCEFA}"/>
              </a:ext>
            </a:extLst>
          </p:cNvPr>
          <p:cNvGrpSpPr/>
          <p:nvPr userDrawn="1"/>
        </p:nvGrpSpPr>
        <p:grpSpPr>
          <a:xfrm>
            <a:off x="12371453" y="0"/>
            <a:ext cx="1885826" cy="1528108"/>
            <a:chOff x="7045594" y="2588002"/>
            <a:chExt cx="1885826" cy="1528108"/>
          </a:xfrm>
        </p:grpSpPr>
        <p:grpSp>
          <p:nvGrpSpPr>
            <p:cNvPr id="15" name="Groupe 14">
              <a:extLst>
                <a:ext uri="{FF2B5EF4-FFF2-40B4-BE49-F238E27FC236}">
                  <a16:creationId xmlns:a16="http://schemas.microsoft.com/office/drawing/2014/main" id="{DFE7F59F-F7C2-46C0-A7E5-6173C8FAC765}"/>
                </a:ext>
              </a:extLst>
            </p:cNvPr>
            <p:cNvGrpSpPr/>
            <p:nvPr/>
          </p:nvGrpSpPr>
          <p:grpSpPr>
            <a:xfrm>
              <a:off x="7045594" y="2588002"/>
              <a:ext cx="1885826" cy="1528108"/>
              <a:chOff x="2689543" y="1651754"/>
              <a:chExt cx="1885826" cy="1528108"/>
            </a:xfrm>
          </p:grpSpPr>
          <p:sp>
            <p:nvSpPr>
              <p:cNvPr id="18" name="Freeform 5">
                <a:extLst>
                  <a:ext uri="{FF2B5EF4-FFF2-40B4-BE49-F238E27FC236}">
                    <a16:creationId xmlns:a16="http://schemas.microsoft.com/office/drawing/2014/main" id="{42F384A9-7118-4474-B68C-9010CE26B59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419731" y="1651754"/>
                <a:ext cx="425450" cy="425450"/>
              </a:xfrm>
              <a:custGeom>
                <a:avLst/>
                <a:gdLst>
                  <a:gd name="T0" fmla="*/ 173 w 346"/>
                  <a:gd name="T1" fmla="*/ 0 h 346"/>
                  <a:gd name="T2" fmla="*/ 0 w 346"/>
                  <a:gd name="T3" fmla="*/ 173 h 346"/>
                  <a:gd name="T4" fmla="*/ 173 w 346"/>
                  <a:gd name="T5" fmla="*/ 346 h 346"/>
                  <a:gd name="T6" fmla="*/ 346 w 346"/>
                  <a:gd name="T7" fmla="*/ 173 h 346"/>
                  <a:gd name="T8" fmla="*/ 173 w 346"/>
                  <a:gd name="T9" fmla="*/ 0 h 346"/>
                  <a:gd name="T10" fmla="*/ 201 w 346"/>
                  <a:gd name="T11" fmla="*/ 247 h 346"/>
                  <a:gd name="T12" fmla="*/ 128 w 346"/>
                  <a:gd name="T13" fmla="*/ 290 h 346"/>
                  <a:gd name="T14" fmla="*/ 111 w 346"/>
                  <a:gd name="T15" fmla="*/ 278 h 346"/>
                  <a:gd name="T16" fmla="*/ 112 w 346"/>
                  <a:gd name="T17" fmla="*/ 272 h 346"/>
                  <a:gd name="T18" fmla="*/ 153 w 346"/>
                  <a:gd name="T19" fmla="*/ 172 h 346"/>
                  <a:gd name="T20" fmla="*/ 150 w 346"/>
                  <a:gd name="T21" fmla="*/ 165 h 346"/>
                  <a:gd name="T22" fmla="*/ 126 w 346"/>
                  <a:gd name="T23" fmla="*/ 175 h 346"/>
                  <a:gd name="T24" fmla="*/ 121 w 346"/>
                  <a:gd name="T25" fmla="*/ 173 h 346"/>
                  <a:gd name="T26" fmla="*/ 126 w 346"/>
                  <a:gd name="T27" fmla="*/ 163 h 346"/>
                  <a:gd name="T28" fmla="*/ 195 w 346"/>
                  <a:gd name="T29" fmla="*/ 128 h 346"/>
                  <a:gd name="T30" fmla="*/ 205 w 346"/>
                  <a:gd name="T31" fmla="*/ 141 h 346"/>
                  <a:gd name="T32" fmla="*/ 201 w 346"/>
                  <a:gd name="T33" fmla="*/ 154 h 346"/>
                  <a:gd name="T34" fmla="*/ 164 w 346"/>
                  <a:gd name="T35" fmla="*/ 247 h 346"/>
                  <a:gd name="T36" fmla="*/ 169 w 346"/>
                  <a:gd name="T37" fmla="*/ 252 h 346"/>
                  <a:gd name="T38" fmla="*/ 196 w 346"/>
                  <a:gd name="T39" fmla="*/ 235 h 346"/>
                  <a:gd name="T40" fmla="*/ 204 w 346"/>
                  <a:gd name="T41" fmla="*/ 231 h 346"/>
                  <a:gd name="T42" fmla="*/ 207 w 346"/>
                  <a:gd name="T43" fmla="*/ 234 h 346"/>
                  <a:gd name="T44" fmla="*/ 201 w 346"/>
                  <a:gd name="T45" fmla="*/ 247 h 346"/>
                  <a:gd name="T46" fmla="*/ 192 w 346"/>
                  <a:gd name="T47" fmla="*/ 98 h 346"/>
                  <a:gd name="T48" fmla="*/ 182 w 346"/>
                  <a:gd name="T49" fmla="*/ 95 h 346"/>
                  <a:gd name="T50" fmla="*/ 173 w 346"/>
                  <a:gd name="T51" fmla="*/ 76 h 346"/>
                  <a:gd name="T52" fmla="*/ 186 w 346"/>
                  <a:gd name="T53" fmla="*/ 52 h 346"/>
                  <a:gd name="T54" fmla="*/ 198 w 346"/>
                  <a:gd name="T55" fmla="*/ 48 h 346"/>
                  <a:gd name="T56" fmla="*/ 219 w 346"/>
                  <a:gd name="T57" fmla="*/ 70 h 346"/>
                  <a:gd name="T58" fmla="*/ 192 w 346"/>
                  <a:gd name="T59" fmla="*/ 98 h 3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346" h="346">
                    <a:moveTo>
                      <a:pt x="173" y="0"/>
                    </a:moveTo>
                    <a:cubicBezTo>
                      <a:pt x="78" y="0"/>
                      <a:pt x="0" y="78"/>
                      <a:pt x="0" y="173"/>
                    </a:cubicBezTo>
                    <a:cubicBezTo>
                      <a:pt x="0" y="268"/>
                      <a:pt x="78" y="346"/>
                      <a:pt x="173" y="346"/>
                    </a:cubicBezTo>
                    <a:cubicBezTo>
                      <a:pt x="268" y="346"/>
                      <a:pt x="346" y="268"/>
                      <a:pt x="346" y="173"/>
                    </a:cubicBezTo>
                    <a:cubicBezTo>
                      <a:pt x="346" y="78"/>
                      <a:pt x="268" y="0"/>
                      <a:pt x="173" y="0"/>
                    </a:cubicBezTo>
                    <a:close/>
                    <a:moveTo>
                      <a:pt x="201" y="247"/>
                    </a:moveTo>
                    <a:cubicBezTo>
                      <a:pt x="182" y="270"/>
                      <a:pt x="143" y="290"/>
                      <a:pt x="128" y="290"/>
                    </a:cubicBezTo>
                    <a:cubicBezTo>
                      <a:pt x="122" y="290"/>
                      <a:pt x="111" y="284"/>
                      <a:pt x="111" y="278"/>
                    </a:cubicBezTo>
                    <a:cubicBezTo>
                      <a:pt x="111" y="276"/>
                      <a:pt x="111" y="276"/>
                      <a:pt x="112" y="272"/>
                    </a:cubicBezTo>
                    <a:cubicBezTo>
                      <a:pt x="126" y="238"/>
                      <a:pt x="138" y="213"/>
                      <a:pt x="153" y="172"/>
                    </a:cubicBezTo>
                    <a:cubicBezTo>
                      <a:pt x="154" y="169"/>
                      <a:pt x="153" y="165"/>
                      <a:pt x="150" y="165"/>
                    </a:cubicBezTo>
                    <a:cubicBezTo>
                      <a:pt x="146" y="165"/>
                      <a:pt x="136" y="169"/>
                      <a:pt x="126" y="175"/>
                    </a:cubicBezTo>
                    <a:cubicBezTo>
                      <a:pt x="125" y="177"/>
                      <a:pt x="121" y="174"/>
                      <a:pt x="121" y="173"/>
                    </a:cubicBezTo>
                    <a:cubicBezTo>
                      <a:pt x="121" y="170"/>
                      <a:pt x="123" y="167"/>
                      <a:pt x="126" y="163"/>
                    </a:cubicBezTo>
                    <a:cubicBezTo>
                      <a:pt x="134" y="154"/>
                      <a:pt x="171" y="128"/>
                      <a:pt x="195" y="128"/>
                    </a:cubicBezTo>
                    <a:cubicBezTo>
                      <a:pt x="199" y="128"/>
                      <a:pt x="205" y="137"/>
                      <a:pt x="205" y="141"/>
                    </a:cubicBezTo>
                    <a:cubicBezTo>
                      <a:pt x="205" y="144"/>
                      <a:pt x="202" y="151"/>
                      <a:pt x="201" y="154"/>
                    </a:cubicBezTo>
                    <a:cubicBezTo>
                      <a:pt x="182" y="197"/>
                      <a:pt x="176" y="218"/>
                      <a:pt x="164" y="247"/>
                    </a:cubicBezTo>
                    <a:cubicBezTo>
                      <a:pt x="163" y="251"/>
                      <a:pt x="166" y="252"/>
                      <a:pt x="169" y="252"/>
                    </a:cubicBezTo>
                    <a:cubicBezTo>
                      <a:pt x="172" y="252"/>
                      <a:pt x="182" y="247"/>
                      <a:pt x="196" y="235"/>
                    </a:cubicBezTo>
                    <a:cubicBezTo>
                      <a:pt x="201" y="231"/>
                      <a:pt x="202" y="231"/>
                      <a:pt x="204" y="231"/>
                    </a:cubicBezTo>
                    <a:cubicBezTo>
                      <a:pt x="205" y="231"/>
                      <a:pt x="207" y="232"/>
                      <a:pt x="207" y="234"/>
                    </a:cubicBezTo>
                    <a:cubicBezTo>
                      <a:pt x="207" y="237"/>
                      <a:pt x="205" y="242"/>
                      <a:pt x="201" y="247"/>
                    </a:cubicBezTo>
                    <a:close/>
                    <a:moveTo>
                      <a:pt x="192" y="98"/>
                    </a:moveTo>
                    <a:cubicBezTo>
                      <a:pt x="188" y="98"/>
                      <a:pt x="185" y="96"/>
                      <a:pt x="182" y="95"/>
                    </a:cubicBezTo>
                    <a:cubicBezTo>
                      <a:pt x="177" y="91"/>
                      <a:pt x="173" y="85"/>
                      <a:pt x="173" y="76"/>
                    </a:cubicBezTo>
                    <a:cubicBezTo>
                      <a:pt x="173" y="65"/>
                      <a:pt x="179" y="57"/>
                      <a:pt x="186" y="52"/>
                    </a:cubicBezTo>
                    <a:cubicBezTo>
                      <a:pt x="190" y="49"/>
                      <a:pt x="195" y="48"/>
                      <a:pt x="198" y="48"/>
                    </a:cubicBezTo>
                    <a:cubicBezTo>
                      <a:pt x="213" y="48"/>
                      <a:pt x="219" y="59"/>
                      <a:pt x="219" y="70"/>
                    </a:cubicBezTo>
                    <a:cubicBezTo>
                      <a:pt x="219" y="82"/>
                      <a:pt x="206" y="98"/>
                      <a:pt x="192" y="98"/>
                    </a:cubicBez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ffectLst>
                <a:outerShdw blurRad="50800" dist="254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B3A3AD60-E19A-4AE2-BD4E-085F497EDCFA}"/>
                  </a:ext>
                </a:extLst>
              </p:cNvPr>
              <p:cNvSpPr/>
              <p:nvPr/>
            </p:nvSpPr>
            <p:spPr>
              <a:xfrm>
                <a:off x="2689543" y="2010311"/>
                <a:ext cx="1885826" cy="1169551"/>
              </a:xfrm>
              <a:prstGeom prst="rect">
                <a:avLst/>
              </a:prstGeom>
              <a:solidFill>
                <a:srgbClr val="F2F2F2"/>
              </a:solidFill>
              <a:ln>
                <a:noFill/>
              </a:ln>
              <a:effectLst>
                <a:outerShdw blurRad="50800" dist="254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To switch from one chip level to another</a:t>
                </a:r>
                <a:r>
                  <a:rPr kumimoji="0" lang="fr-FR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:</a:t>
                </a:r>
              </a:p>
              <a:p>
                <a:pPr marL="171450" marR="0" lvl="0" indent="-17145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Select the desired line and use the tab forward or backward</a:t>
                </a:r>
                <a:endParaRPr kumimoji="0" lang="fr-FR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  <a:p>
                <a:pPr marL="171450" marR="0" lvl="0" indent="-17145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endParaRPr kumimoji="0" lang="fr-FR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  <a:p>
                <a:pPr marL="171450" marR="0" lvl="0" indent="-17145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endParaRPr kumimoji="0" lang="fr-FR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</p:grpSp>
        <p:pic>
          <p:nvPicPr>
            <p:cNvPr id="16" name="Image 15">
              <a:extLst>
                <a:ext uri="{FF2B5EF4-FFF2-40B4-BE49-F238E27FC236}">
                  <a16:creationId xmlns:a16="http://schemas.microsoft.com/office/drawing/2014/main" id="{B5AB8504-4BCB-48DC-A077-17A0240C2CD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302328" y="3836030"/>
              <a:ext cx="180768" cy="199216"/>
            </a:xfrm>
            <a:prstGeom prst="rect">
              <a:avLst/>
            </a:prstGeom>
          </p:spPr>
        </p:pic>
        <p:pic>
          <p:nvPicPr>
            <p:cNvPr id="17" name="Image 16">
              <a:extLst>
                <a:ext uri="{FF2B5EF4-FFF2-40B4-BE49-F238E27FC236}">
                  <a16:creationId xmlns:a16="http://schemas.microsoft.com/office/drawing/2014/main" id="{8A8F4AB3-F698-4FF5-96B2-372A3CF8E86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567210" y="3836030"/>
              <a:ext cx="180768" cy="199216"/>
            </a:xfrm>
            <a:prstGeom prst="rect">
              <a:avLst/>
            </a:prstGeom>
          </p:spPr>
        </p:pic>
      </p:grpSp>
      <p:sp>
        <p:nvSpPr>
          <p:cNvPr id="36" name="Espace réservé pour une image  35">
            <a:extLst>
              <a:ext uri="{FF2B5EF4-FFF2-40B4-BE49-F238E27FC236}">
                <a16:creationId xmlns:a16="http://schemas.microsoft.com/office/drawing/2014/main" id="{29CA1226-5FF8-4ACF-B4EF-155CD417207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489700" y="0"/>
            <a:ext cx="5702300" cy="6858000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GB" dirty="0"/>
              <a:t> </a:t>
            </a:r>
          </a:p>
        </p:txBody>
      </p:sp>
      <p:sp>
        <p:nvSpPr>
          <p:cNvPr id="20" name="Titre 1">
            <a:extLst>
              <a:ext uri="{FF2B5EF4-FFF2-40B4-BE49-F238E27FC236}">
                <a16:creationId xmlns:a16="http://schemas.microsoft.com/office/drawing/2014/main" id="{13113859-CE45-4808-A26B-C4F2C67C239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1530" y="440971"/>
            <a:ext cx="5451300" cy="867930"/>
          </a:xfrm>
        </p:spPr>
        <p:txBody>
          <a:bodyPr vert="horz"/>
          <a:lstStyle>
            <a:lvl1pPr>
              <a:defRPr/>
            </a:lvl1pPr>
          </a:lstStyle>
          <a:p>
            <a:r>
              <a:rPr lang="en-GB" dirty="0"/>
              <a:t>TITLE OF THE SLIDE</a:t>
            </a:r>
            <a:br>
              <a:rPr lang="en-GB" dirty="0"/>
            </a:br>
            <a:r>
              <a:rPr lang="en-GB" dirty="0"/>
              <a:t>on two lines</a:t>
            </a:r>
          </a:p>
        </p:txBody>
      </p:sp>
      <p:cxnSp>
        <p:nvCxnSpPr>
          <p:cNvPr id="21" name="Connecteur droit 20">
            <a:extLst>
              <a:ext uri="{FF2B5EF4-FFF2-40B4-BE49-F238E27FC236}">
                <a16:creationId xmlns:a16="http://schemas.microsoft.com/office/drawing/2014/main" id="{2BB29385-90D7-477D-B21F-208DCE9343B4}"/>
              </a:ext>
            </a:extLst>
          </p:cNvPr>
          <p:cNvCxnSpPr>
            <a:cxnSpLocks/>
          </p:cNvCxnSpPr>
          <p:nvPr userDrawn="1"/>
        </p:nvCxnSpPr>
        <p:spPr>
          <a:xfrm>
            <a:off x="741529" y="1339574"/>
            <a:ext cx="348922" cy="0"/>
          </a:xfrm>
          <a:prstGeom prst="line">
            <a:avLst/>
          </a:prstGeom>
          <a:ln w="762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97172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+ Txt + Img + Highlight 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t 4" hidden="1">
            <a:extLst>
              <a:ext uri="{FF2B5EF4-FFF2-40B4-BE49-F238E27FC236}">
                <a16:creationId xmlns:a16="http://schemas.microsoft.com/office/drawing/2014/main" id="{5D4915F1-FC93-4210-ADC2-9457188EEB5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01442791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3" imgW="532" imgH="530" progId="TCLayout.ActiveDocument.1">
                  <p:embed/>
                </p:oleObj>
              </mc:Choice>
              <mc:Fallback>
                <p:oleObj name="Diapositive think-cell" r:id="rId3" imgW="532" imgH="530" progId="TCLayout.ActiveDocument.1">
                  <p:embed/>
                  <p:pic>
                    <p:nvPicPr>
                      <p:cNvPr id="5" name="Objet 4" hidden="1">
                        <a:extLst>
                          <a:ext uri="{FF2B5EF4-FFF2-40B4-BE49-F238E27FC236}">
                            <a16:creationId xmlns:a16="http://schemas.microsoft.com/office/drawing/2014/main" id="{5D4915F1-FC93-4210-ADC2-9457188EEB5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re 1">
            <a:extLst>
              <a:ext uri="{FF2B5EF4-FFF2-40B4-BE49-F238E27FC236}">
                <a16:creationId xmlns:a16="http://schemas.microsoft.com/office/drawing/2014/main" id="{2A1AAB78-EBCA-47B3-BABA-06AFAC5493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1530" y="440971"/>
            <a:ext cx="5451300" cy="480131"/>
          </a:xfrm>
        </p:spPr>
        <p:txBody>
          <a:bodyPr vert="horz"/>
          <a:lstStyle>
            <a:lvl1pPr>
              <a:defRPr/>
            </a:lvl1pPr>
          </a:lstStyle>
          <a:p>
            <a:r>
              <a:rPr lang="en-GB" dirty="0"/>
              <a:t>TITLE OF THE SLIDE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F95EF71F-DF49-4C45-8DAD-4185C75832E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9100" y="1447800"/>
            <a:ext cx="5773729" cy="4572000"/>
          </a:xfrm>
        </p:spPr>
        <p:txBody>
          <a:bodyPr/>
          <a:lstStyle/>
          <a:p>
            <a:pPr lvl="0"/>
            <a:r>
              <a:rPr lang="en-GB" dirty="0"/>
              <a:t>click here to modify your level 01 text </a:t>
            </a:r>
          </a:p>
          <a:p>
            <a:pPr lvl="1"/>
            <a:r>
              <a:rPr lang="en-GB" dirty="0"/>
              <a:t>Level 02 text in Arial, 18 corps, without bold</a:t>
            </a:r>
          </a:p>
          <a:p>
            <a:pPr lvl="2"/>
            <a:r>
              <a:rPr lang="en-GB" dirty="0"/>
              <a:t>Level 03 text in Arial, 16 corps, without bold</a:t>
            </a:r>
          </a:p>
          <a:p>
            <a:pPr lvl="3"/>
            <a:r>
              <a:rPr lang="en-US" dirty="0"/>
              <a:t>Level 04 text in Arial, 14 corps, without bold</a:t>
            </a:r>
            <a:endParaRPr lang="en-GB" dirty="0"/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538D3BC8-90C2-4521-956D-E01AE9E8FD5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9100" y="6580610"/>
            <a:ext cx="5773729" cy="189283"/>
          </a:xfrm>
        </p:spPr>
        <p:txBody>
          <a:bodyPr wrap="square" anchor="b">
            <a:spAutoFit/>
          </a:bodyPr>
          <a:lstStyle>
            <a:lvl1pPr marL="88900" indent="-88900" algn="r">
              <a:buFont typeface="+mj-lt"/>
              <a:buAutoNum type="arabicPeriod"/>
              <a:defRPr sz="700" b="0" cap="none" spc="0" baseline="0"/>
            </a:lvl1pPr>
          </a:lstStyle>
          <a:p>
            <a:pPr lvl="0"/>
            <a:r>
              <a:rPr lang="en-GB" dirty="0"/>
              <a:t>Click here to insert footnotes</a:t>
            </a:r>
          </a:p>
        </p:txBody>
      </p:sp>
      <p:grpSp>
        <p:nvGrpSpPr>
          <p:cNvPr id="11" name="Groupe 10">
            <a:extLst>
              <a:ext uri="{FF2B5EF4-FFF2-40B4-BE49-F238E27FC236}">
                <a16:creationId xmlns:a16="http://schemas.microsoft.com/office/drawing/2014/main" id="{E18708B7-219A-43F1-94EF-084DCE04C357}"/>
              </a:ext>
            </a:extLst>
          </p:cNvPr>
          <p:cNvGrpSpPr/>
          <p:nvPr userDrawn="1"/>
        </p:nvGrpSpPr>
        <p:grpSpPr>
          <a:xfrm>
            <a:off x="12371453" y="1762502"/>
            <a:ext cx="1885826" cy="1528108"/>
            <a:chOff x="511520" y="2588002"/>
            <a:chExt cx="1885826" cy="1528108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90A22C23-8D60-4601-BB85-014AE2BEE4C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41708" y="2588002"/>
              <a:ext cx="425450" cy="425450"/>
            </a:xfrm>
            <a:custGeom>
              <a:avLst/>
              <a:gdLst>
                <a:gd name="T0" fmla="*/ 173 w 346"/>
                <a:gd name="T1" fmla="*/ 0 h 346"/>
                <a:gd name="T2" fmla="*/ 0 w 346"/>
                <a:gd name="T3" fmla="*/ 173 h 346"/>
                <a:gd name="T4" fmla="*/ 173 w 346"/>
                <a:gd name="T5" fmla="*/ 346 h 346"/>
                <a:gd name="T6" fmla="*/ 346 w 346"/>
                <a:gd name="T7" fmla="*/ 173 h 346"/>
                <a:gd name="T8" fmla="*/ 173 w 346"/>
                <a:gd name="T9" fmla="*/ 0 h 346"/>
                <a:gd name="T10" fmla="*/ 201 w 346"/>
                <a:gd name="T11" fmla="*/ 247 h 346"/>
                <a:gd name="T12" fmla="*/ 128 w 346"/>
                <a:gd name="T13" fmla="*/ 290 h 346"/>
                <a:gd name="T14" fmla="*/ 111 w 346"/>
                <a:gd name="T15" fmla="*/ 278 h 346"/>
                <a:gd name="T16" fmla="*/ 112 w 346"/>
                <a:gd name="T17" fmla="*/ 272 h 346"/>
                <a:gd name="T18" fmla="*/ 153 w 346"/>
                <a:gd name="T19" fmla="*/ 172 h 346"/>
                <a:gd name="T20" fmla="*/ 150 w 346"/>
                <a:gd name="T21" fmla="*/ 165 h 346"/>
                <a:gd name="T22" fmla="*/ 126 w 346"/>
                <a:gd name="T23" fmla="*/ 175 h 346"/>
                <a:gd name="T24" fmla="*/ 121 w 346"/>
                <a:gd name="T25" fmla="*/ 173 h 346"/>
                <a:gd name="T26" fmla="*/ 126 w 346"/>
                <a:gd name="T27" fmla="*/ 163 h 346"/>
                <a:gd name="T28" fmla="*/ 195 w 346"/>
                <a:gd name="T29" fmla="*/ 128 h 346"/>
                <a:gd name="T30" fmla="*/ 205 w 346"/>
                <a:gd name="T31" fmla="*/ 141 h 346"/>
                <a:gd name="T32" fmla="*/ 201 w 346"/>
                <a:gd name="T33" fmla="*/ 154 h 346"/>
                <a:gd name="T34" fmla="*/ 164 w 346"/>
                <a:gd name="T35" fmla="*/ 247 h 346"/>
                <a:gd name="T36" fmla="*/ 169 w 346"/>
                <a:gd name="T37" fmla="*/ 252 h 346"/>
                <a:gd name="T38" fmla="*/ 196 w 346"/>
                <a:gd name="T39" fmla="*/ 235 h 346"/>
                <a:gd name="T40" fmla="*/ 204 w 346"/>
                <a:gd name="T41" fmla="*/ 231 h 346"/>
                <a:gd name="T42" fmla="*/ 207 w 346"/>
                <a:gd name="T43" fmla="*/ 234 h 346"/>
                <a:gd name="T44" fmla="*/ 201 w 346"/>
                <a:gd name="T45" fmla="*/ 247 h 346"/>
                <a:gd name="T46" fmla="*/ 192 w 346"/>
                <a:gd name="T47" fmla="*/ 98 h 346"/>
                <a:gd name="T48" fmla="*/ 182 w 346"/>
                <a:gd name="T49" fmla="*/ 95 h 346"/>
                <a:gd name="T50" fmla="*/ 173 w 346"/>
                <a:gd name="T51" fmla="*/ 76 h 346"/>
                <a:gd name="T52" fmla="*/ 186 w 346"/>
                <a:gd name="T53" fmla="*/ 52 h 346"/>
                <a:gd name="T54" fmla="*/ 198 w 346"/>
                <a:gd name="T55" fmla="*/ 48 h 346"/>
                <a:gd name="T56" fmla="*/ 219 w 346"/>
                <a:gd name="T57" fmla="*/ 70 h 346"/>
                <a:gd name="T58" fmla="*/ 192 w 346"/>
                <a:gd name="T59" fmla="*/ 98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46" h="346">
                  <a:moveTo>
                    <a:pt x="173" y="0"/>
                  </a:moveTo>
                  <a:cubicBezTo>
                    <a:pt x="78" y="0"/>
                    <a:pt x="0" y="78"/>
                    <a:pt x="0" y="173"/>
                  </a:cubicBezTo>
                  <a:cubicBezTo>
                    <a:pt x="0" y="268"/>
                    <a:pt x="78" y="346"/>
                    <a:pt x="173" y="346"/>
                  </a:cubicBezTo>
                  <a:cubicBezTo>
                    <a:pt x="268" y="346"/>
                    <a:pt x="346" y="268"/>
                    <a:pt x="346" y="173"/>
                  </a:cubicBezTo>
                  <a:cubicBezTo>
                    <a:pt x="346" y="78"/>
                    <a:pt x="268" y="0"/>
                    <a:pt x="173" y="0"/>
                  </a:cubicBezTo>
                  <a:close/>
                  <a:moveTo>
                    <a:pt x="201" y="247"/>
                  </a:moveTo>
                  <a:cubicBezTo>
                    <a:pt x="182" y="270"/>
                    <a:pt x="143" y="290"/>
                    <a:pt x="128" y="290"/>
                  </a:cubicBezTo>
                  <a:cubicBezTo>
                    <a:pt x="122" y="290"/>
                    <a:pt x="111" y="284"/>
                    <a:pt x="111" y="278"/>
                  </a:cubicBezTo>
                  <a:cubicBezTo>
                    <a:pt x="111" y="276"/>
                    <a:pt x="111" y="276"/>
                    <a:pt x="112" y="272"/>
                  </a:cubicBezTo>
                  <a:cubicBezTo>
                    <a:pt x="126" y="238"/>
                    <a:pt x="138" y="213"/>
                    <a:pt x="153" y="172"/>
                  </a:cubicBezTo>
                  <a:cubicBezTo>
                    <a:pt x="154" y="169"/>
                    <a:pt x="153" y="165"/>
                    <a:pt x="150" y="165"/>
                  </a:cubicBezTo>
                  <a:cubicBezTo>
                    <a:pt x="146" y="165"/>
                    <a:pt x="136" y="169"/>
                    <a:pt x="126" y="175"/>
                  </a:cubicBezTo>
                  <a:cubicBezTo>
                    <a:pt x="125" y="177"/>
                    <a:pt x="121" y="174"/>
                    <a:pt x="121" y="173"/>
                  </a:cubicBezTo>
                  <a:cubicBezTo>
                    <a:pt x="121" y="170"/>
                    <a:pt x="123" y="167"/>
                    <a:pt x="126" y="163"/>
                  </a:cubicBezTo>
                  <a:cubicBezTo>
                    <a:pt x="134" y="154"/>
                    <a:pt x="171" y="128"/>
                    <a:pt x="195" y="128"/>
                  </a:cubicBezTo>
                  <a:cubicBezTo>
                    <a:pt x="199" y="128"/>
                    <a:pt x="205" y="137"/>
                    <a:pt x="205" y="141"/>
                  </a:cubicBezTo>
                  <a:cubicBezTo>
                    <a:pt x="205" y="144"/>
                    <a:pt x="202" y="151"/>
                    <a:pt x="201" y="154"/>
                  </a:cubicBezTo>
                  <a:cubicBezTo>
                    <a:pt x="182" y="197"/>
                    <a:pt x="176" y="218"/>
                    <a:pt x="164" y="247"/>
                  </a:cubicBezTo>
                  <a:cubicBezTo>
                    <a:pt x="163" y="251"/>
                    <a:pt x="166" y="252"/>
                    <a:pt x="169" y="252"/>
                  </a:cubicBezTo>
                  <a:cubicBezTo>
                    <a:pt x="172" y="252"/>
                    <a:pt x="182" y="247"/>
                    <a:pt x="196" y="235"/>
                  </a:cubicBezTo>
                  <a:cubicBezTo>
                    <a:pt x="201" y="231"/>
                    <a:pt x="202" y="231"/>
                    <a:pt x="204" y="231"/>
                  </a:cubicBezTo>
                  <a:cubicBezTo>
                    <a:pt x="205" y="231"/>
                    <a:pt x="207" y="232"/>
                    <a:pt x="207" y="234"/>
                  </a:cubicBezTo>
                  <a:cubicBezTo>
                    <a:pt x="207" y="237"/>
                    <a:pt x="205" y="242"/>
                    <a:pt x="201" y="247"/>
                  </a:cubicBezTo>
                  <a:close/>
                  <a:moveTo>
                    <a:pt x="192" y="98"/>
                  </a:moveTo>
                  <a:cubicBezTo>
                    <a:pt x="188" y="98"/>
                    <a:pt x="185" y="96"/>
                    <a:pt x="182" y="95"/>
                  </a:cubicBezTo>
                  <a:cubicBezTo>
                    <a:pt x="177" y="91"/>
                    <a:pt x="173" y="85"/>
                    <a:pt x="173" y="76"/>
                  </a:cubicBezTo>
                  <a:cubicBezTo>
                    <a:pt x="173" y="65"/>
                    <a:pt x="179" y="57"/>
                    <a:pt x="186" y="52"/>
                  </a:cubicBezTo>
                  <a:cubicBezTo>
                    <a:pt x="190" y="49"/>
                    <a:pt x="195" y="48"/>
                    <a:pt x="198" y="48"/>
                  </a:cubicBezTo>
                  <a:cubicBezTo>
                    <a:pt x="213" y="48"/>
                    <a:pt x="219" y="59"/>
                    <a:pt x="219" y="70"/>
                  </a:cubicBezTo>
                  <a:cubicBezTo>
                    <a:pt x="219" y="82"/>
                    <a:pt x="206" y="98"/>
                    <a:pt x="192" y="9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ffectLst>
              <a:outerShdw blurRad="50800" dist="254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256751C-BBD0-47B1-A4DF-FEA938652ADF}"/>
                </a:ext>
              </a:extLst>
            </p:cNvPr>
            <p:cNvSpPr/>
            <p:nvPr/>
          </p:nvSpPr>
          <p:spPr>
            <a:xfrm>
              <a:off x="511520" y="2946559"/>
              <a:ext cx="1885826" cy="1169551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  <a:effectLst>
              <a:outerShdw blurRad="50800" dist="254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0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To change the </a:t>
              </a:r>
              <a:r>
                <a:rPr kumimoji="0" lang="fr-FR" sz="1000" b="1" i="0" u="none" strike="noStrike" kern="1200" cap="none" spc="0" normalizeH="0" baseline="0" noProof="0" dirty="0" err="1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visual</a:t>
              </a:r>
              <a:r>
                <a:rPr kumimoji="0" lang="fr-FR" sz="10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: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Remove the visual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Click on the icon </a:t>
              </a:r>
              <a:br>
                <a:rPr lang="en-US" sz="1000" dirty="0">
                  <a:solidFill>
                    <a:schemeClr val="tx1"/>
                  </a:solidFill>
                  <a:latin typeface="+mj-lt"/>
                </a:rPr>
              </a:b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in the center of the gray block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Import a visual</a:t>
              </a:r>
              <a:br>
                <a:rPr lang="en-US" sz="1000" dirty="0">
                  <a:solidFill>
                    <a:schemeClr val="tx1"/>
                  </a:solidFill>
                  <a:latin typeface="+mj-lt"/>
                </a:rPr>
              </a:b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from your computer</a:t>
              </a:r>
            </a:p>
          </p:txBody>
        </p:sp>
      </p:grp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3C95714D-CE10-4B68-A1FA-3A7C2BFFCEFA}"/>
              </a:ext>
            </a:extLst>
          </p:cNvPr>
          <p:cNvGrpSpPr/>
          <p:nvPr userDrawn="1"/>
        </p:nvGrpSpPr>
        <p:grpSpPr>
          <a:xfrm>
            <a:off x="12371453" y="0"/>
            <a:ext cx="1885826" cy="1528108"/>
            <a:chOff x="7045594" y="2588002"/>
            <a:chExt cx="1885826" cy="1528108"/>
          </a:xfrm>
        </p:grpSpPr>
        <p:grpSp>
          <p:nvGrpSpPr>
            <p:cNvPr id="15" name="Groupe 14">
              <a:extLst>
                <a:ext uri="{FF2B5EF4-FFF2-40B4-BE49-F238E27FC236}">
                  <a16:creationId xmlns:a16="http://schemas.microsoft.com/office/drawing/2014/main" id="{DFE7F59F-F7C2-46C0-A7E5-6173C8FAC765}"/>
                </a:ext>
              </a:extLst>
            </p:cNvPr>
            <p:cNvGrpSpPr/>
            <p:nvPr/>
          </p:nvGrpSpPr>
          <p:grpSpPr>
            <a:xfrm>
              <a:off x="7045594" y="2588002"/>
              <a:ext cx="1885826" cy="1528108"/>
              <a:chOff x="2689543" y="1651754"/>
              <a:chExt cx="1885826" cy="1528108"/>
            </a:xfrm>
          </p:grpSpPr>
          <p:sp>
            <p:nvSpPr>
              <p:cNvPr id="18" name="Freeform 5">
                <a:extLst>
                  <a:ext uri="{FF2B5EF4-FFF2-40B4-BE49-F238E27FC236}">
                    <a16:creationId xmlns:a16="http://schemas.microsoft.com/office/drawing/2014/main" id="{42F384A9-7118-4474-B68C-9010CE26B59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419731" y="1651754"/>
                <a:ext cx="425450" cy="425450"/>
              </a:xfrm>
              <a:custGeom>
                <a:avLst/>
                <a:gdLst>
                  <a:gd name="T0" fmla="*/ 173 w 346"/>
                  <a:gd name="T1" fmla="*/ 0 h 346"/>
                  <a:gd name="T2" fmla="*/ 0 w 346"/>
                  <a:gd name="T3" fmla="*/ 173 h 346"/>
                  <a:gd name="T4" fmla="*/ 173 w 346"/>
                  <a:gd name="T5" fmla="*/ 346 h 346"/>
                  <a:gd name="T6" fmla="*/ 346 w 346"/>
                  <a:gd name="T7" fmla="*/ 173 h 346"/>
                  <a:gd name="T8" fmla="*/ 173 w 346"/>
                  <a:gd name="T9" fmla="*/ 0 h 346"/>
                  <a:gd name="T10" fmla="*/ 201 w 346"/>
                  <a:gd name="T11" fmla="*/ 247 h 346"/>
                  <a:gd name="T12" fmla="*/ 128 w 346"/>
                  <a:gd name="T13" fmla="*/ 290 h 346"/>
                  <a:gd name="T14" fmla="*/ 111 w 346"/>
                  <a:gd name="T15" fmla="*/ 278 h 346"/>
                  <a:gd name="T16" fmla="*/ 112 w 346"/>
                  <a:gd name="T17" fmla="*/ 272 h 346"/>
                  <a:gd name="T18" fmla="*/ 153 w 346"/>
                  <a:gd name="T19" fmla="*/ 172 h 346"/>
                  <a:gd name="T20" fmla="*/ 150 w 346"/>
                  <a:gd name="T21" fmla="*/ 165 h 346"/>
                  <a:gd name="T22" fmla="*/ 126 w 346"/>
                  <a:gd name="T23" fmla="*/ 175 h 346"/>
                  <a:gd name="T24" fmla="*/ 121 w 346"/>
                  <a:gd name="T25" fmla="*/ 173 h 346"/>
                  <a:gd name="T26" fmla="*/ 126 w 346"/>
                  <a:gd name="T27" fmla="*/ 163 h 346"/>
                  <a:gd name="T28" fmla="*/ 195 w 346"/>
                  <a:gd name="T29" fmla="*/ 128 h 346"/>
                  <a:gd name="T30" fmla="*/ 205 w 346"/>
                  <a:gd name="T31" fmla="*/ 141 h 346"/>
                  <a:gd name="T32" fmla="*/ 201 w 346"/>
                  <a:gd name="T33" fmla="*/ 154 h 346"/>
                  <a:gd name="T34" fmla="*/ 164 w 346"/>
                  <a:gd name="T35" fmla="*/ 247 h 346"/>
                  <a:gd name="T36" fmla="*/ 169 w 346"/>
                  <a:gd name="T37" fmla="*/ 252 h 346"/>
                  <a:gd name="T38" fmla="*/ 196 w 346"/>
                  <a:gd name="T39" fmla="*/ 235 h 346"/>
                  <a:gd name="T40" fmla="*/ 204 w 346"/>
                  <a:gd name="T41" fmla="*/ 231 h 346"/>
                  <a:gd name="T42" fmla="*/ 207 w 346"/>
                  <a:gd name="T43" fmla="*/ 234 h 346"/>
                  <a:gd name="T44" fmla="*/ 201 w 346"/>
                  <a:gd name="T45" fmla="*/ 247 h 346"/>
                  <a:gd name="T46" fmla="*/ 192 w 346"/>
                  <a:gd name="T47" fmla="*/ 98 h 346"/>
                  <a:gd name="T48" fmla="*/ 182 w 346"/>
                  <a:gd name="T49" fmla="*/ 95 h 346"/>
                  <a:gd name="T50" fmla="*/ 173 w 346"/>
                  <a:gd name="T51" fmla="*/ 76 h 346"/>
                  <a:gd name="T52" fmla="*/ 186 w 346"/>
                  <a:gd name="T53" fmla="*/ 52 h 346"/>
                  <a:gd name="T54" fmla="*/ 198 w 346"/>
                  <a:gd name="T55" fmla="*/ 48 h 346"/>
                  <a:gd name="T56" fmla="*/ 219 w 346"/>
                  <a:gd name="T57" fmla="*/ 70 h 346"/>
                  <a:gd name="T58" fmla="*/ 192 w 346"/>
                  <a:gd name="T59" fmla="*/ 98 h 3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346" h="346">
                    <a:moveTo>
                      <a:pt x="173" y="0"/>
                    </a:moveTo>
                    <a:cubicBezTo>
                      <a:pt x="78" y="0"/>
                      <a:pt x="0" y="78"/>
                      <a:pt x="0" y="173"/>
                    </a:cubicBezTo>
                    <a:cubicBezTo>
                      <a:pt x="0" y="268"/>
                      <a:pt x="78" y="346"/>
                      <a:pt x="173" y="346"/>
                    </a:cubicBezTo>
                    <a:cubicBezTo>
                      <a:pt x="268" y="346"/>
                      <a:pt x="346" y="268"/>
                      <a:pt x="346" y="173"/>
                    </a:cubicBezTo>
                    <a:cubicBezTo>
                      <a:pt x="346" y="78"/>
                      <a:pt x="268" y="0"/>
                      <a:pt x="173" y="0"/>
                    </a:cubicBezTo>
                    <a:close/>
                    <a:moveTo>
                      <a:pt x="201" y="247"/>
                    </a:moveTo>
                    <a:cubicBezTo>
                      <a:pt x="182" y="270"/>
                      <a:pt x="143" y="290"/>
                      <a:pt x="128" y="290"/>
                    </a:cubicBezTo>
                    <a:cubicBezTo>
                      <a:pt x="122" y="290"/>
                      <a:pt x="111" y="284"/>
                      <a:pt x="111" y="278"/>
                    </a:cubicBezTo>
                    <a:cubicBezTo>
                      <a:pt x="111" y="276"/>
                      <a:pt x="111" y="276"/>
                      <a:pt x="112" y="272"/>
                    </a:cubicBezTo>
                    <a:cubicBezTo>
                      <a:pt x="126" y="238"/>
                      <a:pt x="138" y="213"/>
                      <a:pt x="153" y="172"/>
                    </a:cubicBezTo>
                    <a:cubicBezTo>
                      <a:pt x="154" y="169"/>
                      <a:pt x="153" y="165"/>
                      <a:pt x="150" y="165"/>
                    </a:cubicBezTo>
                    <a:cubicBezTo>
                      <a:pt x="146" y="165"/>
                      <a:pt x="136" y="169"/>
                      <a:pt x="126" y="175"/>
                    </a:cubicBezTo>
                    <a:cubicBezTo>
                      <a:pt x="125" y="177"/>
                      <a:pt x="121" y="174"/>
                      <a:pt x="121" y="173"/>
                    </a:cubicBezTo>
                    <a:cubicBezTo>
                      <a:pt x="121" y="170"/>
                      <a:pt x="123" y="167"/>
                      <a:pt x="126" y="163"/>
                    </a:cubicBezTo>
                    <a:cubicBezTo>
                      <a:pt x="134" y="154"/>
                      <a:pt x="171" y="128"/>
                      <a:pt x="195" y="128"/>
                    </a:cubicBezTo>
                    <a:cubicBezTo>
                      <a:pt x="199" y="128"/>
                      <a:pt x="205" y="137"/>
                      <a:pt x="205" y="141"/>
                    </a:cubicBezTo>
                    <a:cubicBezTo>
                      <a:pt x="205" y="144"/>
                      <a:pt x="202" y="151"/>
                      <a:pt x="201" y="154"/>
                    </a:cubicBezTo>
                    <a:cubicBezTo>
                      <a:pt x="182" y="197"/>
                      <a:pt x="176" y="218"/>
                      <a:pt x="164" y="247"/>
                    </a:cubicBezTo>
                    <a:cubicBezTo>
                      <a:pt x="163" y="251"/>
                      <a:pt x="166" y="252"/>
                      <a:pt x="169" y="252"/>
                    </a:cubicBezTo>
                    <a:cubicBezTo>
                      <a:pt x="172" y="252"/>
                      <a:pt x="182" y="247"/>
                      <a:pt x="196" y="235"/>
                    </a:cubicBezTo>
                    <a:cubicBezTo>
                      <a:pt x="201" y="231"/>
                      <a:pt x="202" y="231"/>
                      <a:pt x="204" y="231"/>
                    </a:cubicBezTo>
                    <a:cubicBezTo>
                      <a:pt x="205" y="231"/>
                      <a:pt x="207" y="232"/>
                      <a:pt x="207" y="234"/>
                    </a:cubicBezTo>
                    <a:cubicBezTo>
                      <a:pt x="207" y="237"/>
                      <a:pt x="205" y="242"/>
                      <a:pt x="201" y="247"/>
                    </a:cubicBezTo>
                    <a:close/>
                    <a:moveTo>
                      <a:pt x="192" y="98"/>
                    </a:moveTo>
                    <a:cubicBezTo>
                      <a:pt x="188" y="98"/>
                      <a:pt x="185" y="96"/>
                      <a:pt x="182" y="95"/>
                    </a:cubicBezTo>
                    <a:cubicBezTo>
                      <a:pt x="177" y="91"/>
                      <a:pt x="173" y="85"/>
                      <a:pt x="173" y="76"/>
                    </a:cubicBezTo>
                    <a:cubicBezTo>
                      <a:pt x="173" y="65"/>
                      <a:pt x="179" y="57"/>
                      <a:pt x="186" y="52"/>
                    </a:cubicBezTo>
                    <a:cubicBezTo>
                      <a:pt x="190" y="49"/>
                      <a:pt x="195" y="48"/>
                      <a:pt x="198" y="48"/>
                    </a:cubicBezTo>
                    <a:cubicBezTo>
                      <a:pt x="213" y="48"/>
                      <a:pt x="219" y="59"/>
                      <a:pt x="219" y="70"/>
                    </a:cubicBezTo>
                    <a:cubicBezTo>
                      <a:pt x="219" y="82"/>
                      <a:pt x="206" y="98"/>
                      <a:pt x="192" y="98"/>
                    </a:cubicBez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ffectLst>
                <a:outerShdw blurRad="50800" dist="254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B3A3AD60-E19A-4AE2-BD4E-085F497EDCFA}"/>
                  </a:ext>
                </a:extLst>
              </p:cNvPr>
              <p:cNvSpPr/>
              <p:nvPr/>
            </p:nvSpPr>
            <p:spPr>
              <a:xfrm>
                <a:off x="2689543" y="2010311"/>
                <a:ext cx="1885826" cy="1169551"/>
              </a:xfrm>
              <a:prstGeom prst="rect">
                <a:avLst/>
              </a:prstGeom>
              <a:solidFill>
                <a:srgbClr val="F2F2F2"/>
              </a:solidFill>
              <a:ln>
                <a:noFill/>
              </a:ln>
              <a:effectLst>
                <a:outerShdw blurRad="50800" dist="254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To switch from one chip level to another</a:t>
                </a:r>
                <a:r>
                  <a:rPr kumimoji="0" lang="fr-FR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:</a:t>
                </a:r>
              </a:p>
              <a:p>
                <a:pPr marL="171450" marR="0" lvl="0" indent="-17145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Select the desired line and use the tab forward or backward</a:t>
                </a:r>
                <a:endParaRPr kumimoji="0" lang="fr-FR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  <a:p>
                <a:pPr marL="171450" marR="0" lvl="0" indent="-17145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endParaRPr kumimoji="0" lang="fr-FR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  <a:p>
                <a:pPr marL="171450" marR="0" lvl="0" indent="-17145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endParaRPr kumimoji="0" lang="fr-FR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</p:grpSp>
        <p:pic>
          <p:nvPicPr>
            <p:cNvPr id="16" name="Image 15">
              <a:extLst>
                <a:ext uri="{FF2B5EF4-FFF2-40B4-BE49-F238E27FC236}">
                  <a16:creationId xmlns:a16="http://schemas.microsoft.com/office/drawing/2014/main" id="{B5AB8504-4BCB-48DC-A077-17A0240C2CD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302328" y="3836030"/>
              <a:ext cx="180768" cy="199216"/>
            </a:xfrm>
            <a:prstGeom prst="rect">
              <a:avLst/>
            </a:prstGeom>
          </p:spPr>
        </p:pic>
        <p:pic>
          <p:nvPicPr>
            <p:cNvPr id="17" name="Image 16">
              <a:extLst>
                <a:ext uri="{FF2B5EF4-FFF2-40B4-BE49-F238E27FC236}">
                  <a16:creationId xmlns:a16="http://schemas.microsoft.com/office/drawing/2014/main" id="{8A8F4AB3-F698-4FF5-96B2-372A3CF8E86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567210" y="3836030"/>
              <a:ext cx="180768" cy="199216"/>
            </a:xfrm>
            <a:prstGeom prst="rect">
              <a:avLst/>
            </a:prstGeom>
          </p:spPr>
        </p:pic>
      </p:grpSp>
      <p:sp>
        <p:nvSpPr>
          <p:cNvPr id="22" name="Espace réservé pour une image  21">
            <a:extLst>
              <a:ext uri="{FF2B5EF4-FFF2-40B4-BE49-F238E27FC236}">
                <a16:creationId xmlns:a16="http://schemas.microsoft.com/office/drawing/2014/main" id="{5192F0A7-A74A-475A-936E-849FBA0A32E8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801098" y="0"/>
            <a:ext cx="3390901" cy="6858000"/>
          </a:xfrm>
          <a:custGeom>
            <a:avLst/>
            <a:gdLst>
              <a:gd name="connsiteX0" fmla="*/ 0 w 3390901"/>
              <a:gd name="connsiteY0" fmla="*/ 0 h 6858000"/>
              <a:gd name="connsiteX1" fmla="*/ 3390901 w 3390901"/>
              <a:gd name="connsiteY1" fmla="*/ 0 h 6858000"/>
              <a:gd name="connsiteX2" fmla="*/ 3390901 w 3390901"/>
              <a:gd name="connsiteY2" fmla="*/ 6858000 h 6858000"/>
              <a:gd name="connsiteX3" fmla="*/ 0 w 3390901"/>
              <a:gd name="connsiteY3" fmla="*/ 6858000 h 6858000"/>
              <a:gd name="connsiteX4" fmla="*/ 0 w 3390901"/>
              <a:gd name="connsiteY4" fmla="*/ 5279823 h 6858000"/>
              <a:gd name="connsiteX5" fmla="*/ 1754717 w 3390901"/>
              <a:gd name="connsiteY5" fmla="*/ 5279823 h 6858000"/>
              <a:gd name="connsiteX6" fmla="*/ 1754717 w 3390901"/>
              <a:gd name="connsiteY6" fmla="*/ 1993901 h 6858000"/>
              <a:gd name="connsiteX7" fmla="*/ 0 w 3390901"/>
              <a:gd name="connsiteY7" fmla="*/ 199390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90901" h="6858000">
                <a:moveTo>
                  <a:pt x="0" y="0"/>
                </a:moveTo>
                <a:lnTo>
                  <a:pt x="3390901" y="0"/>
                </a:lnTo>
                <a:lnTo>
                  <a:pt x="3390901" y="6858000"/>
                </a:lnTo>
                <a:lnTo>
                  <a:pt x="0" y="6858000"/>
                </a:lnTo>
                <a:lnTo>
                  <a:pt x="0" y="5279823"/>
                </a:lnTo>
                <a:lnTo>
                  <a:pt x="1754717" y="5279823"/>
                </a:lnTo>
                <a:lnTo>
                  <a:pt x="1754717" y="1993901"/>
                </a:lnTo>
                <a:lnTo>
                  <a:pt x="0" y="1993901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GB" dirty="0"/>
              <a:t> </a:t>
            </a:r>
          </a:p>
        </p:txBody>
      </p:sp>
      <p:cxnSp>
        <p:nvCxnSpPr>
          <p:cNvPr id="39" name="Connecteur droit 38">
            <a:extLst>
              <a:ext uri="{FF2B5EF4-FFF2-40B4-BE49-F238E27FC236}">
                <a16:creationId xmlns:a16="http://schemas.microsoft.com/office/drawing/2014/main" id="{28552D5A-1C95-456D-BEFD-6B1E020936E3}"/>
              </a:ext>
            </a:extLst>
          </p:cNvPr>
          <p:cNvCxnSpPr>
            <a:cxnSpLocks/>
          </p:cNvCxnSpPr>
          <p:nvPr userDrawn="1"/>
        </p:nvCxnSpPr>
        <p:spPr>
          <a:xfrm>
            <a:off x="741529" y="958574"/>
            <a:ext cx="348922" cy="0"/>
          </a:xfrm>
          <a:prstGeom prst="line">
            <a:avLst/>
          </a:prstGeom>
          <a:ln w="762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C8E28F3-056E-4625-8951-DFE7BD39627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82304" y="1993900"/>
            <a:ext cx="2873511" cy="3285921"/>
          </a:xfrm>
          <a:solidFill>
            <a:schemeClr val="bg2"/>
          </a:solidFill>
        </p:spPr>
        <p:txBody>
          <a:bodyPr anchor="ctr"/>
          <a:lstStyle>
            <a:lvl1pPr>
              <a:defRPr cap="none" spc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Click </a:t>
            </a:r>
            <a:r>
              <a:rPr lang="fr-FR" dirty="0" err="1"/>
              <a:t>here</a:t>
            </a:r>
            <a:r>
              <a:rPr lang="fr-FR" dirty="0"/>
              <a:t> </a:t>
            </a:r>
            <a:br>
              <a:rPr lang="fr-FR" dirty="0"/>
            </a:br>
            <a:r>
              <a:rPr lang="fr-FR" dirty="0"/>
              <a:t>to </a:t>
            </a:r>
            <a:r>
              <a:rPr lang="fr-FR" dirty="0" err="1"/>
              <a:t>add</a:t>
            </a:r>
            <a:r>
              <a:rPr lang="fr-FR" dirty="0"/>
              <a:t> </a:t>
            </a:r>
            <a:r>
              <a:rPr lang="fr-FR" dirty="0" err="1"/>
              <a:t>your</a:t>
            </a:r>
            <a:r>
              <a:rPr lang="fr-FR" dirty="0"/>
              <a:t> </a:t>
            </a:r>
            <a:r>
              <a:rPr lang="fr-FR" dirty="0" err="1"/>
              <a:t>text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629397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2 lines+ Txt + Img + Highlight 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t 4" hidden="1">
            <a:extLst>
              <a:ext uri="{FF2B5EF4-FFF2-40B4-BE49-F238E27FC236}">
                <a16:creationId xmlns:a16="http://schemas.microsoft.com/office/drawing/2014/main" id="{5D4915F1-FC93-4210-ADC2-9457188EEB5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15692439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3" imgW="532" imgH="530" progId="TCLayout.ActiveDocument.1">
                  <p:embed/>
                </p:oleObj>
              </mc:Choice>
              <mc:Fallback>
                <p:oleObj name="Diapositive think-cell" r:id="rId3" imgW="532" imgH="530" progId="TCLayout.ActiveDocument.1">
                  <p:embed/>
                  <p:pic>
                    <p:nvPicPr>
                      <p:cNvPr id="5" name="Objet 4" hidden="1">
                        <a:extLst>
                          <a:ext uri="{FF2B5EF4-FFF2-40B4-BE49-F238E27FC236}">
                            <a16:creationId xmlns:a16="http://schemas.microsoft.com/office/drawing/2014/main" id="{5D4915F1-FC93-4210-ADC2-9457188EEB5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538D3BC8-90C2-4521-956D-E01AE9E8FD5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9100" y="6580610"/>
            <a:ext cx="5773729" cy="189283"/>
          </a:xfrm>
        </p:spPr>
        <p:txBody>
          <a:bodyPr wrap="square" anchor="b">
            <a:spAutoFit/>
          </a:bodyPr>
          <a:lstStyle>
            <a:lvl1pPr marL="88900" indent="-88900" algn="r">
              <a:buFont typeface="+mj-lt"/>
              <a:buAutoNum type="arabicPeriod"/>
              <a:defRPr sz="700" b="0" cap="none" spc="0" baseline="0"/>
            </a:lvl1pPr>
          </a:lstStyle>
          <a:p>
            <a:pPr lvl="0"/>
            <a:r>
              <a:rPr lang="en-GB" dirty="0"/>
              <a:t>Click here to insert footnotes</a:t>
            </a:r>
          </a:p>
        </p:txBody>
      </p:sp>
      <p:grpSp>
        <p:nvGrpSpPr>
          <p:cNvPr id="11" name="Groupe 10">
            <a:extLst>
              <a:ext uri="{FF2B5EF4-FFF2-40B4-BE49-F238E27FC236}">
                <a16:creationId xmlns:a16="http://schemas.microsoft.com/office/drawing/2014/main" id="{E18708B7-219A-43F1-94EF-084DCE04C357}"/>
              </a:ext>
            </a:extLst>
          </p:cNvPr>
          <p:cNvGrpSpPr/>
          <p:nvPr userDrawn="1"/>
        </p:nvGrpSpPr>
        <p:grpSpPr>
          <a:xfrm>
            <a:off x="12371453" y="1762502"/>
            <a:ext cx="1885826" cy="1528108"/>
            <a:chOff x="511520" y="2588002"/>
            <a:chExt cx="1885826" cy="1528108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90A22C23-8D60-4601-BB85-014AE2BEE4C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41708" y="2588002"/>
              <a:ext cx="425450" cy="425450"/>
            </a:xfrm>
            <a:custGeom>
              <a:avLst/>
              <a:gdLst>
                <a:gd name="T0" fmla="*/ 173 w 346"/>
                <a:gd name="T1" fmla="*/ 0 h 346"/>
                <a:gd name="T2" fmla="*/ 0 w 346"/>
                <a:gd name="T3" fmla="*/ 173 h 346"/>
                <a:gd name="T4" fmla="*/ 173 w 346"/>
                <a:gd name="T5" fmla="*/ 346 h 346"/>
                <a:gd name="T6" fmla="*/ 346 w 346"/>
                <a:gd name="T7" fmla="*/ 173 h 346"/>
                <a:gd name="T8" fmla="*/ 173 w 346"/>
                <a:gd name="T9" fmla="*/ 0 h 346"/>
                <a:gd name="T10" fmla="*/ 201 w 346"/>
                <a:gd name="T11" fmla="*/ 247 h 346"/>
                <a:gd name="T12" fmla="*/ 128 w 346"/>
                <a:gd name="T13" fmla="*/ 290 h 346"/>
                <a:gd name="T14" fmla="*/ 111 w 346"/>
                <a:gd name="T15" fmla="*/ 278 h 346"/>
                <a:gd name="T16" fmla="*/ 112 w 346"/>
                <a:gd name="T17" fmla="*/ 272 h 346"/>
                <a:gd name="T18" fmla="*/ 153 w 346"/>
                <a:gd name="T19" fmla="*/ 172 h 346"/>
                <a:gd name="T20" fmla="*/ 150 w 346"/>
                <a:gd name="T21" fmla="*/ 165 h 346"/>
                <a:gd name="T22" fmla="*/ 126 w 346"/>
                <a:gd name="T23" fmla="*/ 175 h 346"/>
                <a:gd name="T24" fmla="*/ 121 w 346"/>
                <a:gd name="T25" fmla="*/ 173 h 346"/>
                <a:gd name="T26" fmla="*/ 126 w 346"/>
                <a:gd name="T27" fmla="*/ 163 h 346"/>
                <a:gd name="T28" fmla="*/ 195 w 346"/>
                <a:gd name="T29" fmla="*/ 128 h 346"/>
                <a:gd name="T30" fmla="*/ 205 w 346"/>
                <a:gd name="T31" fmla="*/ 141 h 346"/>
                <a:gd name="T32" fmla="*/ 201 w 346"/>
                <a:gd name="T33" fmla="*/ 154 h 346"/>
                <a:gd name="T34" fmla="*/ 164 w 346"/>
                <a:gd name="T35" fmla="*/ 247 h 346"/>
                <a:gd name="T36" fmla="*/ 169 w 346"/>
                <a:gd name="T37" fmla="*/ 252 h 346"/>
                <a:gd name="T38" fmla="*/ 196 w 346"/>
                <a:gd name="T39" fmla="*/ 235 h 346"/>
                <a:gd name="T40" fmla="*/ 204 w 346"/>
                <a:gd name="T41" fmla="*/ 231 h 346"/>
                <a:gd name="T42" fmla="*/ 207 w 346"/>
                <a:gd name="T43" fmla="*/ 234 h 346"/>
                <a:gd name="T44" fmla="*/ 201 w 346"/>
                <a:gd name="T45" fmla="*/ 247 h 346"/>
                <a:gd name="T46" fmla="*/ 192 w 346"/>
                <a:gd name="T47" fmla="*/ 98 h 346"/>
                <a:gd name="T48" fmla="*/ 182 w 346"/>
                <a:gd name="T49" fmla="*/ 95 h 346"/>
                <a:gd name="T50" fmla="*/ 173 w 346"/>
                <a:gd name="T51" fmla="*/ 76 h 346"/>
                <a:gd name="T52" fmla="*/ 186 w 346"/>
                <a:gd name="T53" fmla="*/ 52 h 346"/>
                <a:gd name="T54" fmla="*/ 198 w 346"/>
                <a:gd name="T55" fmla="*/ 48 h 346"/>
                <a:gd name="T56" fmla="*/ 219 w 346"/>
                <a:gd name="T57" fmla="*/ 70 h 346"/>
                <a:gd name="T58" fmla="*/ 192 w 346"/>
                <a:gd name="T59" fmla="*/ 98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46" h="346">
                  <a:moveTo>
                    <a:pt x="173" y="0"/>
                  </a:moveTo>
                  <a:cubicBezTo>
                    <a:pt x="78" y="0"/>
                    <a:pt x="0" y="78"/>
                    <a:pt x="0" y="173"/>
                  </a:cubicBezTo>
                  <a:cubicBezTo>
                    <a:pt x="0" y="268"/>
                    <a:pt x="78" y="346"/>
                    <a:pt x="173" y="346"/>
                  </a:cubicBezTo>
                  <a:cubicBezTo>
                    <a:pt x="268" y="346"/>
                    <a:pt x="346" y="268"/>
                    <a:pt x="346" y="173"/>
                  </a:cubicBezTo>
                  <a:cubicBezTo>
                    <a:pt x="346" y="78"/>
                    <a:pt x="268" y="0"/>
                    <a:pt x="173" y="0"/>
                  </a:cubicBezTo>
                  <a:close/>
                  <a:moveTo>
                    <a:pt x="201" y="247"/>
                  </a:moveTo>
                  <a:cubicBezTo>
                    <a:pt x="182" y="270"/>
                    <a:pt x="143" y="290"/>
                    <a:pt x="128" y="290"/>
                  </a:cubicBezTo>
                  <a:cubicBezTo>
                    <a:pt x="122" y="290"/>
                    <a:pt x="111" y="284"/>
                    <a:pt x="111" y="278"/>
                  </a:cubicBezTo>
                  <a:cubicBezTo>
                    <a:pt x="111" y="276"/>
                    <a:pt x="111" y="276"/>
                    <a:pt x="112" y="272"/>
                  </a:cubicBezTo>
                  <a:cubicBezTo>
                    <a:pt x="126" y="238"/>
                    <a:pt x="138" y="213"/>
                    <a:pt x="153" y="172"/>
                  </a:cubicBezTo>
                  <a:cubicBezTo>
                    <a:pt x="154" y="169"/>
                    <a:pt x="153" y="165"/>
                    <a:pt x="150" y="165"/>
                  </a:cubicBezTo>
                  <a:cubicBezTo>
                    <a:pt x="146" y="165"/>
                    <a:pt x="136" y="169"/>
                    <a:pt x="126" y="175"/>
                  </a:cubicBezTo>
                  <a:cubicBezTo>
                    <a:pt x="125" y="177"/>
                    <a:pt x="121" y="174"/>
                    <a:pt x="121" y="173"/>
                  </a:cubicBezTo>
                  <a:cubicBezTo>
                    <a:pt x="121" y="170"/>
                    <a:pt x="123" y="167"/>
                    <a:pt x="126" y="163"/>
                  </a:cubicBezTo>
                  <a:cubicBezTo>
                    <a:pt x="134" y="154"/>
                    <a:pt x="171" y="128"/>
                    <a:pt x="195" y="128"/>
                  </a:cubicBezTo>
                  <a:cubicBezTo>
                    <a:pt x="199" y="128"/>
                    <a:pt x="205" y="137"/>
                    <a:pt x="205" y="141"/>
                  </a:cubicBezTo>
                  <a:cubicBezTo>
                    <a:pt x="205" y="144"/>
                    <a:pt x="202" y="151"/>
                    <a:pt x="201" y="154"/>
                  </a:cubicBezTo>
                  <a:cubicBezTo>
                    <a:pt x="182" y="197"/>
                    <a:pt x="176" y="218"/>
                    <a:pt x="164" y="247"/>
                  </a:cubicBezTo>
                  <a:cubicBezTo>
                    <a:pt x="163" y="251"/>
                    <a:pt x="166" y="252"/>
                    <a:pt x="169" y="252"/>
                  </a:cubicBezTo>
                  <a:cubicBezTo>
                    <a:pt x="172" y="252"/>
                    <a:pt x="182" y="247"/>
                    <a:pt x="196" y="235"/>
                  </a:cubicBezTo>
                  <a:cubicBezTo>
                    <a:pt x="201" y="231"/>
                    <a:pt x="202" y="231"/>
                    <a:pt x="204" y="231"/>
                  </a:cubicBezTo>
                  <a:cubicBezTo>
                    <a:pt x="205" y="231"/>
                    <a:pt x="207" y="232"/>
                    <a:pt x="207" y="234"/>
                  </a:cubicBezTo>
                  <a:cubicBezTo>
                    <a:pt x="207" y="237"/>
                    <a:pt x="205" y="242"/>
                    <a:pt x="201" y="247"/>
                  </a:cubicBezTo>
                  <a:close/>
                  <a:moveTo>
                    <a:pt x="192" y="98"/>
                  </a:moveTo>
                  <a:cubicBezTo>
                    <a:pt x="188" y="98"/>
                    <a:pt x="185" y="96"/>
                    <a:pt x="182" y="95"/>
                  </a:cubicBezTo>
                  <a:cubicBezTo>
                    <a:pt x="177" y="91"/>
                    <a:pt x="173" y="85"/>
                    <a:pt x="173" y="76"/>
                  </a:cubicBezTo>
                  <a:cubicBezTo>
                    <a:pt x="173" y="65"/>
                    <a:pt x="179" y="57"/>
                    <a:pt x="186" y="52"/>
                  </a:cubicBezTo>
                  <a:cubicBezTo>
                    <a:pt x="190" y="49"/>
                    <a:pt x="195" y="48"/>
                    <a:pt x="198" y="48"/>
                  </a:cubicBezTo>
                  <a:cubicBezTo>
                    <a:pt x="213" y="48"/>
                    <a:pt x="219" y="59"/>
                    <a:pt x="219" y="70"/>
                  </a:cubicBezTo>
                  <a:cubicBezTo>
                    <a:pt x="219" y="82"/>
                    <a:pt x="206" y="98"/>
                    <a:pt x="192" y="9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ffectLst>
              <a:outerShdw blurRad="50800" dist="254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256751C-BBD0-47B1-A4DF-FEA938652ADF}"/>
                </a:ext>
              </a:extLst>
            </p:cNvPr>
            <p:cNvSpPr/>
            <p:nvPr/>
          </p:nvSpPr>
          <p:spPr>
            <a:xfrm>
              <a:off x="511520" y="2946559"/>
              <a:ext cx="1885826" cy="1169551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  <a:effectLst>
              <a:outerShdw blurRad="50800" dist="254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0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To change the </a:t>
              </a:r>
              <a:r>
                <a:rPr kumimoji="0" lang="fr-FR" sz="1000" b="1" i="0" u="none" strike="noStrike" kern="1200" cap="none" spc="0" normalizeH="0" baseline="0" noProof="0" dirty="0" err="1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visual</a:t>
              </a:r>
              <a:r>
                <a:rPr kumimoji="0" lang="fr-FR" sz="10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: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Remove the visual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Click on the icon </a:t>
              </a:r>
              <a:br>
                <a:rPr lang="en-US" sz="1000" dirty="0">
                  <a:solidFill>
                    <a:schemeClr val="tx1"/>
                  </a:solidFill>
                  <a:latin typeface="+mj-lt"/>
                </a:rPr>
              </a:b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in the center of the gray block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Import a visual</a:t>
              </a:r>
              <a:br>
                <a:rPr lang="en-US" sz="1000" dirty="0">
                  <a:solidFill>
                    <a:schemeClr val="tx1"/>
                  </a:solidFill>
                  <a:latin typeface="+mj-lt"/>
                </a:rPr>
              </a:b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from your computer</a:t>
              </a:r>
            </a:p>
          </p:txBody>
        </p:sp>
      </p:grp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3C95714D-CE10-4B68-A1FA-3A7C2BFFCEFA}"/>
              </a:ext>
            </a:extLst>
          </p:cNvPr>
          <p:cNvGrpSpPr/>
          <p:nvPr userDrawn="1"/>
        </p:nvGrpSpPr>
        <p:grpSpPr>
          <a:xfrm>
            <a:off x="12371453" y="0"/>
            <a:ext cx="1885826" cy="1528108"/>
            <a:chOff x="7045594" y="2588002"/>
            <a:chExt cx="1885826" cy="1528108"/>
          </a:xfrm>
        </p:grpSpPr>
        <p:grpSp>
          <p:nvGrpSpPr>
            <p:cNvPr id="15" name="Groupe 14">
              <a:extLst>
                <a:ext uri="{FF2B5EF4-FFF2-40B4-BE49-F238E27FC236}">
                  <a16:creationId xmlns:a16="http://schemas.microsoft.com/office/drawing/2014/main" id="{DFE7F59F-F7C2-46C0-A7E5-6173C8FAC765}"/>
                </a:ext>
              </a:extLst>
            </p:cNvPr>
            <p:cNvGrpSpPr/>
            <p:nvPr/>
          </p:nvGrpSpPr>
          <p:grpSpPr>
            <a:xfrm>
              <a:off x="7045594" y="2588002"/>
              <a:ext cx="1885826" cy="1528108"/>
              <a:chOff x="2689543" y="1651754"/>
              <a:chExt cx="1885826" cy="1528108"/>
            </a:xfrm>
          </p:grpSpPr>
          <p:sp>
            <p:nvSpPr>
              <p:cNvPr id="18" name="Freeform 5">
                <a:extLst>
                  <a:ext uri="{FF2B5EF4-FFF2-40B4-BE49-F238E27FC236}">
                    <a16:creationId xmlns:a16="http://schemas.microsoft.com/office/drawing/2014/main" id="{42F384A9-7118-4474-B68C-9010CE26B59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419731" y="1651754"/>
                <a:ext cx="425450" cy="425450"/>
              </a:xfrm>
              <a:custGeom>
                <a:avLst/>
                <a:gdLst>
                  <a:gd name="T0" fmla="*/ 173 w 346"/>
                  <a:gd name="T1" fmla="*/ 0 h 346"/>
                  <a:gd name="T2" fmla="*/ 0 w 346"/>
                  <a:gd name="T3" fmla="*/ 173 h 346"/>
                  <a:gd name="T4" fmla="*/ 173 w 346"/>
                  <a:gd name="T5" fmla="*/ 346 h 346"/>
                  <a:gd name="T6" fmla="*/ 346 w 346"/>
                  <a:gd name="T7" fmla="*/ 173 h 346"/>
                  <a:gd name="T8" fmla="*/ 173 w 346"/>
                  <a:gd name="T9" fmla="*/ 0 h 346"/>
                  <a:gd name="T10" fmla="*/ 201 w 346"/>
                  <a:gd name="T11" fmla="*/ 247 h 346"/>
                  <a:gd name="T12" fmla="*/ 128 w 346"/>
                  <a:gd name="T13" fmla="*/ 290 h 346"/>
                  <a:gd name="T14" fmla="*/ 111 w 346"/>
                  <a:gd name="T15" fmla="*/ 278 h 346"/>
                  <a:gd name="T16" fmla="*/ 112 w 346"/>
                  <a:gd name="T17" fmla="*/ 272 h 346"/>
                  <a:gd name="T18" fmla="*/ 153 w 346"/>
                  <a:gd name="T19" fmla="*/ 172 h 346"/>
                  <a:gd name="T20" fmla="*/ 150 w 346"/>
                  <a:gd name="T21" fmla="*/ 165 h 346"/>
                  <a:gd name="T22" fmla="*/ 126 w 346"/>
                  <a:gd name="T23" fmla="*/ 175 h 346"/>
                  <a:gd name="T24" fmla="*/ 121 w 346"/>
                  <a:gd name="T25" fmla="*/ 173 h 346"/>
                  <a:gd name="T26" fmla="*/ 126 w 346"/>
                  <a:gd name="T27" fmla="*/ 163 h 346"/>
                  <a:gd name="T28" fmla="*/ 195 w 346"/>
                  <a:gd name="T29" fmla="*/ 128 h 346"/>
                  <a:gd name="T30" fmla="*/ 205 w 346"/>
                  <a:gd name="T31" fmla="*/ 141 h 346"/>
                  <a:gd name="T32" fmla="*/ 201 w 346"/>
                  <a:gd name="T33" fmla="*/ 154 h 346"/>
                  <a:gd name="T34" fmla="*/ 164 w 346"/>
                  <a:gd name="T35" fmla="*/ 247 h 346"/>
                  <a:gd name="T36" fmla="*/ 169 w 346"/>
                  <a:gd name="T37" fmla="*/ 252 h 346"/>
                  <a:gd name="T38" fmla="*/ 196 w 346"/>
                  <a:gd name="T39" fmla="*/ 235 h 346"/>
                  <a:gd name="T40" fmla="*/ 204 w 346"/>
                  <a:gd name="T41" fmla="*/ 231 h 346"/>
                  <a:gd name="T42" fmla="*/ 207 w 346"/>
                  <a:gd name="T43" fmla="*/ 234 h 346"/>
                  <a:gd name="T44" fmla="*/ 201 w 346"/>
                  <a:gd name="T45" fmla="*/ 247 h 346"/>
                  <a:gd name="T46" fmla="*/ 192 w 346"/>
                  <a:gd name="T47" fmla="*/ 98 h 346"/>
                  <a:gd name="T48" fmla="*/ 182 w 346"/>
                  <a:gd name="T49" fmla="*/ 95 h 346"/>
                  <a:gd name="T50" fmla="*/ 173 w 346"/>
                  <a:gd name="T51" fmla="*/ 76 h 346"/>
                  <a:gd name="T52" fmla="*/ 186 w 346"/>
                  <a:gd name="T53" fmla="*/ 52 h 346"/>
                  <a:gd name="T54" fmla="*/ 198 w 346"/>
                  <a:gd name="T55" fmla="*/ 48 h 346"/>
                  <a:gd name="T56" fmla="*/ 219 w 346"/>
                  <a:gd name="T57" fmla="*/ 70 h 346"/>
                  <a:gd name="T58" fmla="*/ 192 w 346"/>
                  <a:gd name="T59" fmla="*/ 98 h 3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346" h="346">
                    <a:moveTo>
                      <a:pt x="173" y="0"/>
                    </a:moveTo>
                    <a:cubicBezTo>
                      <a:pt x="78" y="0"/>
                      <a:pt x="0" y="78"/>
                      <a:pt x="0" y="173"/>
                    </a:cubicBezTo>
                    <a:cubicBezTo>
                      <a:pt x="0" y="268"/>
                      <a:pt x="78" y="346"/>
                      <a:pt x="173" y="346"/>
                    </a:cubicBezTo>
                    <a:cubicBezTo>
                      <a:pt x="268" y="346"/>
                      <a:pt x="346" y="268"/>
                      <a:pt x="346" y="173"/>
                    </a:cubicBezTo>
                    <a:cubicBezTo>
                      <a:pt x="346" y="78"/>
                      <a:pt x="268" y="0"/>
                      <a:pt x="173" y="0"/>
                    </a:cubicBezTo>
                    <a:close/>
                    <a:moveTo>
                      <a:pt x="201" y="247"/>
                    </a:moveTo>
                    <a:cubicBezTo>
                      <a:pt x="182" y="270"/>
                      <a:pt x="143" y="290"/>
                      <a:pt x="128" y="290"/>
                    </a:cubicBezTo>
                    <a:cubicBezTo>
                      <a:pt x="122" y="290"/>
                      <a:pt x="111" y="284"/>
                      <a:pt x="111" y="278"/>
                    </a:cubicBezTo>
                    <a:cubicBezTo>
                      <a:pt x="111" y="276"/>
                      <a:pt x="111" y="276"/>
                      <a:pt x="112" y="272"/>
                    </a:cubicBezTo>
                    <a:cubicBezTo>
                      <a:pt x="126" y="238"/>
                      <a:pt x="138" y="213"/>
                      <a:pt x="153" y="172"/>
                    </a:cubicBezTo>
                    <a:cubicBezTo>
                      <a:pt x="154" y="169"/>
                      <a:pt x="153" y="165"/>
                      <a:pt x="150" y="165"/>
                    </a:cubicBezTo>
                    <a:cubicBezTo>
                      <a:pt x="146" y="165"/>
                      <a:pt x="136" y="169"/>
                      <a:pt x="126" y="175"/>
                    </a:cubicBezTo>
                    <a:cubicBezTo>
                      <a:pt x="125" y="177"/>
                      <a:pt x="121" y="174"/>
                      <a:pt x="121" y="173"/>
                    </a:cubicBezTo>
                    <a:cubicBezTo>
                      <a:pt x="121" y="170"/>
                      <a:pt x="123" y="167"/>
                      <a:pt x="126" y="163"/>
                    </a:cubicBezTo>
                    <a:cubicBezTo>
                      <a:pt x="134" y="154"/>
                      <a:pt x="171" y="128"/>
                      <a:pt x="195" y="128"/>
                    </a:cubicBezTo>
                    <a:cubicBezTo>
                      <a:pt x="199" y="128"/>
                      <a:pt x="205" y="137"/>
                      <a:pt x="205" y="141"/>
                    </a:cubicBezTo>
                    <a:cubicBezTo>
                      <a:pt x="205" y="144"/>
                      <a:pt x="202" y="151"/>
                      <a:pt x="201" y="154"/>
                    </a:cubicBezTo>
                    <a:cubicBezTo>
                      <a:pt x="182" y="197"/>
                      <a:pt x="176" y="218"/>
                      <a:pt x="164" y="247"/>
                    </a:cubicBezTo>
                    <a:cubicBezTo>
                      <a:pt x="163" y="251"/>
                      <a:pt x="166" y="252"/>
                      <a:pt x="169" y="252"/>
                    </a:cubicBezTo>
                    <a:cubicBezTo>
                      <a:pt x="172" y="252"/>
                      <a:pt x="182" y="247"/>
                      <a:pt x="196" y="235"/>
                    </a:cubicBezTo>
                    <a:cubicBezTo>
                      <a:pt x="201" y="231"/>
                      <a:pt x="202" y="231"/>
                      <a:pt x="204" y="231"/>
                    </a:cubicBezTo>
                    <a:cubicBezTo>
                      <a:pt x="205" y="231"/>
                      <a:pt x="207" y="232"/>
                      <a:pt x="207" y="234"/>
                    </a:cubicBezTo>
                    <a:cubicBezTo>
                      <a:pt x="207" y="237"/>
                      <a:pt x="205" y="242"/>
                      <a:pt x="201" y="247"/>
                    </a:cubicBezTo>
                    <a:close/>
                    <a:moveTo>
                      <a:pt x="192" y="98"/>
                    </a:moveTo>
                    <a:cubicBezTo>
                      <a:pt x="188" y="98"/>
                      <a:pt x="185" y="96"/>
                      <a:pt x="182" y="95"/>
                    </a:cubicBezTo>
                    <a:cubicBezTo>
                      <a:pt x="177" y="91"/>
                      <a:pt x="173" y="85"/>
                      <a:pt x="173" y="76"/>
                    </a:cubicBezTo>
                    <a:cubicBezTo>
                      <a:pt x="173" y="65"/>
                      <a:pt x="179" y="57"/>
                      <a:pt x="186" y="52"/>
                    </a:cubicBezTo>
                    <a:cubicBezTo>
                      <a:pt x="190" y="49"/>
                      <a:pt x="195" y="48"/>
                      <a:pt x="198" y="48"/>
                    </a:cubicBezTo>
                    <a:cubicBezTo>
                      <a:pt x="213" y="48"/>
                      <a:pt x="219" y="59"/>
                      <a:pt x="219" y="70"/>
                    </a:cubicBezTo>
                    <a:cubicBezTo>
                      <a:pt x="219" y="82"/>
                      <a:pt x="206" y="98"/>
                      <a:pt x="192" y="98"/>
                    </a:cubicBez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ffectLst>
                <a:outerShdw blurRad="50800" dist="254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B3A3AD60-E19A-4AE2-BD4E-085F497EDCFA}"/>
                  </a:ext>
                </a:extLst>
              </p:cNvPr>
              <p:cNvSpPr/>
              <p:nvPr/>
            </p:nvSpPr>
            <p:spPr>
              <a:xfrm>
                <a:off x="2689543" y="2010311"/>
                <a:ext cx="1885826" cy="1169551"/>
              </a:xfrm>
              <a:prstGeom prst="rect">
                <a:avLst/>
              </a:prstGeom>
              <a:solidFill>
                <a:srgbClr val="F2F2F2"/>
              </a:solidFill>
              <a:ln>
                <a:noFill/>
              </a:ln>
              <a:effectLst>
                <a:outerShdw blurRad="50800" dist="254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To switch from one chip level to another</a:t>
                </a:r>
                <a:r>
                  <a:rPr kumimoji="0" lang="fr-FR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:</a:t>
                </a:r>
              </a:p>
              <a:p>
                <a:pPr marL="171450" marR="0" lvl="0" indent="-17145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Select the desired line and use the tab forward or backward</a:t>
                </a:r>
                <a:endParaRPr kumimoji="0" lang="fr-FR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  <a:p>
                <a:pPr marL="171450" marR="0" lvl="0" indent="-17145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endParaRPr kumimoji="0" lang="fr-FR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  <a:p>
                <a:pPr marL="171450" marR="0" lvl="0" indent="-17145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endParaRPr kumimoji="0" lang="fr-FR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</p:grpSp>
        <p:pic>
          <p:nvPicPr>
            <p:cNvPr id="16" name="Image 15">
              <a:extLst>
                <a:ext uri="{FF2B5EF4-FFF2-40B4-BE49-F238E27FC236}">
                  <a16:creationId xmlns:a16="http://schemas.microsoft.com/office/drawing/2014/main" id="{B5AB8504-4BCB-48DC-A077-17A0240C2CD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302328" y="3836030"/>
              <a:ext cx="180768" cy="199216"/>
            </a:xfrm>
            <a:prstGeom prst="rect">
              <a:avLst/>
            </a:prstGeom>
          </p:spPr>
        </p:pic>
        <p:pic>
          <p:nvPicPr>
            <p:cNvPr id="17" name="Image 16">
              <a:extLst>
                <a:ext uri="{FF2B5EF4-FFF2-40B4-BE49-F238E27FC236}">
                  <a16:creationId xmlns:a16="http://schemas.microsoft.com/office/drawing/2014/main" id="{8A8F4AB3-F698-4FF5-96B2-372A3CF8E86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567210" y="3836030"/>
              <a:ext cx="180768" cy="199216"/>
            </a:xfrm>
            <a:prstGeom prst="rect">
              <a:avLst/>
            </a:prstGeom>
          </p:spPr>
        </p:pic>
      </p:grpSp>
      <p:sp>
        <p:nvSpPr>
          <p:cNvPr id="22" name="Espace réservé pour une image  21">
            <a:extLst>
              <a:ext uri="{FF2B5EF4-FFF2-40B4-BE49-F238E27FC236}">
                <a16:creationId xmlns:a16="http://schemas.microsoft.com/office/drawing/2014/main" id="{5192F0A7-A74A-475A-936E-849FBA0A32E8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801098" y="0"/>
            <a:ext cx="3390901" cy="6858000"/>
          </a:xfrm>
          <a:custGeom>
            <a:avLst/>
            <a:gdLst>
              <a:gd name="connsiteX0" fmla="*/ 0 w 3390901"/>
              <a:gd name="connsiteY0" fmla="*/ 0 h 6858000"/>
              <a:gd name="connsiteX1" fmla="*/ 3390901 w 3390901"/>
              <a:gd name="connsiteY1" fmla="*/ 0 h 6858000"/>
              <a:gd name="connsiteX2" fmla="*/ 3390901 w 3390901"/>
              <a:gd name="connsiteY2" fmla="*/ 6858000 h 6858000"/>
              <a:gd name="connsiteX3" fmla="*/ 0 w 3390901"/>
              <a:gd name="connsiteY3" fmla="*/ 6858000 h 6858000"/>
              <a:gd name="connsiteX4" fmla="*/ 0 w 3390901"/>
              <a:gd name="connsiteY4" fmla="*/ 5279823 h 6858000"/>
              <a:gd name="connsiteX5" fmla="*/ 1754717 w 3390901"/>
              <a:gd name="connsiteY5" fmla="*/ 5279823 h 6858000"/>
              <a:gd name="connsiteX6" fmla="*/ 1754717 w 3390901"/>
              <a:gd name="connsiteY6" fmla="*/ 1993901 h 6858000"/>
              <a:gd name="connsiteX7" fmla="*/ 0 w 3390901"/>
              <a:gd name="connsiteY7" fmla="*/ 199390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90901" h="6858000">
                <a:moveTo>
                  <a:pt x="0" y="0"/>
                </a:moveTo>
                <a:lnTo>
                  <a:pt x="3390901" y="0"/>
                </a:lnTo>
                <a:lnTo>
                  <a:pt x="3390901" y="6858000"/>
                </a:lnTo>
                <a:lnTo>
                  <a:pt x="0" y="6858000"/>
                </a:lnTo>
                <a:lnTo>
                  <a:pt x="0" y="5279823"/>
                </a:lnTo>
                <a:lnTo>
                  <a:pt x="1754717" y="5279823"/>
                </a:lnTo>
                <a:lnTo>
                  <a:pt x="1754717" y="1993901"/>
                </a:lnTo>
                <a:lnTo>
                  <a:pt x="0" y="1993901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GB" dirty="0"/>
              <a:t> 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C8E28F3-056E-4625-8951-DFE7BD39627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82304" y="1993900"/>
            <a:ext cx="2873511" cy="3285921"/>
          </a:xfrm>
          <a:solidFill>
            <a:schemeClr val="bg2"/>
          </a:solidFill>
        </p:spPr>
        <p:txBody>
          <a:bodyPr anchor="ctr"/>
          <a:lstStyle>
            <a:lvl1pPr>
              <a:defRPr cap="none" spc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Click </a:t>
            </a:r>
            <a:r>
              <a:rPr lang="fr-FR" dirty="0" err="1"/>
              <a:t>here</a:t>
            </a:r>
            <a:r>
              <a:rPr lang="fr-FR" dirty="0"/>
              <a:t> </a:t>
            </a:r>
            <a:br>
              <a:rPr lang="fr-FR" dirty="0"/>
            </a:br>
            <a:r>
              <a:rPr lang="fr-FR" dirty="0"/>
              <a:t>to </a:t>
            </a:r>
            <a:r>
              <a:rPr lang="fr-FR" dirty="0" err="1"/>
              <a:t>add</a:t>
            </a:r>
            <a:r>
              <a:rPr lang="fr-FR" dirty="0"/>
              <a:t> </a:t>
            </a:r>
            <a:r>
              <a:rPr lang="fr-FR" dirty="0" err="1"/>
              <a:t>your</a:t>
            </a:r>
            <a:r>
              <a:rPr lang="fr-FR" dirty="0"/>
              <a:t> </a:t>
            </a:r>
            <a:r>
              <a:rPr lang="fr-FR" dirty="0" err="1"/>
              <a:t>text</a:t>
            </a:r>
            <a:endParaRPr lang="en-GB" dirty="0"/>
          </a:p>
        </p:txBody>
      </p:sp>
      <p:sp>
        <p:nvSpPr>
          <p:cNvPr id="20" name="Espace réservé du texte 6">
            <a:extLst>
              <a:ext uri="{FF2B5EF4-FFF2-40B4-BE49-F238E27FC236}">
                <a16:creationId xmlns:a16="http://schemas.microsoft.com/office/drawing/2014/main" id="{20042826-5925-430D-B7AE-DEC7618AFFB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9100" y="1727200"/>
            <a:ext cx="5773729" cy="4292599"/>
          </a:xfrm>
        </p:spPr>
        <p:txBody>
          <a:bodyPr/>
          <a:lstStyle/>
          <a:p>
            <a:pPr lvl="0"/>
            <a:r>
              <a:rPr lang="en-GB" dirty="0"/>
              <a:t>click here to modify your level 01 text </a:t>
            </a:r>
          </a:p>
          <a:p>
            <a:pPr lvl="1"/>
            <a:r>
              <a:rPr lang="en-GB" dirty="0"/>
              <a:t>Level 02 text in Arial, 18 corps, without bold</a:t>
            </a:r>
          </a:p>
          <a:p>
            <a:pPr lvl="2"/>
            <a:r>
              <a:rPr lang="en-GB" dirty="0"/>
              <a:t>Level 03 text in Arial, 16 corps, without bold</a:t>
            </a:r>
          </a:p>
          <a:p>
            <a:pPr lvl="3"/>
            <a:r>
              <a:rPr lang="en-US" dirty="0"/>
              <a:t>Level 04 text in Arial, 14 corps, without bold</a:t>
            </a:r>
            <a:endParaRPr lang="en-GB" dirty="0"/>
          </a:p>
        </p:txBody>
      </p:sp>
      <p:sp>
        <p:nvSpPr>
          <p:cNvPr id="21" name="Titre 1">
            <a:extLst>
              <a:ext uri="{FF2B5EF4-FFF2-40B4-BE49-F238E27FC236}">
                <a16:creationId xmlns:a16="http://schemas.microsoft.com/office/drawing/2014/main" id="{3EDAF8EC-5A57-4E15-80F5-F359ED9290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1530" y="440971"/>
            <a:ext cx="5451300" cy="867930"/>
          </a:xfrm>
        </p:spPr>
        <p:txBody>
          <a:bodyPr vert="horz"/>
          <a:lstStyle>
            <a:lvl1pPr>
              <a:defRPr/>
            </a:lvl1pPr>
          </a:lstStyle>
          <a:p>
            <a:r>
              <a:rPr lang="en-GB" dirty="0"/>
              <a:t>TITLE OF THE SLIDE</a:t>
            </a:r>
            <a:br>
              <a:rPr lang="en-GB" dirty="0"/>
            </a:br>
            <a:r>
              <a:rPr lang="en-GB" dirty="0"/>
              <a:t>on two lines</a:t>
            </a:r>
          </a:p>
        </p:txBody>
      </p:sp>
      <p:cxnSp>
        <p:nvCxnSpPr>
          <p:cNvPr id="23" name="Connecteur droit 22">
            <a:extLst>
              <a:ext uri="{FF2B5EF4-FFF2-40B4-BE49-F238E27FC236}">
                <a16:creationId xmlns:a16="http://schemas.microsoft.com/office/drawing/2014/main" id="{11D11256-CD53-4E1F-AA94-0ADF719AEACB}"/>
              </a:ext>
            </a:extLst>
          </p:cNvPr>
          <p:cNvCxnSpPr>
            <a:cxnSpLocks/>
          </p:cNvCxnSpPr>
          <p:nvPr userDrawn="1"/>
        </p:nvCxnSpPr>
        <p:spPr>
          <a:xfrm>
            <a:off x="741529" y="1339574"/>
            <a:ext cx="348922" cy="0"/>
          </a:xfrm>
          <a:prstGeom prst="line">
            <a:avLst/>
          </a:prstGeom>
          <a:ln w="762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5272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+ 5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t 4" hidden="1">
            <a:extLst>
              <a:ext uri="{FF2B5EF4-FFF2-40B4-BE49-F238E27FC236}">
                <a16:creationId xmlns:a16="http://schemas.microsoft.com/office/drawing/2014/main" id="{DF95E2AD-167A-4A38-A020-3824E70A16E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04507099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3" imgW="532" imgH="530" progId="TCLayout.ActiveDocument.1">
                  <p:embed/>
                </p:oleObj>
              </mc:Choice>
              <mc:Fallback>
                <p:oleObj name="Diapositive think-cell" r:id="rId3" imgW="532" imgH="53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>
            <a:extLst>
              <a:ext uri="{FF2B5EF4-FFF2-40B4-BE49-F238E27FC236}">
                <a16:creationId xmlns:a16="http://schemas.microsoft.com/office/drawing/2014/main" id="{FA64275A-975E-4042-BDCD-12D534FD0E48}"/>
              </a:ext>
            </a:extLst>
          </p:cNvPr>
          <p:cNvSpPr/>
          <p:nvPr userDrawn="1"/>
        </p:nvSpPr>
        <p:spPr>
          <a:xfrm>
            <a:off x="0" y="3070185"/>
            <a:ext cx="12192000" cy="3787815"/>
          </a:xfrm>
          <a:prstGeom prst="rect">
            <a:avLst/>
          </a:prstGeom>
          <a:solidFill>
            <a:srgbClr val="E5ED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639A0B29-C503-45FC-A812-FA037F3D4E6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vert="horz"/>
          <a:lstStyle>
            <a:lvl1pPr algn="ctr">
              <a:defRPr/>
            </a:lvl1pPr>
          </a:lstStyle>
          <a:p>
            <a:r>
              <a:rPr lang="en-GB" dirty="0"/>
              <a:t>TITLE OF THE SLIDE</a:t>
            </a:r>
          </a:p>
        </p:txBody>
      </p: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6CC84191-28A6-4C24-BCA4-2FFC4AB2FE35}"/>
              </a:ext>
            </a:extLst>
          </p:cNvPr>
          <p:cNvCxnSpPr>
            <a:cxnSpLocks/>
          </p:cNvCxnSpPr>
          <p:nvPr userDrawn="1"/>
        </p:nvCxnSpPr>
        <p:spPr>
          <a:xfrm>
            <a:off x="5921539" y="958574"/>
            <a:ext cx="348922" cy="0"/>
          </a:xfrm>
          <a:prstGeom prst="line">
            <a:avLst/>
          </a:prstGeom>
          <a:ln w="762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Forme libre : forme 6">
            <a:extLst>
              <a:ext uri="{FF2B5EF4-FFF2-40B4-BE49-F238E27FC236}">
                <a16:creationId xmlns:a16="http://schemas.microsoft.com/office/drawing/2014/main" id="{FE488466-1398-4704-8AE2-AA61E5BFCC63}"/>
              </a:ext>
            </a:extLst>
          </p:cNvPr>
          <p:cNvSpPr>
            <a:spLocks/>
          </p:cNvSpPr>
          <p:nvPr userDrawn="1"/>
        </p:nvSpPr>
        <p:spPr bwMode="auto">
          <a:xfrm>
            <a:off x="11149013" y="6488112"/>
            <a:ext cx="886159" cy="219074"/>
          </a:xfrm>
          <a:custGeom>
            <a:avLst/>
            <a:gdLst>
              <a:gd name="connsiteX0" fmla="*/ 809625 w 886159"/>
              <a:gd name="connsiteY0" fmla="*/ 77787 h 219074"/>
              <a:gd name="connsiteX1" fmla="*/ 885527 w 886159"/>
              <a:gd name="connsiteY1" fmla="*/ 152284 h 219074"/>
              <a:gd name="connsiteX2" fmla="*/ 882997 w 886159"/>
              <a:gd name="connsiteY2" fmla="*/ 154853 h 219074"/>
              <a:gd name="connsiteX3" fmla="*/ 776733 w 886159"/>
              <a:gd name="connsiteY3" fmla="*/ 154853 h 219074"/>
              <a:gd name="connsiteX4" fmla="*/ 776733 w 886159"/>
              <a:gd name="connsiteY4" fmla="*/ 152284 h 219074"/>
              <a:gd name="connsiteX5" fmla="*/ 776733 w 886159"/>
              <a:gd name="connsiteY5" fmla="*/ 142009 h 219074"/>
              <a:gd name="connsiteX6" fmla="*/ 776733 w 886159"/>
              <a:gd name="connsiteY6" fmla="*/ 139440 h 219074"/>
              <a:gd name="connsiteX7" fmla="*/ 855166 w 886159"/>
              <a:gd name="connsiteY7" fmla="*/ 139440 h 219074"/>
              <a:gd name="connsiteX8" fmla="*/ 809625 w 886159"/>
              <a:gd name="connsiteY8" fmla="*/ 93200 h 219074"/>
              <a:gd name="connsiteX9" fmla="*/ 759023 w 886159"/>
              <a:gd name="connsiteY9" fmla="*/ 149715 h 219074"/>
              <a:gd name="connsiteX10" fmla="*/ 822275 w 886159"/>
              <a:gd name="connsiteY10" fmla="*/ 201092 h 219074"/>
              <a:gd name="connsiteX11" fmla="*/ 870346 w 886159"/>
              <a:gd name="connsiteY11" fmla="*/ 193386 h 219074"/>
              <a:gd name="connsiteX12" fmla="*/ 870346 w 886159"/>
              <a:gd name="connsiteY12" fmla="*/ 195955 h 219074"/>
              <a:gd name="connsiteX13" fmla="*/ 862756 w 886159"/>
              <a:gd name="connsiteY13" fmla="*/ 213937 h 219074"/>
              <a:gd name="connsiteX14" fmla="*/ 817215 w 886159"/>
              <a:gd name="connsiteY14" fmla="*/ 219074 h 219074"/>
              <a:gd name="connsiteX15" fmla="*/ 728662 w 886159"/>
              <a:gd name="connsiteY15" fmla="*/ 149715 h 219074"/>
              <a:gd name="connsiteX16" fmla="*/ 809625 w 886159"/>
              <a:gd name="connsiteY16" fmla="*/ 77787 h 219074"/>
              <a:gd name="connsiteX17" fmla="*/ 662197 w 886159"/>
              <a:gd name="connsiteY17" fmla="*/ 77787 h 219074"/>
              <a:gd name="connsiteX18" fmla="*/ 717550 w 886159"/>
              <a:gd name="connsiteY18" fmla="*/ 90632 h 219074"/>
              <a:gd name="connsiteX19" fmla="*/ 707486 w 886159"/>
              <a:gd name="connsiteY19" fmla="*/ 111182 h 219074"/>
              <a:gd name="connsiteX20" fmla="*/ 704970 w 886159"/>
              <a:gd name="connsiteY20" fmla="*/ 111182 h 219074"/>
              <a:gd name="connsiteX21" fmla="*/ 664713 w 886159"/>
              <a:gd name="connsiteY21" fmla="*/ 95769 h 219074"/>
              <a:gd name="connsiteX22" fmla="*/ 614392 w 886159"/>
              <a:gd name="connsiteY22" fmla="*/ 149715 h 219074"/>
              <a:gd name="connsiteX23" fmla="*/ 664713 w 886159"/>
              <a:gd name="connsiteY23" fmla="*/ 201092 h 219074"/>
              <a:gd name="connsiteX24" fmla="*/ 699938 w 886159"/>
              <a:gd name="connsiteY24" fmla="*/ 195955 h 219074"/>
              <a:gd name="connsiteX25" fmla="*/ 702454 w 886159"/>
              <a:gd name="connsiteY25" fmla="*/ 198523 h 219074"/>
              <a:gd name="connsiteX26" fmla="*/ 692390 w 886159"/>
              <a:gd name="connsiteY26" fmla="*/ 213937 h 219074"/>
              <a:gd name="connsiteX27" fmla="*/ 662197 w 886159"/>
              <a:gd name="connsiteY27" fmla="*/ 219074 h 219074"/>
              <a:gd name="connsiteX28" fmla="*/ 584200 w 886159"/>
              <a:gd name="connsiteY28" fmla="*/ 149715 h 219074"/>
              <a:gd name="connsiteX29" fmla="*/ 662197 w 886159"/>
              <a:gd name="connsiteY29" fmla="*/ 77787 h 219074"/>
              <a:gd name="connsiteX30" fmla="*/ 476249 w 886159"/>
              <a:gd name="connsiteY30" fmla="*/ 77787 h 219074"/>
              <a:gd name="connsiteX31" fmla="*/ 557212 w 886159"/>
              <a:gd name="connsiteY31" fmla="*/ 154853 h 219074"/>
              <a:gd name="connsiteX32" fmla="*/ 557212 w 886159"/>
              <a:gd name="connsiteY32" fmla="*/ 216505 h 219074"/>
              <a:gd name="connsiteX33" fmla="*/ 554682 w 886159"/>
              <a:gd name="connsiteY33" fmla="*/ 216505 h 219074"/>
              <a:gd name="connsiteX34" fmla="*/ 526851 w 886159"/>
              <a:gd name="connsiteY34" fmla="*/ 216505 h 219074"/>
              <a:gd name="connsiteX35" fmla="*/ 524321 w 886159"/>
              <a:gd name="connsiteY35" fmla="*/ 216505 h 219074"/>
              <a:gd name="connsiteX36" fmla="*/ 524321 w 886159"/>
              <a:gd name="connsiteY36" fmla="*/ 154853 h 219074"/>
              <a:gd name="connsiteX37" fmla="*/ 476249 w 886159"/>
              <a:gd name="connsiteY37" fmla="*/ 95769 h 219074"/>
              <a:gd name="connsiteX38" fmla="*/ 428178 w 886159"/>
              <a:gd name="connsiteY38" fmla="*/ 149715 h 219074"/>
              <a:gd name="connsiteX39" fmla="*/ 473719 w 886159"/>
              <a:gd name="connsiteY39" fmla="*/ 201092 h 219074"/>
              <a:gd name="connsiteX40" fmla="*/ 499020 w 886159"/>
              <a:gd name="connsiteY40" fmla="*/ 195955 h 219074"/>
              <a:gd name="connsiteX41" fmla="*/ 501550 w 886159"/>
              <a:gd name="connsiteY41" fmla="*/ 198523 h 219074"/>
              <a:gd name="connsiteX42" fmla="*/ 496490 w 886159"/>
              <a:gd name="connsiteY42" fmla="*/ 216505 h 219074"/>
              <a:gd name="connsiteX43" fmla="*/ 471189 w 886159"/>
              <a:gd name="connsiteY43" fmla="*/ 219074 h 219074"/>
              <a:gd name="connsiteX44" fmla="*/ 395287 w 886159"/>
              <a:gd name="connsiteY44" fmla="*/ 149715 h 219074"/>
              <a:gd name="connsiteX45" fmla="*/ 476249 w 886159"/>
              <a:gd name="connsiteY45" fmla="*/ 77787 h 219074"/>
              <a:gd name="connsiteX46" fmla="*/ 202627 w 886159"/>
              <a:gd name="connsiteY46" fmla="*/ 77787 h 219074"/>
              <a:gd name="connsiteX47" fmla="*/ 282575 w 886159"/>
              <a:gd name="connsiteY47" fmla="*/ 149715 h 219074"/>
              <a:gd name="connsiteX48" fmla="*/ 200129 w 886159"/>
              <a:gd name="connsiteY48" fmla="*/ 219074 h 219074"/>
              <a:gd name="connsiteX49" fmla="*/ 130175 w 886159"/>
              <a:gd name="connsiteY49" fmla="*/ 195955 h 219074"/>
              <a:gd name="connsiteX50" fmla="*/ 145165 w 886159"/>
              <a:gd name="connsiteY50" fmla="*/ 165128 h 219074"/>
              <a:gd name="connsiteX51" fmla="*/ 147664 w 886159"/>
              <a:gd name="connsiteY51" fmla="*/ 165128 h 219074"/>
              <a:gd name="connsiteX52" fmla="*/ 200129 w 886159"/>
              <a:gd name="connsiteY52" fmla="*/ 201092 h 219074"/>
              <a:gd name="connsiteX53" fmla="*/ 250096 w 886159"/>
              <a:gd name="connsiteY53" fmla="*/ 149715 h 219074"/>
              <a:gd name="connsiteX54" fmla="*/ 202627 w 886159"/>
              <a:gd name="connsiteY54" fmla="*/ 95769 h 219074"/>
              <a:gd name="connsiteX55" fmla="*/ 175145 w 886159"/>
              <a:gd name="connsiteY55" fmla="*/ 98338 h 219074"/>
              <a:gd name="connsiteX56" fmla="*/ 172647 w 886159"/>
              <a:gd name="connsiteY56" fmla="*/ 95769 h 219074"/>
              <a:gd name="connsiteX57" fmla="*/ 180142 w 886159"/>
              <a:gd name="connsiteY57" fmla="*/ 80356 h 219074"/>
              <a:gd name="connsiteX58" fmla="*/ 202627 w 886159"/>
              <a:gd name="connsiteY58" fmla="*/ 77787 h 219074"/>
              <a:gd name="connsiteX59" fmla="*/ 82446 w 886159"/>
              <a:gd name="connsiteY59" fmla="*/ 77787 h 219074"/>
              <a:gd name="connsiteX60" fmla="*/ 152400 w 886159"/>
              <a:gd name="connsiteY60" fmla="*/ 100907 h 219074"/>
              <a:gd name="connsiteX61" fmla="*/ 137410 w 886159"/>
              <a:gd name="connsiteY61" fmla="*/ 129164 h 219074"/>
              <a:gd name="connsiteX62" fmla="*/ 132413 w 886159"/>
              <a:gd name="connsiteY62" fmla="*/ 129164 h 219074"/>
              <a:gd name="connsiteX63" fmla="*/ 82446 w 886159"/>
              <a:gd name="connsiteY63" fmla="*/ 95769 h 219074"/>
              <a:gd name="connsiteX64" fmla="*/ 32479 w 886159"/>
              <a:gd name="connsiteY64" fmla="*/ 147146 h 219074"/>
              <a:gd name="connsiteX65" fmla="*/ 79948 w 886159"/>
              <a:gd name="connsiteY65" fmla="*/ 201092 h 219074"/>
              <a:gd name="connsiteX66" fmla="*/ 107430 w 886159"/>
              <a:gd name="connsiteY66" fmla="*/ 195955 h 219074"/>
              <a:gd name="connsiteX67" fmla="*/ 109928 w 886159"/>
              <a:gd name="connsiteY67" fmla="*/ 201092 h 219074"/>
              <a:gd name="connsiteX68" fmla="*/ 102433 w 886159"/>
              <a:gd name="connsiteY68" fmla="*/ 216505 h 219074"/>
              <a:gd name="connsiteX69" fmla="*/ 79948 w 886159"/>
              <a:gd name="connsiteY69" fmla="*/ 219074 h 219074"/>
              <a:gd name="connsiteX70" fmla="*/ 0 w 886159"/>
              <a:gd name="connsiteY70" fmla="*/ 147146 h 219074"/>
              <a:gd name="connsiteX71" fmla="*/ 82446 w 886159"/>
              <a:gd name="connsiteY71" fmla="*/ 77787 h 219074"/>
              <a:gd name="connsiteX72" fmla="*/ 385676 w 886159"/>
              <a:gd name="connsiteY72" fmla="*/ 0 h 219074"/>
              <a:gd name="connsiteX73" fmla="*/ 433387 w 886159"/>
              <a:gd name="connsiteY73" fmla="*/ 10160 h 219074"/>
              <a:gd name="connsiteX74" fmla="*/ 423342 w 886159"/>
              <a:gd name="connsiteY74" fmla="*/ 30480 h 219074"/>
              <a:gd name="connsiteX75" fmla="*/ 420831 w 886159"/>
              <a:gd name="connsiteY75" fmla="*/ 30480 h 219074"/>
              <a:gd name="connsiteX76" fmla="*/ 385676 w 886159"/>
              <a:gd name="connsiteY76" fmla="*/ 17780 h 219074"/>
              <a:gd name="connsiteX77" fmla="*/ 345498 w 886159"/>
              <a:gd name="connsiteY77" fmla="*/ 63500 h 219074"/>
              <a:gd name="connsiteX78" fmla="*/ 345498 w 886159"/>
              <a:gd name="connsiteY78" fmla="*/ 83820 h 219074"/>
              <a:gd name="connsiteX79" fmla="*/ 385676 w 886159"/>
              <a:gd name="connsiteY79" fmla="*/ 83820 h 219074"/>
              <a:gd name="connsiteX80" fmla="*/ 388187 w 886159"/>
              <a:gd name="connsiteY80" fmla="*/ 86360 h 219074"/>
              <a:gd name="connsiteX81" fmla="*/ 380653 w 886159"/>
              <a:gd name="connsiteY81" fmla="*/ 96520 h 219074"/>
              <a:gd name="connsiteX82" fmla="*/ 378142 w 886159"/>
              <a:gd name="connsiteY82" fmla="*/ 99060 h 219074"/>
              <a:gd name="connsiteX83" fmla="*/ 345498 w 886159"/>
              <a:gd name="connsiteY83" fmla="*/ 99060 h 219074"/>
              <a:gd name="connsiteX84" fmla="*/ 345498 w 886159"/>
              <a:gd name="connsiteY84" fmla="*/ 215900 h 219074"/>
              <a:gd name="connsiteX85" fmla="*/ 342986 w 886159"/>
              <a:gd name="connsiteY85" fmla="*/ 215900 h 219074"/>
              <a:gd name="connsiteX86" fmla="*/ 317875 w 886159"/>
              <a:gd name="connsiteY86" fmla="*/ 215900 h 219074"/>
              <a:gd name="connsiteX87" fmla="*/ 317875 w 886159"/>
              <a:gd name="connsiteY87" fmla="*/ 99060 h 219074"/>
              <a:gd name="connsiteX88" fmla="*/ 297786 w 886159"/>
              <a:gd name="connsiteY88" fmla="*/ 99060 h 219074"/>
              <a:gd name="connsiteX89" fmla="*/ 295275 w 886159"/>
              <a:gd name="connsiteY89" fmla="*/ 96520 h 219074"/>
              <a:gd name="connsiteX90" fmla="*/ 295275 w 886159"/>
              <a:gd name="connsiteY90" fmla="*/ 86360 h 219074"/>
              <a:gd name="connsiteX91" fmla="*/ 297786 w 886159"/>
              <a:gd name="connsiteY91" fmla="*/ 83820 h 219074"/>
              <a:gd name="connsiteX92" fmla="*/ 315364 w 886159"/>
              <a:gd name="connsiteY92" fmla="*/ 83820 h 219074"/>
              <a:gd name="connsiteX93" fmla="*/ 315364 w 886159"/>
              <a:gd name="connsiteY93" fmla="*/ 68580 h 219074"/>
              <a:gd name="connsiteX94" fmla="*/ 385676 w 886159"/>
              <a:gd name="connsiteY94" fmla="*/ 0 h 219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886159" h="219074">
                <a:moveTo>
                  <a:pt x="809625" y="77787"/>
                </a:moveTo>
                <a:cubicBezTo>
                  <a:pt x="865286" y="77787"/>
                  <a:pt x="890587" y="113751"/>
                  <a:pt x="885527" y="152284"/>
                </a:cubicBezTo>
                <a:cubicBezTo>
                  <a:pt x="885527" y="154853"/>
                  <a:pt x="885527" y="154853"/>
                  <a:pt x="882997" y="154853"/>
                </a:cubicBezTo>
                <a:cubicBezTo>
                  <a:pt x="882997" y="154853"/>
                  <a:pt x="882997" y="154853"/>
                  <a:pt x="776733" y="154853"/>
                </a:cubicBezTo>
                <a:cubicBezTo>
                  <a:pt x="776733" y="154853"/>
                  <a:pt x="776733" y="154853"/>
                  <a:pt x="776733" y="152284"/>
                </a:cubicBezTo>
                <a:cubicBezTo>
                  <a:pt x="776733" y="152284"/>
                  <a:pt x="776733" y="152284"/>
                  <a:pt x="776733" y="142009"/>
                </a:cubicBezTo>
                <a:cubicBezTo>
                  <a:pt x="776733" y="142009"/>
                  <a:pt x="776733" y="139440"/>
                  <a:pt x="776733" y="139440"/>
                </a:cubicBezTo>
                <a:cubicBezTo>
                  <a:pt x="776733" y="139440"/>
                  <a:pt x="776733" y="139440"/>
                  <a:pt x="855166" y="139440"/>
                </a:cubicBezTo>
                <a:cubicBezTo>
                  <a:pt x="857696" y="118889"/>
                  <a:pt x="842516" y="93200"/>
                  <a:pt x="809625" y="93200"/>
                </a:cubicBezTo>
                <a:cubicBezTo>
                  <a:pt x="776733" y="93200"/>
                  <a:pt x="759023" y="113751"/>
                  <a:pt x="759023" y="149715"/>
                </a:cubicBezTo>
                <a:cubicBezTo>
                  <a:pt x="759023" y="183110"/>
                  <a:pt x="781794" y="201092"/>
                  <a:pt x="822275" y="201092"/>
                </a:cubicBezTo>
                <a:cubicBezTo>
                  <a:pt x="842516" y="201092"/>
                  <a:pt x="857696" y="198523"/>
                  <a:pt x="870346" y="193386"/>
                </a:cubicBezTo>
                <a:cubicBezTo>
                  <a:pt x="870346" y="193386"/>
                  <a:pt x="872876" y="195955"/>
                  <a:pt x="870346" y="195955"/>
                </a:cubicBezTo>
                <a:cubicBezTo>
                  <a:pt x="870346" y="195955"/>
                  <a:pt x="870346" y="195955"/>
                  <a:pt x="862756" y="213937"/>
                </a:cubicBezTo>
                <a:cubicBezTo>
                  <a:pt x="852636" y="216505"/>
                  <a:pt x="834925" y="219074"/>
                  <a:pt x="817215" y="219074"/>
                </a:cubicBezTo>
                <a:cubicBezTo>
                  <a:pt x="759023" y="219074"/>
                  <a:pt x="728662" y="195955"/>
                  <a:pt x="728662" y="149715"/>
                </a:cubicBezTo>
                <a:cubicBezTo>
                  <a:pt x="728662" y="108614"/>
                  <a:pt x="759023" y="77787"/>
                  <a:pt x="809625" y="77787"/>
                </a:cubicBezTo>
                <a:close/>
                <a:moveTo>
                  <a:pt x="662197" y="77787"/>
                </a:moveTo>
                <a:cubicBezTo>
                  <a:pt x="687358" y="77787"/>
                  <a:pt x="707486" y="85494"/>
                  <a:pt x="717550" y="90632"/>
                </a:cubicBezTo>
                <a:cubicBezTo>
                  <a:pt x="717550" y="90632"/>
                  <a:pt x="717550" y="90632"/>
                  <a:pt x="707486" y="111182"/>
                </a:cubicBezTo>
                <a:cubicBezTo>
                  <a:pt x="707486" y="111182"/>
                  <a:pt x="707486" y="111182"/>
                  <a:pt x="704970" y="111182"/>
                </a:cubicBezTo>
                <a:cubicBezTo>
                  <a:pt x="697422" y="100907"/>
                  <a:pt x="682325" y="95769"/>
                  <a:pt x="664713" y="95769"/>
                </a:cubicBezTo>
                <a:cubicBezTo>
                  <a:pt x="637037" y="95769"/>
                  <a:pt x="614392" y="113751"/>
                  <a:pt x="614392" y="149715"/>
                </a:cubicBezTo>
                <a:cubicBezTo>
                  <a:pt x="614392" y="183110"/>
                  <a:pt x="637037" y="201092"/>
                  <a:pt x="664713" y="201092"/>
                </a:cubicBezTo>
                <a:cubicBezTo>
                  <a:pt x="677293" y="201092"/>
                  <a:pt x="687358" y="201092"/>
                  <a:pt x="699938" y="195955"/>
                </a:cubicBezTo>
                <a:cubicBezTo>
                  <a:pt x="702454" y="195955"/>
                  <a:pt x="702454" y="195955"/>
                  <a:pt x="702454" y="198523"/>
                </a:cubicBezTo>
                <a:cubicBezTo>
                  <a:pt x="702454" y="198523"/>
                  <a:pt x="702454" y="198523"/>
                  <a:pt x="692390" y="213937"/>
                </a:cubicBezTo>
                <a:cubicBezTo>
                  <a:pt x="682325" y="219074"/>
                  <a:pt x="674777" y="219074"/>
                  <a:pt x="662197" y="219074"/>
                </a:cubicBezTo>
                <a:cubicBezTo>
                  <a:pt x="611876" y="219074"/>
                  <a:pt x="584200" y="188248"/>
                  <a:pt x="584200" y="149715"/>
                </a:cubicBezTo>
                <a:cubicBezTo>
                  <a:pt x="584200" y="108614"/>
                  <a:pt x="611876" y="77787"/>
                  <a:pt x="662197" y="77787"/>
                </a:cubicBezTo>
                <a:close/>
                <a:moveTo>
                  <a:pt x="476249" y="77787"/>
                </a:moveTo>
                <a:cubicBezTo>
                  <a:pt x="534441" y="77787"/>
                  <a:pt x="557212" y="111182"/>
                  <a:pt x="557212" y="154853"/>
                </a:cubicBezTo>
                <a:cubicBezTo>
                  <a:pt x="557212" y="154853"/>
                  <a:pt x="557212" y="154853"/>
                  <a:pt x="557212" y="216505"/>
                </a:cubicBezTo>
                <a:cubicBezTo>
                  <a:pt x="557212" y="216505"/>
                  <a:pt x="557212" y="216505"/>
                  <a:pt x="554682" y="216505"/>
                </a:cubicBezTo>
                <a:cubicBezTo>
                  <a:pt x="554682" y="216505"/>
                  <a:pt x="554682" y="216505"/>
                  <a:pt x="526851" y="216505"/>
                </a:cubicBezTo>
                <a:cubicBezTo>
                  <a:pt x="526851" y="216505"/>
                  <a:pt x="524321" y="216505"/>
                  <a:pt x="524321" y="216505"/>
                </a:cubicBezTo>
                <a:cubicBezTo>
                  <a:pt x="524321" y="216505"/>
                  <a:pt x="524321" y="216505"/>
                  <a:pt x="524321" y="154853"/>
                </a:cubicBezTo>
                <a:cubicBezTo>
                  <a:pt x="524321" y="118889"/>
                  <a:pt x="514201" y="95769"/>
                  <a:pt x="476249" y="95769"/>
                </a:cubicBezTo>
                <a:cubicBezTo>
                  <a:pt x="445889" y="95769"/>
                  <a:pt x="428178" y="116320"/>
                  <a:pt x="428178" y="149715"/>
                </a:cubicBezTo>
                <a:cubicBezTo>
                  <a:pt x="428178" y="172835"/>
                  <a:pt x="438298" y="201092"/>
                  <a:pt x="473719" y="201092"/>
                </a:cubicBezTo>
                <a:cubicBezTo>
                  <a:pt x="483840" y="201092"/>
                  <a:pt x="491430" y="198523"/>
                  <a:pt x="499020" y="195955"/>
                </a:cubicBezTo>
                <a:cubicBezTo>
                  <a:pt x="499020" y="195955"/>
                  <a:pt x="501550" y="198523"/>
                  <a:pt x="501550" y="198523"/>
                </a:cubicBezTo>
                <a:cubicBezTo>
                  <a:pt x="501550" y="198523"/>
                  <a:pt x="501550" y="198523"/>
                  <a:pt x="496490" y="216505"/>
                </a:cubicBezTo>
                <a:cubicBezTo>
                  <a:pt x="488900" y="219074"/>
                  <a:pt x="481310" y="219074"/>
                  <a:pt x="471189" y="219074"/>
                </a:cubicBezTo>
                <a:cubicBezTo>
                  <a:pt x="418058" y="219074"/>
                  <a:pt x="395287" y="188248"/>
                  <a:pt x="395287" y="149715"/>
                </a:cubicBezTo>
                <a:cubicBezTo>
                  <a:pt x="395287" y="106045"/>
                  <a:pt x="428178" y="77787"/>
                  <a:pt x="476249" y="77787"/>
                </a:cubicBezTo>
                <a:close/>
                <a:moveTo>
                  <a:pt x="202627" y="77787"/>
                </a:moveTo>
                <a:cubicBezTo>
                  <a:pt x="257591" y="77787"/>
                  <a:pt x="282575" y="108614"/>
                  <a:pt x="282575" y="149715"/>
                </a:cubicBezTo>
                <a:cubicBezTo>
                  <a:pt x="282575" y="188248"/>
                  <a:pt x="255093" y="219074"/>
                  <a:pt x="200129" y="219074"/>
                </a:cubicBezTo>
                <a:cubicBezTo>
                  <a:pt x="167650" y="219074"/>
                  <a:pt x="145165" y="208799"/>
                  <a:pt x="130175" y="195955"/>
                </a:cubicBezTo>
                <a:cubicBezTo>
                  <a:pt x="130175" y="195955"/>
                  <a:pt x="130175" y="195955"/>
                  <a:pt x="145165" y="165128"/>
                </a:cubicBezTo>
                <a:cubicBezTo>
                  <a:pt x="145165" y="165128"/>
                  <a:pt x="147664" y="165128"/>
                  <a:pt x="147664" y="165128"/>
                </a:cubicBezTo>
                <a:cubicBezTo>
                  <a:pt x="155159" y="185679"/>
                  <a:pt x="172647" y="201092"/>
                  <a:pt x="200129" y="201092"/>
                </a:cubicBezTo>
                <a:cubicBezTo>
                  <a:pt x="230109" y="201092"/>
                  <a:pt x="250096" y="180541"/>
                  <a:pt x="250096" y="149715"/>
                </a:cubicBezTo>
                <a:cubicBezTo>
                  <a:pt x="250096" y="111182"/>
                  <a:pt x="230109" y="95769"/>
                  <a:pt x="202627" y="95769"/>
                </a:cubicBezTo>
                <a:cubicBezTo>
                  <a:pt x="190136" y="95769"/>
                  <a:pt x="182641" y="98338"/>
                  <a:pt x="175145" y="98338"/>
                </a:cubicBezTo>
                <a:cubicBezTo>
                  <a:pt x="172647" y="100907"/>
                  <a:pt x="170149" y="98338"/>
                  <a:pt x="172647" y="95769"/>
                </a:cubicBezTo>
                <a:cubicBezTo>
                  <a:pt x="172647" y="95769"/>
                  <a:pt x="172647" y="95769"/>
                  <a:pt x="180142" y="80356"/>
                </a:cubicBezTo>
                <a:cubicBezTo>
                  <a:pt x="187637" y="77787"/>
                  <a:pt x="195132" y="77787"/>
                  <a:pt x="202627" y="77787"/>
                </a:cubicBezTo>
                <a:close/>
                <a:moveTo>
                  <a:pt x="82446" y="77787"/>
                </a:moveTo>
                <a:cubicBezTo>
                  <a:pt x="112426" y="77787"/>
                  <a:pt x="137410" y="88063"/>
                  <a:pt x="152400" y="100907"/>
                </a:cubicBezTo>
                <a:cubicBezTo>
                  <a:pt x="152400" y="100907"/>
                  <a:pt x="152400" y="100907"/>
                  <a:pt x="137410" y="129164"/>
                </a:cubicBezTo>
                <a:cubicBezTo>
                  <a:pt x="137410" y="131733"/>
                  <a:pt x="134911" y="131733"/>
                  <a:pt x="132413" y="129164"/>
                </a:cubicBezTo>
                <a:cubicBezTo>
                  <a:pt x="127416" y="111182"/>
                  <a:pt x="109928" y="95769"/>
                  <a:pt x="82446" y="95769"/>
                </a:cubicBezTo>
                <a:cubicBezTo>
                  <a:pt x="52466" y="95769"/>
                  <a:pt x="32479" y="113751"/>
                  <a:pt x="32479" y="147146"/>
                </a:cubicBezTo>
                <a:cubicBezTo>
                  <a:pt x="32479" y="183110"/>
                  <a:pt x="52466" y="201092"/>
                  <a:pt x="79948" y="201092"/>
                </a:cubicBezTo>
                <a:cubicBezTo>
                  <a:pt x="92439" y="201092"/>
                  <a:pt x="99934" y="198523"/>
                  <a:pt x="107430" y="195955"/>
                </a:cubicBezTo>
                <a:cubicBezTo>
                  <a:pt x="109928" y="195955"/>
                  <a:pt x="109928" y="198523"/>
                  <a:pt x="109928" y="201092"/>
                </a:cubicBezTo>
                <a:cubicBezTo>
                  <a:pt x="109928" y="201092"/>
                  <a:pt x="109928" y="201092"/>
                  <a:pt x="102433" y="216505"/>
                </a:cubicBezTo>
                <a:cubicBezTo>
                  <a:pt x="94938" y="219074"/>
                  <a:pt x="87443" y="219074"/>
                  <a:pt x="79948" y="219074"/>
                </a:cubicBezTo>
                <a:cubicBezTo>
                  <a:pt x="24984" y="219074"/>
                  <a:pt x="0" y="185679"/>
                  <a:pt x="0" y="147146"/>
                </a:cubicBezTo>
                <a:cubicBezTo>
                  <a:pt x="0" y="108614"/>
                  <a:pt x="27482" y="77787"/>
                  <a:pt x="82446" y="77787"/>
                </a:cubicBezTo>
                <a:close/>
                <a:moveTo>
                  <a:pt x="385676" y="0"/>
                </a:moveTo>
                <a:cubicBezTo>
                  <a:pt x="403253" y="0"/>
                  <a:pt x="420831" y="5080"/>
                  <a:pt x="433387" y="10160"/>
                </a:cubicBezTo>
                <a:cubicBezTo>
                  <a:pt x="433387" y="10160"/>
                  <a:pt x="433387" y="10160"/>
                  <a:pt x="423342" y="30480"/>
                </a:cubicBezTo>
                <a:cubicBezTo>
                  <a:pt x="423342" y="30480"/>
                  <a:pt x="423342" y="30480"/>
                  <a:pt x="420831" y="30480"/>
                </a:cubicBezTo>
                <a:cubicBezTo>
                  <a:pt x="413298" y="22860"/>
                  <a:pt x="400742" y="17780"/>
                  <a:pt x="385676" y="17780"/>
                </a:cubicBezTo>
                <a:cubicBezTo>
                  <a:pt x="353031" y="17780"/>
                  <a:pt x="345498" y="40640"/>
                  <a:pt x="345498" y="63500"/>
                </a:cubicBezTo>
                <a:cubicBezTo>
                  <a:pt x="345498" y="63500"/>
                  <a:pt x="345498" y="63500"/>
                  <a:pt x="345498" y="83820"/>
                </a:cubicBezTo>
                <a:cubicBezTo>
                  <a:pt x="345498" y="83820"/>
                  <a:pt x="345498" y="83820"/>
                  <a:pt x="385676" y="83820"/>
                </a:cubicBezTo>
                <a:cubicBezTo>
                  <a:pt x="385676" y="83820"/>
                  <a:pt x="388187" y="83820"/>
                  <a:pt x="388187" y="86360"/>
                </a:cubicBezTo>
                <a:cubicBezTo>
                  <a:pt x="388187" y="86360"/>
                  <a:pt x="388187" y="86360"/>
                  <a:pt x="380653" y="96520"/>
                </a:cubicBezTo>
                <a:cubicBezTo>
                  <a:pt x="380653" y="99060"/>
                  <a:pt x="380653" y="99060"/>
                  <a:pt x="378142" y="99060"/>
                </a:cubicBezTo>
                <a:cubicBezTo>
                  <a:pt x="378142" y="99060"/>
                  <a:pt x="378142" y="99060"/>
                  <a:pt x="345498" y="99060"/>
                </a:cubicBezTo>
                <a:cubicBezTo>
                  <a:pt x="345498" y="99060"/>
                  <a:pt x="345498" y="99060"/>
                  <a:pt x="345498" y="215900"/>
                </a:cubicBezTo>
                <a:cubicBezTo>
                  <a:pt x="345498" y="215900"/>
                  <a:pt x="345498" y="215900"/>
                  <a:pt x="342986" y="215900"/>
                </a:cubicBezTo>
                <a:cubicBezTo>
                  <a:pt x="342986" y="215900"/>
                  <a:pt x="342986" y="215900"/>
                  <a:pt x="317875" y="215900"/>
                </a:cubicBezTo>
                <a:cubicBezTo>
                  <a:pt x="317875" y="215900"/>
                  <a:pt x="317875" y="215900"/>
                  <a:pt x="317875" y="99060"/>
                </a:cubicBezTo>
                <a:cubicBezTo>
                  <a:pt x="317875" y="99060"/>
                  <a:pt x="317875" y="99060"/>
                  <a:pt x="297786" y="99060"/>
                </a:cubicBezTo>
                <a:cubicBezTo>
                  <a:pt x="297786" y="99060"/>
                  <a:pt x="295275" y="99060"/>
                  <a:pt x="295275" y="96520"/>
                </a:cubicBezTo>
                <a:cubicBezTo>
                  <a:pt x="295275" y="96520"/>
                  <a:pt x="295275" y="96520"/>
                  <a:pt x="295275" y="86360"/>
                </a:cubicBezTo>
                <a:cubicBezTo>
                  <a:pt x="295275" y="83820"/>
                  <a:pt x="297786" y="83820"/>
                  <a:pt x="297786" y="83820"/>
                </a:cubicBezTo>
                <a:cubicBezTo>
                  <a:pt x="297786" y="83820"/>
                  <a:pt x="297786" y="83820"/>
                  <a:pt x="315364" y="83820"/>
                </a:cubicBezTo>
                <a:cubicBezTo>
                  <a:pt x="315364" y="83820"/>
                  <a:pt x="315364" y="83820"/>
                  <a:pt x="315364" y="68580"/>
                </a:cubicBezTo>
                <a:cubicBezTo>
                  <a:pt x="315364" y="22860"/>
                  <a:pt x="345498" y="0"/>
                  <a:pt x="385676" y="0"/>
                </a:cubicBezTo>
                <a:close/>
              </a:path>
            </a:pathLst>
          </a:custGeom>
          <a:solidFill>
            <a:srgbClr val="1C355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 dirty="0"/>
          </a:p>
        </p:txBody>
      </p:sp>
      <p:sp>
        <p:nvSpPr>
          <p:cNvPr id="13" name="Espace réservé du texte 9">
            <a:extLst>
              <a:ext uri="{FF2B5EF4-FFF2-40B4-BE49-F238E27FC236}">
                <a16:creationId xmlns:a16="http://schemas.microsoft.com/office/drawing/2014/main" id="{E013E8ED-8131-4055-A9D2-32088F6B3DD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9100" y="6580610"/>
            <a:ext cx="10642600" cy="189283"/>
          </a:xfrm>
        </p:spPr>
        <p:txBody>
          <a:bodyPr wrap="square" anchor="b">
            <a:spAutoFit/>
          </a:bodyPr>
          <a:lstStyle>
            <a:lvl1pPr marL="88900" indent="-88900" algn="r">
              <a:buFont typeface="+mj-lt"/>
              <a:buAutoNum type="arabicPeriod"/>
              <a:defRPr sz="700" b="0" cap="none" spc="0" baseline="0"/>
            </a:lvl1pPr>
          </a:lstStyle>
          <a:p>
            <a:pPr lvl="0"/>
            <a:r>
              <a:rPr lang="en-GB" dirty="0"/>
              <a:t>Click here to insert footnotes</a:t>
            </a:r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1208103C-8428-4B99-931C-4C763BEB003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479511" y="5586393"/>
            <a:ext cx="7581900" cy="83820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2400" cap="none" spc="0" baseline="0"/>
            </a:lvl1pPr>
            <a:lvl2pPr marL="223838" indent="0">
              <a:buNone/>
              <a:defRPr/>
            </a:lvl2pPr>
          </a:lstStyle>
          <a:p>
            <a:pPr lvl="0"/>
            <a:r>
              <a:rPr lang="en-GB" dirty="0"/>
              <a:t>Click here to add</a:t>
            </a:r>
          </a:p>
          <a:p>
            <a:pPr lvl="0"/>
            <a:r>
              <a:rPr lang="en-GB" dirty="0"/>
              <a:t>your highlight text</a:t>
            </a:r>
          </a:p>
        </p:txBody>
      </p:sp>
      <p:sp>
        <p:nvSpPr>
          <p:cNvPr id="17" name="Espace réservé du texte 16">
            <a:extLst>
              <a:ext uri="{FF2B5EF4-FFF2-40B4-BE49-F238E27FC236}">
                <a16:creationId xmlns:a16="http://schemas.microsoft.com/office/drawing/2014/main" id="{6AD58E76-9CB4-4808-95F1-AC2D5A63FA3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41362" y="1670597"/>
            <a:ext cx="2001837" cy="1286689"/>
          </a:xfrm>
          <a:blipFill>
            <a:blip r:embed="rId5"/>
            <a:stretch>
              <a:fillRect/>
            </a:stretch>
          </a:blipFill>
        </p:spPr>
        <p:txBody>
          <a:bodyPr bIns="180000" anchor="b">
            <a:noAutofit/>
          </a:bodyPr>
          <a:lstStyle>
            <a:lvl1pPr marL="0" indent="0">
              <a:spcBef>
                <a:spcPts val="0"/>
              </a:spcBef>
              <a:buNone/>
              <a:defRPr sz="1100" b="1"/>
            </a:lvl1pPr>
          </a:lstStyle>
          <a:p>
            <a:pPr lvl="0"/>
            <a:r>
              <a:rPr lang="en-GB" dirty="0"/>
              <a:t>Section</a:t>
            </a:r>
          </a:p>
          <a:p>
            <a:pPr lvl="0"/>
            <a:r>
              <a:rPr lang="en-GB" dirty="0"/>
              <a:t>title</a:t>
            </a:r>
          </a:p>
        </p:txBody>
      </p:sp>
      <p:sp>
        <p:nvSpPr>
          <p:cNvPr id="24" name="Espace réservé du texte 23">
            <a:extLst>
              <a:ext uri="{FF2B5EF4-FFF2-40B4-BE49-F238E27FC236}">
                <a16:creationId xmlns:a16="http://schemas.microsoft.com/office/drawing/2014/main" id="{449F9F8C-2C1D-4D96-AAC0-A2E5451C752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0563" y="3251200"/>
            <a:ext cx="2068704" cy="1666875"/>
          </a:xfrm>
        </p:spPr>
        <p:txBody>
          <a:bodyPr/>
          <a:lstStyle>
            <a:lvl1pPr marL="47625" indent="-47625">
              <a:defRPr sz="1200" cap="none" spc="0" baseline="0"/>
            </a:lvl1pPr>
            <a:lvl2pPr marL="228600" indent="-180975">
              <a:defRPr sz="1050"/>
            </a:lvl2pPr>
          </a:lstStyle>
          <a:p>
            <a:pPr lvl="0"/>
            <a:r>
              <a:rPr lang="en-GB" dirty="0"/>
              <a:t>Paragraph title</a:t>
            </a:r>
          </a:p>
          <a:p>
            <a:pPr lvl="1"/>
            <a:r>
              <a:rPr lang="en-GB" dirty="0"/>
              <a:t>Level 02 text</a:t>
            </a:r>
          </a:p>
          <a:p>
            <a:pPr marL="228600" marR="0" lvl="1" indent="-1809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Tx/>
              <a:buFont typeface="Arial" panose="020B0604020202020204" pitchFamily="34" charset="0"/>
              <a:buChar char="›"/>
              <a:tabLst/>
              <a:defRPr/>
            </a:pPr>
            <a:r>
              <a:rPr lang="en-GB" dirty="0"/>
              <a:t>Level 02 text</a:t>
            </a:r>
          </a:p>
          <a:p>
            <a:pPr marL="228600" marR="0" lvl="1" indent="-1809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Tx/>
              <a:buFont typeface="Arial" panose="020B0604020202020204" pitchFamily="34" charset="0"/>
              <a:buChar char="›"/>
              <a:tabLst/>
              <a:defRPr/>
            </a:pPr>
            <a:r>
              <a:rPr lang="en-GB" dirty="0"/>
              <a:t>Level 02 text</a:t>
            </a:r>
          </a:p>
          <a:p>
            <a:pPr marL="228600" marR="0" lvl="1" indent="-1809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Tx/>
              <a:buFont typeface="Arial" panose="020B0604020202020204" pitchFamily="34" charset="0"/>
              <a:buChar char="›"/>
              <a:tabLst/>
              <a:defRPr/>
            </a:pPr>
            <a:r>
              <a:rPr lang="en-GB" dirty="0"/>
              <a:t>Level 02 text</a:t>
            </a:r>
          </a:p>
          <a:p>
            <a:pPr marL="228600" marR="0" lvl="1" indent="-1809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Tx/>
              <a:buFont typeface="Arial" panose="020B0604020202020204" pitchFamily="34" charset="0"/>
              <a:buChar char="›"/>
              <a:tabLst/>
              <a:defRPr/>
            </a:pPr>
            <a:r>
              <a:rPr lang="en-GB" dirty="0"/>
              <a:t>Level 02 text</a:t>
            </a:r>
          </a:p>
          <a:p>
            <a:pPr lvl="1"/>
            <a:endParaRPr lang="en-GB" dirty="0"/>
          </a:p>
        </p:txBody>
      </p:sp>
      <p:grpSp>
        <p:nvGrpSpPr>
          <p:cNvPr id="25" name="Groupe 24">
            <a:extLst>
              <a:ext uri="{FF2B5EF4-FFF2-40B4-BE49-F238E27FC236}">
                <a16:creationId xmlns:a16="http://schemas.microsoft.com/office/drawing/2014/main" id="{862E7071-2496-449D-AE4B-C04B26289A40}"/>
              </a:ext>
            </a:extLst>
          </p:cNvPr>
          <p:cNvGrpSpPr/>
          <p:nvPr userDrawn="1"/>
        </p:nvGrpSpPr>
        <p:grpSpPr>
          <a:xfrm>
            <a:off x="12371453" y="0"/>
            <a:ext cx="1885826" cy="1528108"/>
            <a:chOff x="7045594" y="2588002"/>
            <a:chExt cx="1885826" cy="1528108"/>
          </a:xfrm>
        </p:grpSpPr>
        <p:grpSp>
          <p:nvGrpSpPr>
            <p:cNvPr id="26" name="Groupe 25">
              <a:extLst>
                <a:ext uri="{FF2B5EF4-FFF2-40B4-BE49-F238E27FC236}">
                  <a16:creationId xmlns:a16="http://schemas.microsoft.com/office/drawing/2014/main" id="{639CC988-DBFC-45AF-AEC9-E4545A139851}"/>
                </a:ext>
              </a:extLst>
            </p:cNvPr>
            <p:cNvGrpSpPr/>
            <p:nvPr/>
          </p:nvGrpSpPr>
          <p:grpSpPr>
            <a:xfrm>
              <a:off x="7045594" y="2588002"/>
              <a:ext cx="1885826" cy="1528108"/>
              <a:chOff x="2689543" y="1651754"/>
              <a:chExt cx="1885826" cy="1528108"/>
            </a:xfrm>
          </p:grpSpPr>
          <p:sp>
            <p:nvSpPr>
              <p:cNvPr id="29" name="Freeform 5">
                <a:extLst>
                  <a:ext uri="{FF2B5EF4-FFF2-40B4-BE49-F238E27FC236}">
                    <a16:creationId xmlns:a16="http://schemas.microsoft.com/office/drawing/2014/main" id="{22DC8C38-F1EC-4996-A2B6-DF03843D8A3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419731" y="1651754"/>
                <a:ext cx="425450" cy="425450"/>
              </a:xfrm>
              <a:custGeom>
                <a:avLst/>
                <a:gdLst>
                  <a:gd name="T0" fmla="*/ 173 w 346"/>
                  <a:gd name="T1" fmla="*/ 0 h 346"/>
                  <a:gd name="T2" fmla="*/ 0 w 346"/>
                  <a:gd name="T3" fmla="*/ 173 h 346"/>
                  <a:gd name="T4" fmla="*/ 173 w 346"/>
                  <a:gd name="T5" fmla="*/ 346 h 346"/>
                  <a:gd name="T6" fmla="*/ 346 w 346"/>
                  <a:gd name="T7" fmla="*/ 173 h 346"/>
                  <a:gd name="T8" fmla="*/ 173 w 346"/>
                  <a:gd name="T9" fmla="*/ 0 h 346"/>
                  <a:gd name="T10" fmla="*/ 201 w 346"/>
                  <a:gd name="T11" fmla="*/ 247 h 346"/>
                  <a:gd name="T12" fmla="*/ 128 w 346"/>
                  <a:gd name="T13" fmla="*/ 290 h 346"/>
                  <a:gd name="T14" fmla="*/ 111 w 346"/>
                  <a:gd name="T15" fmla="*/ 278 h 346"/>
                  <a:gd name="T16" fmla="*/ 112 w 346"/>
                  <a:gd name="T17" fmla="*/ 272 h 346"/>
                  <a:gd name="T18" fmla="*/ 153 w 346"/>
                  <a:gd name="T19" fmla="*/ 172 h 346"/>
                  <a:gd name="T20" fmla="*/ 150 w 346"/>
                  <a:gd name="T21" fmla="*/ 165 h 346"/>
                  <a:gd name="T22" fmla="*/ 126 w 346"/>
                  <a:gd name="T23" fmla="*/ 175 h 346"/>
                  <a:gd name="T24" fmla="*/ 121 w 346"/>
                  <a:gd name="T25" fmla="*/ 173 h 346"/>
                  <a:gd name="T26" fmla="*/ 126 w 346"/>
                  <a:gd name="T27" fmla="*/ 163 h 346"/>
                  <a:gd name="T28" fmla="*/ 195 w 346"/>
                  <a:gd name="T29" fmla="*/ 128 h 346"/>
                  <a:gd name="T30" fmla="*/ 205 w 346"/>
                  <a:gd name="T31" fmla="*/ 141 h 346"/>
                  <a:gd name="T32" fmla="*/ 201 w 346"/>
                  <a:gd name="T33" fmla="*/ 154 h 346"/>
                  <a:gd name="T34" fmla="*/ 164 w 346"/>
                  <a:gd name="T35" fmla="*/ 247 h 346"/>
                  <a:gd name="T36" fmla="*/ 169 w 346"/>
                  <a:gd name="T37" fmla="*/ 252 h 346"/>
                  <a:gd name="T38" fmla="*/ 196 w 346"/>
                  <a:gd name="T39" fmla="*/ 235 h 346"/>
                  <a:gd name="T40" fmla="*/ 204 w 346"/>
                  <a:gd name="T41" fmla="*/ 231 h 346"/>
                  <a:gd name="T42" fmla="*/ 207 w 346"/>
                  <a:gd name="T43" fmla="*/ 234 h 346"/>
                  <a:gd name="T44" fmla="*/ 201 w 346"/>
                  <a:gd name="T45" fmla="*/ 247 h 346"/>
                  <a:gd name="T46" fmla="*/ 192 w 346"/>
                  <a:gd name="T47" fmla="*/ 98 h 346"/>
                  <a:gd name="T48" fmla="*/ 182 w 346"/>
                  <a:gd name="T49" fmla="*/ 95 h 346"/>
                  <a:gd name="T50" fmla="*/ 173 w 346"/>
                  <a:gd name="T51" fmla="*/ 76 h 346"/>
                  <a:gd name="T52" fmla="*/ 186 w 346"/>
                  <a:gd name="T53" fmla="*/ 52 h 346"/>
                  <a:gd name="T54" fmla="*/ 198 w 346"/>
                  <a:gd name="T55" fmla="*/ 48 h 346"/>
                  <a:gd name="T56" fmla="*/ 219 w 346"/>
                  <a:gd name="T57" fmla="*/ 70 h 346"/>
                  <a:gd name="T58" fmla="*/ 192 w 346"/>
                  <a:gd name="T59" fmla="*/ 98 h 3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346" h="346">
                    <a:moveTo>
                      <a:pt x="173" y="0"/>
                    </a:moveTo>
                    <a:cubicBezTo>
                      <a:pt x="78" y="0"/>
                      <a:pt x="0" y="78"/>
                      <a:pt x="0" y="173"/>
                    </a:cubicBezTo>
                    <a:cubicBezTo>
                      <a:pt x="0" y="268"/>
                      <a:pt x="78" y="346"/>
                      <a:pt x="173" y="346"/>
                    </a:cubicBezTo>
                    <a:cubicBezTo>
                      <a:pt x="268" y="346"/>
                      <a:pt x="346" y="268"/>
                      <a:pt x="346" y="173"/>
                    </a:cubicBezTo>
                    <a:cubicBezTo>
                      <a:pt x="346" y="78"/>
                      <a:pt x="268" y="0"/>
                      <a:pt x="173" y="0"/>
                    </a:cubicBezTo>
                    <a:close/>
                    <a:moveTo>
                      <a:pt x="201" y="247"/>
                    </a:moveTo>
                    <a:cubicBezTo>
                      <a:pt x="182" y="270"/>
                      <a:pt x="143" y="290"/>
                      <a:pt x="128" y="290"/>
                    </a:cubicBezTo>
                    <a:cubicBezTo>
                      <a:pt x="122" y="290"/>
                      <a:pt x="111" y="284"/>
                      <a:pt x="111" y="278"/>
                    </a:cubicBezTo>
                    <a:cubicBezTo>
                      <a:pt x="111" y="276"/>
                      <a:pt x="111" y="276"/>
                      <a:pt x="112" y="272"/>
                    </a:cubicBezTo>
                    <a:cubicBezTo>
                      <a:pt x="126" y="238"/>
                      <a:pt x="138" y="213"/>
                      <a:pt x="153" y="172"/>
                    </a:cubicBezTo>
                    <a:cubicBezTo>
                      <a:pt x="154" y="169"/>
                      <a:pt x="153" y="165"/>
                      <a:pt x="150" y="165"/>
                    </a:cubicBezTo>
                    <a:cubicBezTo>
                      <a:pt x="146" y="165"/>
                      <a:pt x="136" y="169"/>
                      <a:pt x="126" y="175"/>
                    </a:cubicBezTo>
                    <a:cubicBezTo>
                      <a:pt x="125" y="177"/>
                      <a:pt x="121" y="174"/>
                      <a:pt x="121" y="173"/>
                    </a:cubicBezTo>
                    <a:cubicBezTo>
                      <a:pt x="121" y="170"/>
                      <a:pt x="123" y="167"/>
                      <a:pt x="126" y="163"/>
                    </a:cubicBezTo>
                    <a:cubicBezTo>
                      <a:pt x="134" y="154"/>
                      <a:pt x="171" y="128"/>
                      <a:pt x="195" y="128"/>
                    </a:cubicBezTo>
                    <a:cubicBezTo>
                      <a:pt x="199" y="128"/>
                      <a:pt x="205" y="137"/>
                      <a:pt x="205" y="141"/>
                    </a:cubicBezTo>
                    <a:cubicBezTo>
                      <a:pt x="205" y="144"/>
                      <a:pt x="202" y="151"/>
                      <a:pt x="201" y="154"/>
                    </a:cubicBezTo>
                    <a:cubicBezTo>
                      <a:pt x="182" y="197"/>
                      <a:pt x="176" y="218"/>
                      <a:pt x="164" y="247"/>
                    </a:cubicBezTo>
                    <a:cubicBezTo>
                      <a:pt x="163" y="251"/>
                      <a:pt x="166" y="252"/>
                      <a:pt x="169" y="252"/>
                    </a:cubicBezTo>
                    <a:cubicBezTo>
                      <a:pt x="172" y="252"/>
                      <a:pt x="182" y="247"/>
                      <a:pt x="196" y="235"/>
                    </a:cubicBezTo>
                    <a:cubicBezTo>
                      <a:pt x="201" y="231"/>
                      <a:pt x="202" y="231"/>
                      <a:pt x="204" y="231"/>
                    </a:cubicBezTo>
                    <a:cubicBezTo>
                      <a:pt x="205" y="231"/>
                      <a:pt x="207" y="232"/>
                      <a:pt x="207" y="234"/>
                    </a:cubicBezTo>
                    <a:cubicBezTo>
                      <a:pt x="207" y="237"/>
                      <a:pt x="205" y="242"/>
                      <a:pt x="201" y="247"/>
                    </a:cubicBezTo>
                    <a:close/>
                    <a:moveTo>
                      <a:pt x="192" y="98"/>
                    </a:moveTo>
                    <a:cubicBezTo>
                      <a:pt x="188" y="98"/>
                      <a:pt x="185" y="96"/>
                      <a:pt x="182" y="95"/>
                    </a:cubicBezTo>
                    <a:cubicBezTo>
                      <a:pt x="177" y="91"/>
                      <a:pt x="173" y="85"/>
                      <a:pt x="173" y="76"/>
                    </a:cubicBezTo>
                    <a:cubicBezTo>
                      <a:pt x="173" y="65"/>
                      <a:pt x="179" y="57"/>
                      <a:pt x="186" y="52"/>
                    </a:cubicBezTo>
                    <a:cubicBezTo>
                      <a:pt x="190" y="49"/>
                      <a:pt x="195" y="48"/>
                      <a:pt x="198" y="48"/>
                    </a:cubicBezTo>
                    <a:cubicBezTo>
                      <a:pt x="213" y="48"/>
                      <a:pt x="219" y="59"/>
                      <a:pt x="219" y="70"/>
                    </a:cubicBezTo>
                    <a:cubicBezTo>
                      <a:pt x="219" y="82"/>
                      <a:pt x="206" y="98"/>
                      <a:pt x="192" y="98"/>
                    </a:cubicBez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ffectLst>
                <a:outerShdw blurRad="50800" dist="254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459B9793-268D-4DC2-8CB3-FBBA59D35935}"/>
                  </a:ext>
                </a:extLst>
              </p:cNvPr>
              <p:cNvSpPr/>
              <p:nvPr/>
            </p:nvSpPr>
            <p:spPr>
              <a:xfrm>
                <a:off x="2689543" y="2010311"/>
                <a:ext cx="1885826" cy="1169551"/>
              </a:xfrm>
              <a:prstGeom prst="rect">
                <a:avLst/>
              </a:prstGeom>
              <a:solidFill>
                <a:srgbClr val="F2F2F2"/>
              </a:solidFill>
              <a:ln>
                <a:noFill/>
              </a:ln>
              <a:effectLst>
                <a:outerShdw blurRad="50800" dist="254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To switch from one chip level to another</a:t>
                </a:r>
                <a:r>
                  <a:rPr kumimoji="0" lang="fr-FR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:</a:t>
                </a:r>
              </a:p>
              <a:p>
                <a:pPr marL="171450" marR="0" lvl="0" indent="-17145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Select the desired line and use the tab forward or backward</a:t>
                </a:r>
                <a:endParaRPr kumimoji="0" lang="fr-FR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  <a:p>
                <a:pPr marL="171450" marR="0" lvl="0" indent="-17145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endParaRPr kumimoji="0" lang="fr-FR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  <a:p>
                <a:pPr marL="171450" marR="0" lvl="0" indent="-17145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endParaRPr kumimoji="0" lang="fr-FR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</p:grpSp>
        <p:pic>
          <p:nvPicPr>
            <p:cNvPr id="27" name="Image 26">
              <a:extLst>
                <a:ext uri="{FF2B5EF4-FFF2-40B4-BE49-F238E27FC236}">
                  <a16:creationId xmlns:a16="http://schemas.microsoft.com/office/drawing/2014/main" id="{A9539EDE-4F31-4B97-A208-D3BA8675619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302328" y="3836030"/>
              <a:ext cx="180768" cy="199216"/>
            </a:xfrm>
            <a:prstGeom prst="rect">
              <a:avLst/>
            </a:prstGeom>
          </p:spPr>
        </p:pic>
        <p:pic>
          <p:nvPicPr>
            <p:cNvPr id="28" name="Image 27">
              <a:extLst>
                <a:ext uri="{FF2B5EF4-FFF2-40B4-BE49-F238E27FC236}">
                  <a16:creationId xmlns:a16="http://schemas.microsoft.com/office/drawing/2014/main" id="{1282382C-8224-4F34-9EA7-537BACE032B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567210" y="3836030"/>
              <a:ext cx="180768" cy="199216"/>
            </a:xfrm>
            <a:prstGeom prst="rect">
              <a:avLst/>
            </a:prstGeom>
          </p:spPr>
        </p:pic>
      </p:grpSp>
      <p:sp>
        <p:nvSpPr>
          <p:cNvPr id="32" name="Espace réservé du texte 16">
            <a:extLst>
              <a:ext uri="{FF2B5EF4-FFF2-40B4-BE49-F238E27FC236}">
                <a16:creationId xmlns:a16="http://schemas.microsoft.com/office/drawing/2014/main" id="{866F79FD-38B2-4E73-A27F-8285C272C50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970212" y="1670597"/>
            <a:ext cx="2001837" cy="1286689"/>
          </a:xfrm>
          <a:blipFill>
            <a:blip r:embed="rId5"/>
            <a:stretch>
              <a:fillRect/>
            </a:stretch>
          </a:blipFill>
        </p:spPr>
        <p:txBody>
          <a:bodyPr bIns="180000" anchor="b">
            <a:noAutofit/>
          </a:bodyPr>
          <a:lstStyle>
            <a:lvl1pPr marL="0" indent="0">
              <a:spcBef>
                <a:spcPts val="0"/>
              </a:spcBef>
              <a:buNone/>
              <a:defRPr sz="1100" b="1"/>
            </a:lvl1pPr>
          </a:lstStyle>
          <a:p>
            <a:pPr lvl="0"/>
            <a:r>
              <a:rPr lang="en-GB" dirty="0"/>
              <a:t>Section</a:t>
            </a:r>
          </a:p>
          <a:p>
            <a:pPr lvl="0"/>
            <a:r>
              <a:rPr lang="en-GB" dirty="0"/>
              <a:t>title</a:t>
            </a:r>
          </a:p>
        </p:txBody>
      </p:sp>
      <p:sp>
        <p:nvSpPr>
          <p:cNvPr id="33" name="Espace réservé du texte 23">
            <a:extLst>
              <a:ext uri="{FF2B5EF4-FFF2-40B4-BE49-F238E27FC236}">
                <a16:creationId xmlns:a16="http://schemas.microsoft.com/office/drawing/2014/main" id="{42084413-D97D-46DE-887E-65BB8BEF400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903345" y="3251200"/>
            <a:ext cx="2068704" cy="1666875"/>
          </a:xfrm>
        </p:spPr>
        <p:txBody>
          <a:bodyPr/>
          <a:lstStyle>
            <a:lvl1pPr marL="47625" indent="-47625">
              <a:defRPr sz="1200" cap="none" spc="0" baseline="0"/>
            </a:lvl1pPr>
            <a:lvl2pPr marL="228600" indent="-180975">
              <a:defRPr sz="1050"/>
            </a:lvl2pPr>
          </a:lstStyle>
          <a:p>
            <a:pPr lvl="0"/>
            <a:r>
              <a:rPr lang="en-GB" dirty="0"/>
              <a:t>Paragraph title</a:t>
            </a:r>
          </a:p>
          <a:p>
            <a:pPr lvl="1"/>
            <a:r>
              <a:rPr lang="en-GB" dirty="0"/>
              <a:t>Level 02 text</a:t>
            </a:r>
          </a:p>
          <a:p>
            <a:pPr marL="228600" marR="0" lvl="1" indent="-1809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Tx/>
              <a:buFont typeface="Arial" panose="020B0604020202020204" pitchFamily="34" charset="0"/>
              <a:buChar char="›"/>
              <a:tabLst/>
              <a:defRPr/>
            </a:pPr>
            <a:r>
              <a:rPr lang="en-GB" dirty="0"/>
              <a:t>Level 02 text</a:t>
            </a:r>
          </a:p>
          <a:p>
            <a:pPr marL="228600" marR="0" lvl="1" indent="-1809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Tx/>
              <a:buFont typeface="Arial" panose="020B0604020202020204" pitchFamily="34" charset="0"/>
              <a:buChar char="›"/>
              <a:tabLst/>
              <a:defRPr/>
            </a:pPr>
            <a:r>
              <a:rPr lang="en-GB" dirty="0"/>
              <a:t>Level 02 text</a:t>
            </a:r>
          </a:p>
          <a:p>
            <a:pPr marL="228600" marR="0" lvl="1" indent="-1809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Tx/>
              <a:buFont typeface="Arial" panose="020B0604020202020204" pitchFamily="34" charset="0"/>
              <a:buChar char="›"/>
              <a:tabLst/>
              <a:defRPr/>
            </a:pPr>
            <a:r>
              <a:rPr lang="en-GB" dirty="0"/>
              <a:t>Level 02 text</a:t>
            </a:r>
          </a:p>
          <a:p>
            <a:pPr marL="228600" marR="0" lvl="1" indent="-1809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Tx/>
              <a:buFont typeface="Arial" panose="020B0604020202020204" pitchFamily="34" charset="0"/>
              <a:buChar char="›"/>
              <a:tabLst/>
              <a:defRPr/>
            </a:pPr>
            <a:r>
              <a:rPr lang="en-GB" dirty="0"/>
              <a:t>Level 02 text</a:t>
            </a:r>
          </a:p>
          <a:p>
            <a:pPr lvl="1"/>
            <a:endParaRPr lang="en-GB" dirty="0"/>
          </a:p>
        </p:txBody>
      </p:sp>
      <p:sp>
        <p:nvSpPr>
          <p:cNvPr id="34" name="Espace réservé du texte 16">
            <a:extLst>
              <a:ext uri="{FF2B5EF4-FFF2-40B4-BE49-F238E27FC236}">
                <a16:creationId xmlns:a16="http://schemas.microsoft.com/office/drawing/2014/main" id="{D50B8201-36E4-4D88-AB22-415E18E5FC2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199062" y="1670597"/>
            <a:ext cx="2001837" cy="1286689"/>
          </a:xfrm>
          <a:blipFill>
            <a:blip r:embed="rId5"/>
            <a:stretch>
              <a:fillRect/>
            </a:stretch>
          </a:blipFill>
        </p:spPr>
        <p:txBody>
          <a:bodyPr bIns="180000" anchor="b">
            <a:noAutofit/>
          </a:bodyPr>
          <a:lstStyle>
            <a:lvl1pPr marL="0" indent="0">
              <a:spcBef>
                <a:spcPts val="0"/>
              </a:spcBef>
              <a:buNone/>
              <a:defRPr sz="1100" b="1"/>
            </a:lvl1pPr>
          </a:lstStyle>
          <a:p>
            <a:pPr lvl="0"/>
            <a:r>
              <a:rPr lang="en-GB" dirty="0"/>
              <a:t>Section</a:t>
            </a:r>
          </a:p>
          <a:p>
            <a:pPr lvl="0"/>
            <a:r>
              <a:rPr lang="en-GB" dirty="0"/>
              <a:t>title</a:t>
            </a:r>
          </a:p>
        </p:txBody>
      </p:sp>
      <p:sp>
        <p:nvSpPr>
          <p:cNvPr id="35" name="Espace réservé du texte 23">
            <a:extLst>
              <a:ext uri="{FF2B5EF4-FFF2-40B4-BE49-F238E27FC236}">
                <a16:creationId xmlns:a16="http://schemas.microsoft.com/office/drawing/2014/main" id="{A17522A0-84AB-4C84-A808-EAFCC61D9BA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132195" y="3251200"/>
            <a:ext cx="2068704" cy="1666875"/>
          </a:xfrm>
        </p:spPr>
        <p:txBody>
          <a:bodyPr/>
          <a:lstStyle>
            <a:lvl1pPr marL="47625" indent="-47625">
              <a:defRPr sz="1200" cap="none" spc="0" baseline="0"/>
            </a:lvl1pPr>
            <a:lvl2pPr marL="228600" indent="-180975">
              <a:defRPr sz="1050"/>
            </a:lvl2pPr>
          </a:lstStyle>
          <a:p>
            <a:pPr lvl="0"/>
            <a:r>
              <a:rPr lang="en-GB" dirty="0"/>
              <a:t>Paragraph title</a:t>
            </a:r>
          </a:p>
          <a:p>
            <a:pPr lvl="1"/>
            <a:r>
              <a:rPr lang="en-GB" dirty="0"/>
              <a:t>Level 02 text</a:t>
            </a:r>
          </a:p>
          <a:p>
            <a:pPr marL="228600" marR="0" lvl="1" indent="-1809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Tx/>
              <a:buFont typeface="Arial" panose="020B0604020202020204" pitchFamily="34" charset="0"/>
              <a:buChar char="›"/>
              <a:tabLst/>
              <a:defRPr/>
            </a:pPr>
            <a:r>
              <a:rPr lang="en-GB" dirty="0"/>
              <a:t>Level 02 text</a:t>
            </a:r>
          </a:p>
          <a:p>
            <a:pPr marL="228600" marR="0" lvl="1" indent="-1809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Tx/>
              <a:buFont typeface="Arial" panose="020B0604020202020204" pitchFamily="34" charset="0"/>
              <a:buChar char="›"/>
              <a:tabLst/>
              <a:defRPr/>
            </a:pPr>
            <a:r>
              <a:rPr lang="en-GB" dirty="0"/>
              <a:t>Level 02 text</a:t>
            </a:r>
          </a:p>
          <a:p>
            <a:pPr marL="228600" marR="0" lvl="1" indent="-1809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Tx/>
              <a:buFont typeface="Arial" panose="020B0604020202020204" pitchFamily="34" charset="0"/>
              <a:buChar char="›"/>
              <a:tabLst/>
              <a:defRPr/>
            </a:pPr>
            <a:r>
              <a:rPr lang="en-GB" dirty="0"/>
              <a:t>Level 02 text</a:t>
            </a:r>
          </a:p>
          <a:p>
            <a:pPr marL="228600" marR="0" lvl="1" indent="-1809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Tx/>
              <a:buFont typeface="Arial" panose="020B0604020202020204" pitchFamily="34" charset="0"/>
              <a:buChar char="›"/>
              <a:tabLst/>
              <a:defRPr/>
            </a:pPr>
            <a:r>
              <a:rPr lang="en-GB" dirty="0"/>
              <a:t>Level 02 text</a:t>
            </a:r>
          </a:p>
          <a:p>
            <a:pPr lvl="1"/>
            <a:endParaRPr lang="en-GB" dirty="0"/>
          </a:p>
        </p:txBody>
      </p:sp>
      <p:sp>
        <p:nvSpPr>
          <p:cNvPr id="37" name="Espace réservé du texte 16">
            <a:extLst>
              <a:ext uri="{FF2B5EF4-FFF2-40B4-BE49-F238E27FC236}">
                <a16:creationId xmlns:a16="http://schemas.microsoft.com/office/drawing/2014/main" id="{A35576DA-2F82-461F-B22F-CABD53880CE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427912" y="1670597"/>
            <a:ext cx="2001837" cy="1286689"/>
          </a:xfrm>
          <a:blipFill>
            <a:blip r:embed="rId5"/>
            <a:stretch>
              <a:fillRect/>
            </a:stretch>
          </a:blipFill>
        </p:spPr>
        <p:txBody>
          <a:bodyPr bIns="180000" anchor="b">
            <a:noAutofit/>
          </a:bodyPr>
          <a:lstStyle>
            <a:lvl1pPr marL="0" indent="0">
              <a:spcBef>
                <a:spcPts val="0"/>
              </a:spcBef>
              <a:buNone/>
              <a:defRPr sz="1100" b="1"/>
            </a:lvl1pPr>
          </a:lstStyle>
          <a:p>
            <a:pPr lvl="0"/>
            <a:r>
              <a:rPr lang="en-GB" dirty="0"/>
              <a:t>Section</a:t>
            </a:r>
          </a:p>
          <a:p>
            <a:pPr lvl="0"/>
            <a:r>
              <a:rPr lang="en-GB" dirty="0"/>
              <a:t>title</a:t>
            </a:r>
          </a:p>
        </p:txBody>
      </p:sp>
      <p:sp>
        <p:nvSpPr>
          <p:cNvPr id="38" name="Espace réservé du texte 23">
            <a:extLst>
              <a:ext uri="{FF2B5EF4-FFF2-40B4-BE49-F238E27FC236}">
                <a16:creationId xmlns:a16="http://schemas.microsoft.com/office/drawing/2014/main" id="{F59CC6CA-2790-44FF-BC9E-B51F918C86E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361045" y="3251200"/>
            <a:ext cx="2068704" cy="1666875"/>
          </a:xfrm>
        </p:spPr>
        <p:txBody>
          <a:bodyPr/>
          <a:lstStyle>
            <a:lvl1pPr marL="47625" indent="-47625">
              <a:defRPr sz="1200" cap="none" spc="0" baseline="0"/>
            </a:lvl1pPr>
            <a:lvl2pPr marL="228600" indent="-180975">
              <a:defRPr sz="1050"/>
            </a:lvl2pPr>
          </a:lstStyle>
          <a:p>
            <a:pPr lvl="0"/>
            <a:r>
              <a:rPr lang="en-GB" dirty="0"/>
              <a:t>Paragraph title</a:t>
            </a:r>
          </a:p>
          <a:p>
            <a:pPr lvl="1"/>
            <a:r>
              <a:rPr lang="en-GB" dirty="0"/>
              <a:t>Level 02 text</a:t>
            </a:r>
          </a:p>
          <a:p>
            <a:pPr marL="228600" marR="0" lvl="1" indent="-1809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Tx/>
              <a:buFont typeface="Arial" panose="020B0604020202020204" pitchFamily="34" charset="0"/>
              <a:buChar char="›"/>
              <a:tabLst/>
              <a:defRPr/>
            </a:pPr>
            <a:r>
              <a:rPr lang="en-GB" dirty="0"/>
              <a:t>Level 02 text</a:t>
            </a:r>
          </a:p>
          <a:p>
            <a:pPr marL="228600" marR="0" lvl="1" indent="-1809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Tx/>
              <a:buFont typeface="Arial" panose="020B0604020202020204" pitchFamily="34" charset="0"/>
              <a:buChar char="›"/>
              <a:tabLst/>
              <a:defRPr/>
            </a:pPr>
            <a:r>
              <a:rPr lang="en-GB" dirty="0"/>
              <a:t>Level 02 text</a:t>
            </a:r>
          </a:p>
          <a:p>
            <a:pPr marL="228600" marR="0" lvl="1" indent="-1809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Tx/>
              <a:buFont typeface="Arial" panose="020B0604020202020204" pitchFamily="34" charset="0"/>
              <a:buChar char="›"/>
              <a:tabLst/>
              <a:defRPr/>
            </a:pPr>
            <a:r>
              <a:rPr lang="en-GB" dirty="0"/>
              <a:t>Level 02 text</a:t>
            </a:r>
          </a:p>
          <a:p>
            <a:pPr marL="228600" marR="0" lvl="1" indent="-1809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Tx/>
              <a:buFont typeface="Arial" panose="020B0604020202020204" pitchFamily="34" charset="0"/>
              <a:buChar char="›"/>
              <a:tabLst/>
              <a:defRPr/>
            </a:pPr>
            <a:r>
              <a:rPr lang="en-GB" dirty="0"/>
              <a:t>Level 02 text</a:t>
            </a:r>
          </a:p>
          <a:p>
            <a:pPr lvl="1"/>
            <a:endParaRPr lang="en-GB" dirty="0"/>
          </a:p>
        </p:txBody>
      </p:sp>
      <p:sp>
        <p:nvSpPr>
          <p:cNvPr id="39" name="Espace réservé du texte 16">
            <a:extLst>
              <a:ext uri="{FF2B5EF4-FFF2-40B4-BE49-F238E27FC236}">
                <a16:creationId xmlns:a16="http://schemas.microsoft.com/office/drawing/2014/main" id="{15E5E103-E731-4147-BE37-E66CDCD7265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656762" y="1670597"/>
            <a:ext cx="2001837" cy="1286689"/>
          </a:xfrm>
          <a:blipFill>
            <a:blip r:embed="rId5"/>
            <a:stretch>
              <a:fillRect/>
            </a:stretch>
          </a:blipFill>
        </p:spPr>
        <p:txBody>
          <a:bodyPr bIns="180000" anchor="b">
            <a:noAutofit/>
          </a:bodyPr>
          <a:lstStyle>
            <a:lvl1pPr marL="0" indent="0">
              <a:spcBef>
                <a:spcPts val="0"/>
              </a:spcBef>
              <a:buNone/>
              <a:defRPr sz="1100" b="1"/>
            </a:lvl1pPr>
          </a:lstStyle>
          <a:p>
            <a:pPr lvl="0"/>
            <a:r>
              <a:rPr lang="en-GB" dirty="0"/>
              <a:t>Section</a:t>
            </a:r>
          </a:p>
          <a:p>
            <a:pPr lvl="0"/>
            <a:r>
              <a:rPr lang="en-GB" dirty="0"/>
              <a:t>title</a:t>
            </a:r>
          </a:p>
        </p:txBody>
      </p:sp>
      <p:sp>
        <p:nvSpPr>
          <p:cNvPr id="40" name="Espace réservé du texte 23">
            <a:extLst>
              <a:ext uri="{FF2B5EF4-FFF2-40B4-BE49-F238E27FC236}">
                <a16:creationId xmlns:a16="http://schemas.microsoft.com/office/drawing/2014/main" id="{9537BFBB-76D7-4087-A2FF-74ADC074F6E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656762" y="3251200"/>
            <a:ext cx="2068704" cy="1666875"/>
          </a:xfrm>
        </p:spPr>
        <p:txBody>
          <a:bodyPr/>
          <a:lstStyle>
            <a:lvl1pPr marL="47625" indent="-47625">
              <a:defRPr sz="1200" cap="none" spc="0" baseline="0"/>
            </a:lvl1pPr>
            <a:lvl2pPr marL="228600" indent="-180975">
              <a:defRPr sz="1050"/>
            </a:lvl2pPr>
          </a:lstStyle>
          <a:p>
            <a:pPr lvl="0"/>
            <a:r>
              <a:rPr lang="en-GB" dirty="0"/>
              <a:t>Paragraph title</a:t>
            </a:r>
          </a:p>
          <a:p>
            <a:pPr lvl="1"/>
            <a:r>
              <a:rPr lang="en-GB" dirty="0"/>
              <a:t>Level 02 text</a:t>
            </a:r>
          </a:p>
          <a:p>
            <a:pPr marL="228600" marR="0" lvl="1" indent="-1809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Tx/>
              <a:buFont typeface="Arial" panose="020B0604020202020204" pitchFamily="34" charset="0"/>
              <a:buChar char="›"/>
              <a:tabLst/>
              <a:defRPr/>
            </a:pPr>
            <a:r>
              <a:rPr lang="en-GB" dirty="0"/>
              <a:t>Level 02 text</a:t>
            </a:r>
          </a:p>
          <a:p>
            <a:pPr marL="228600" marR="0" lvl="1" indent="-1809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Tx/>
              <a:buFont typeface="Arial" panose="020B0604020202020204" pitchFamily="34" charset="0"/>
              <a:buChar char="›"/>
              <a:tabLst/>
              <a:defRPr/>
            </a:pPr>
            <a:r>
              <a:rPr lang="en-GB" dirty="0"/>
              <a:t>Level 02 text</a:t>
            </a:r>
          </a:p>
          <a:p>
            <a:pPr marL="228600" marR="0" lvl="1" indent="-1809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Tx/>
              <a:buFont typeface="Arial" panose="020B0604020202020204" pitchFamily="34" charset="0"/>
              <a:buChar char="›"/>
              <a:tabLst/>
              <a:defRPr/>
            </a:pPr>
            <a:r>
              <a:rPr lang="en-GB" dirty="0"/>
              <a:t>Level 02 text</a:t>
            </a:r>
          </a:p>
          <a:p>
            <a:pPr marL="228600" marR="0" lvl="1" indent="-1809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Tx/>
              <a:buFont typeface="Arial" panose="020B0604020202020204" pitchFamily="34" charset="0"/>
              <a:buChar char="›"/>
              <a:tabLst/>
              <a:defRPr/>
            </a:pPr>
            <a:r>
              <a:rPr lang="en-GB" dirty="0"/>
              <a:t>Level 02 text</a:t>
            </a:r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023585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X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 3" hidden="1">
            <a:extLst>
              <a:ext uri="{FF2B5EF4-FFF2-40B4-BE49-F238E27FC236}">
                <a16:creationId xmlns:a16="http://schemas.microsoft.com/office/drawing/2014/main" id="{B73485A9-17A6-435D-8200-2DF05F4C70C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81135284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3" imgW="532" imgH="530" progId="TCLayout.ActiveDocument.1">
                  <p:embed/>
                </p:oleObj>
              </mc:Choice>
              <mc:Fallback>
                <p:oleObj name="Diapositive think-cell" r:id="rId3" imgW="532" imgH="530" progId="TCLayout.ActiveDocument.1">
                  <p:embed/>
                  <p:pic>
                    <p:nvPicPr>
                      <p:cNvPr id="4" name="Objet 3" hidden="1">
                        <a:extLst>
                          <a:ext uri="{FF2B5EF4-FFF2-40B4-BE49-F238E27FC236}">
                            <a16:creationId xmlns:a16="http://schemas.microsoft.com/office/drawing/2014/main" id="{B73485A9-17A6-435D-8200-2DF05F4C70C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" name="Rectangle 50">
            <a:extLst>
              <a:ext uri="{FF2B5EF4-FFF2-40B4-BE49-F238E27FC236}">
                <a16:creationId xmlns:a16="http://schemas.microsoft.com/office/drawing/2014/main" id="{17AFDA40-C449-45F6-8053-C9B9E0FADAD2}"/>
              </a:ext>
            </a:extLst>
          </p:cNvPr>
          <p:cNvSpPr/>
          <p:nvPr userDrawn="1"/>
        </p:nvSpPr>
        <p:spPr>
          <a:xfrm>
            <a:off x="546020" y="2908300"/>
            <a:ext cx="11099880" cy="2413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0" name="Espace réservé pour une image  49">
            <a:extLst>
              <a:ext uri="{FF2B5EF4-FFF2-40B4-BE49-F238E27FC236}">
                <a16:creationId xmlns:a16="http://schemas.microsoft.com/office/drawing/2014/main" id="{1BF632A4-1363-45BE-9C9B-1C350D05F760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0" y="0"/>
            <a:ext cx="12192000" cy="4089400"/>
          </a:xfrm>
          <a:custGeom>
            <a:avLst/>
            <a:gdLst>
              <a:gd name="connsiteX0" fmla="*/ 0 w 12192000"/>
              <a:gd name="connsiteY0" fmla="*/ 0 h 4089400"/>
              <a:gd name="connsiteX1" fmla="*/ 12192000 w 12192000"/>
              <a:gd name="connsiteY1" fmla="*/ 0 h 4089400"/>
              <a:gd name="connsiteX2" fmla="*/ 12192000 w 12192000"/>
              <a:gd name="connsiteY2" fmla="*/ 4089400 h 4089400"/>
              <a:gd name="connsiteX3" fmla="*/ 11645900 w 12192000"/>
              <a:gd name="connsiteY3" fmla="*/ 4089400 h 4089400"/>
              <a:gd name="connsiteX4" fmla="*/ 11645900 w 12192000"/>
              <a:gd name="connsiteY4" fmla="*/ 2908300 h 4089400"/>
              <a:gd name="connsiteX5" fmla="*/ 546020 w 12192000"/>
              <a:gd name="connsiteY5" fmla="*/ 2908300 h 4089400"/>
              <a:gd name="connsiteX6" fmla="*/ 546020 w 12192000"/>
              <a:gd name="connsiteY6" fmla="*/ 4089400 h 4089400"/>
              <a:gd name="connsiteX7" fmla="*/ 0 w 12192000"/>
              <a:gd name="connsiteY7" fmla="*/ 4089400 h 4089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4089400">
                <a:moveTo>
                  <a:pt x="0" y="0"/>
                </a:moveTo>
                <a:lnTo>
                  <a:pt x="12192000" y="0"/>
                </a:lnTo>
                <a:lnTo>
                  <a:pt x="12192000" y="4089400"/>
                </a:lnTo>
                <a:lnTo>
                  <a:pt x="11645900" y="4089400"/>
                </a:lnTo>
                <a:lnTo>
                  <a:pt x="11645900" y="2908300"/>
                </a:lnTo>
                <a:lnTo>
                  <a:pt x="546020" y="2908300"/>
                </a:lnTo>
                <a:lnTo>
                  <a:pt x="546020" y="4089400"/>
                </a:lnTo>
                <a:lnTo>
                  <a:pt x="0" y="40894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GB" dirty="0"/>
              <a:t> </a:t>
            </a:r>
          </a:p>
        </p:txBody>
      </p:sp>
      <p:sp>
        <p:nvSpPr>
          <p:cNvPr id="8" name="Espace réservé du texte 8">
            <a:extLst>
              <a:ext uri="{FF2B5EF4-FFF2-40B4-BE49-F238E27FC236}">
                <a16:creationId xmlns:a16="http://schemas.microsoft.com/office/drawing/2014/main" id="{EE7BCE36-8782-4614-BDC3-A5172C19A95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46019" y="325639"/>
            <a:ext cx="11095245" cy="1016454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 spc="3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agenda</a:t>
            </a:r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F95A0250-EC7F-449C-9178-A36C64B242B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621929" y="4173521"/>
            <a:ext cx="2278969" cy="700087"/>
          </a:xfrm>
          <a:noFill/>
        </p:spPr>
        <p:txBody>
          <a:bodyPr lIns="72000" anchor="t">
            <a:no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GB" dirty="0"/>
              <a:t>TITLE OF</a:t>
            </a:r>
            <a:br>
              <a:rPr lang="en-GB" dirty="0"/>
            </a:br>
            <a:r>
              <a:rPr lang="en-GB" dirty="0"/>
              <a:t>THE CHAPTER</a:t>
            </a:r>
          </a:p>
        </p:txBody>
      </p:sp>
      <p:sp>
        <p:nvSpPr>
          <p:cNvPr id="33" name="Espace réservé du texte 12">
            <a:extLst>
              <a:ext uri="{FF2B5EF4-FFF2-40B4-BE49-F238E27FC236}">
                <a16:creationId xmlns:a16="http://schemas.microsoft.com/office/drawing/2014/main" id="{FE492973-3F3C-44A2-9F63-4A0E4EEF66F5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949329" y="4173521"/>
            <a:ext cx="2278969" cy="700087"/>
          </a:xfrm>
          <a:noFill/>
        </p:spPr>
        <p:txBody>
          <a:bodyPr lIns="72000" anchor="t">
            <a:no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GB" dirty="0"/>
              <a:t>TITLE OF</a:t>
            </a:r>
            <a:br>
              <a:rPr lang="en-GB" dirty="0"/>
            </a:br>
            <a:r>
              <a:rPr lang="en-GB" dirty="0"/>
              <a:t>THE CHAPTER</a:t>
            </a:r>
          </a:p>
        </p:txBody>
      </p:sp>
      <p:sp>
        <p:nvSpPr>
          <p:cNvPr id="34" name="Espace réservé du texte 12">
            <a:extLst>
              <a:ext uri="{FF2B5EF4-FFF2-40B4-BE49-F238E27FC236}">
                <a16:creationId xmlns:a16="http://schemas.microsoft.com/office/drawing/2014/main" id="{AC00A5EF-032B-4B65-9C16-D0C550EC9A8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8276729" y="4173521"/>
            <a:ext cx="2278969" cy="700087"/>
          </a:xfrm>
          <a:noFill/>
        </p:spPr>
        <p:txBody>
          <a:bodyPr lIns="72000" anchor="t">
            <a:no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GB" dirty="0"/>
              <a:t>TITLE OF</a:t>
            </a:r>
            <a:br>
              <a:rPr lang="en-GB" dirty="0"/>
            </a:br>
            <a:r>
              <a:rPr lang="en-GB" dirty="0"/>
              <a:t>THE CHAPTER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09C28D7D-7FAA-4687-8B35-D6B382EEF40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621929" y="3324481"/>
            <a:ext cx="1691699" cy="700088"/>
          </a:xfrm>
        </p:spPr>
        <p:txBody>
          <a:bodyPr lIns="72000" tIns="900000" bIns="0" anchor="b">
            <a:noAutofit/>
          </a:bodyPr>
          <a:lstStyle>
            <a:lvl1pPr marL="0" indent="0" algn="l">
              <a:buNone/>
              <a:defRPr sz="4800" b="1" spc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XX</a:t>
            </a:r>
          </a:p>
        </p:txBody>
      </p:sp>
      <p:sp>
        <p:nvSpPr>
          <p:cNvPr id="36" name="Espace réservé du texte 10">
            <a:extLst>
              <a:ext uri="{FF2B5EF4-FFF2-40B4-BE49-F238E27FC236}">
                <a16:creationId xmlns:a16="http://schemas.microsoft.com/office/drawing/2014/main" id="{0E3F8EC7-1DAC-46EA-943C-9E807DBAE6DE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949329" y="3324481"/>
            <a:ext cx="1691699" cy="700088"/>
          </a:xfrm>
        </p:spPr>
        <p:txBody>
          <a:bodyPr lIns="72000" tIns="900000" bIns="0" anchor="b">
            <a:noAutofit/>
          </a:bodyPr>
          <a:lstStyle>
            <a:lvl1pPr marL="0" indent="0" algn="l">
              <a:buNone/>
              <a:defRPr sz="4800" b="1" spc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XX</a:t>
            </a:r>
          </a:p>
        </p:txBody>
      </p:sp>
      <p:sp>
        <p:nvSpPr>
          <p:cNvPr id="37" name="Espace réservé du texte 10">
            <a:extLst>
              <a:ext uri="{FF2B5EF4-FFF2-40B4-BE49-F238E27FC236}">
                <a16:creationId xmlns:a16="http://schemas.microsoft.com/office/drawing/2014/main" id="{5D594DA8-94DC-4ED7-87B3-441F7A5A2015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8276729" y="3324481"/>
            <a:ext cx="1691699" cy="700088"/>
          </a:xfrm>
        </p:spPr>
        <p:txBody>
          <a:bodyPr lIns="72000" tIns="900000" bIns="0" anchor="b">
            <a:noAutofit/>
          </a:bodyPr>
          <a:lstStyle>
            <a:lvl1pPr marL="0" indent="0" algn="l">
              <a:buNone/>
              <a:defRPr sz="4800" b="1" spc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XX</a:t>
            </a:r>
          </a:p>
        </p:txBody>
      </p:sp>
      <p:sp>
        <p:nvSpPr>
          <p:cNvPr id="43" name="Forme libre : forme 42">
            <a:extLst>
              <a:ext uri="{FF2B5EF4-FFF2-40B4-BE49-F238E27FC236}">
                <a16:creationId xmlns:a16="http://schemas.microsoft.com/office/drawing/2014/main" id="{8A2F6933-2B74-44F2-8416-DED61E20519A}"/>
              </a:ext>
            </a:extLst>
          </p:cNvPr>
          <p:cNvSpPr>
            <a:spLocks/>
          </p:cNvSpPr>
          <p:nvPr userDrawn="1"/>
        </p:nvSpPr>
        <p:spPr bwMode="auto">
          <a:xfrm>
            <a:off x="11149013" y="6488112"/>
            <a:ext cx="886159" cy="219074"/>
          </a:xfrm>
          <a:custGeom>
            <a:avLst/>
            <a:gdLst>
              <a:gd name="connsiteX0" fmla="*/ 809625 w 886159"/>
              <a:gd name="connsiteY0" fmla="*/ 77787 h 219074"/>
              <a:gd name="connsiteX1" fmla="*/ 885527 w 886159"/>
              <a:gd name="connsiteY1" fmla="*/ 152284 h 219074"/>
              <a:gd name="connsiteX2" fmla="*/ 882997 w 886159"/>
              <a:gd name="connsiteY2" fmla="*/ 154853 h 219074"/>
              <a:gd name="connsiteX3" fmla="*/ 776733 w 886159"/>
              <a:gd name="connsiteY3" fmla="*/ 154853 h 219074"/>
              <a:gd name="connsiteX4" fmla="*/ 776733 w 886159"/>
              <a:gd name="connsiteY4" fmla="*/ 152284 h 219074"/>
              <a:gd name="connsiteX5" fmla="*/ 776733 w 886159"/>
              <a:gd name="connsiteY5" fmla="*/ 142009 h 219074"/>
              <a:gd name="connsiteX6" fmla="*/ 776733 w 886159"/>
              <a:gd name="connsiteY6" fmla="*/ 139440 h 219074"/>
              <a:gd name="connsiteX7" fmla="*/ 855166 w 886159"/>
              <a:gd name="connsiteY7" fmla="*/ 139440 h 219074"/>
              <a:gd name="connsiteX8" fmla="*/ 809625 w 886159"/>
              <a:gd name="connsiteY8" fmla="*/ 93200 h 219074"/>
              <a:gd name="connsiteX9" fmla="*/ 759023 w 886159"/>
              <a:gd name="connsiteY9" fmla="*/ 149715 h 219074"/>
              <a:gd name="connsiteX10" fmla="*/ 822275 w 886159"/>
              <a:gd name="connsiteY10" fmla="*/ 201092 h 219074"/>
              <a:gd name="connsiteX11" fmla="*/ 870346 w 886159"/>
              <a:gd name="connsiteY11" fmla="*/ 193386 h 219074"/>
              <a:gd name="connsiteX12" fmla="*/ 870346 w 886159"/>
              <a:gd name="connsiteY12" fmla="*/ 195955 h 219074"/>
              <a:gd name="connsiteX13" fmla="*/ 862756 w 886159"/>
              <a:gd name="connsiteY13" fmla="*/ 213937 h 219074"/>
              <a:gd name="connsiteX14" fmla="*/ 817215 w 886159"/>
              <a:gd name="connsiteY14" fmla="*/ 219074 h 219074"/>
              <a:gd name="connsiteX15" fmla="*/ 728662 w 886159"/>
              <a:gd name="connsiteY15" fmla="*/ 149715 h 219074"/>
              <a:gd name="connsiteX16" fmla="*/ 809625 w 886159"/>
              <a:gd name="connsiteY16" fmla="*/ 77787 h 219074"/>
              <a:gd name="connsiteX17" fmla="*/ 662197 w 886159"/>
              <a:gd name="connsiteY17" fmla="*/ 77787 h 219074"/>
              <a:gd name="connsiteX18" fmla="*/ 717550 w 886159"/>
              <a:gd name="connsiteY18" fmla="*/ 90632 h 219074"/>
              <a:gd name="connsiteX19" fmla="*/ 707486 w 886159"/>
              <a:gd name="connsiteY19" fmla="*/ 111182 h 219074"/>
              <a:gd name="connsiteX20" fmla="*/ 704970 w 886159"/>
              <a:gd name="connsiteY20" fmla="*/ 111182 h 219074"/>
              <a:gd name="connsiteX21" fmla="*/ 664713 w 886159"/>
              <a:gd name="connsiteY21" fmla="*/ 95769 h 219074"/>
              <a:gd name="connsiteX22" fmla="*/ 614392 w 886159"/>
              <a:gd name="connsiteY22" fmla="*/ 149715 h 219074"/>
              <a:gd name="connsiteX23" fmla="*/ 664713 w 886159"/>
              <a:gd name="connsiteY23" fmla="*/ 201092 h 219074"/>
              <a:gd name="connsiteX24" fmla="*/ 699938 w 886159"/>
              <a:gd name="connsiteY24" fmla="*/ 195955 h 219074"/>
              <a:gd name="connsiteX25" fmla="*/ 702454 w 886159"/>
              <a:gd name="connsiteY25" fmla="*/ 198523 h 219074"/>
              <a:gd name="connsiteX26" fmla="*/ 692390 w 886159"/>
              <a:gd name="connsiteY26" fmla="*/ 213937 h 219074"/>
              <a:gd name="connsiteX27" fmla="*/ 662197 w 886159"/>
              <a:gd name="connsiteY27" fmla="*/ 219074 h 219074"/>
              <a:gd name="connsiteX28" fmla="*/ 584200 w 886159"/>
              <a:gd name="connsiteY28" fmla="*/ 149715 h 219074"/>
              <a:gd name="connsiteX29" fmla="*/ 662197 w 886159"/>
              <a:gd name="connsiteY29" fmla="*/ 77787 h 219074"/>
              <a:gd name="connsiteX30" fmla="*/ 476249 w 886159"/>
              <a:gd name="connsiteY30" fmla="*/ 77787 h 219074"/>
              <a:gd name="connsiteX31" fmla="*/ 557212 w 886159"/>
              <a:gd name="connsiteY31" fmla="*/ 154853 h 219074"/>
              <a:gd name="connsiteX32" fmla="*/ 557212 w 886159"/>
              <a:gd name="connsiteY32" fmla="*/ 216505 h 219074"/>
              <a:gd name="connsiteX33" fmla="*/ 554682 w 886159"/>
              <a:gd name="connsiteY33" fmla="*/ 216505 h 219074"/>
              <a:gd name="connsiteX34" fmla="*/ 526851 w 886159"/>
              <a:gd name="connsiteY34" fmla="*/ 216505 h 219074"/>
              <a:gd name="connsiteX35" fmla="*/ 524321 w 886159"/>
              <a:gd name="connsiteY35" fmla="*/ 216505 h 219074"/>
              <a:gd name="connsiteX36" fmla="*/ 524321 w 886159"/>
              <a:gd name="connsiteY36" fmla="*/ 154853 h 219074"/>
              <a:gd name="connsiteX37" fmla="*/ 476249 w 886159"/>
              <a:gd name="connsiteY37" fmla="*/ 95769 h 219074"/>
              <a:gd name="connsiteX38" fmla="*/ 428178 w 886159"/>
              <a:gd name="connsiteY38" fmla="*/ 149715 h 219074"/>
              <a:gd name="connsiteX39" fmla="*/ 473719 w 886159"/>
              <a:gd name="connsiteY39" fmla="*/ 201092 h 219074"/>
              <a:gd name="connsiteX40" fmla="*/ 499020 w 886159"/>
              <a:gd name="connsiteY40" fmla="*/ 195955 h 219074"/>
              <a:gd name="connsiteX41" fmla="*/ 501550 w 886159"/>
              <a:gd name="connsiteY41" fmla="*/ 198523 h 219074"/>
              <a:gd name="connsiteX42" fmla="*/ 496490 w 886159"/>
              <a:gd name="connsiteY42" fmla="*/ 216505 h 219074"/>
              <a:gd name="connsiteX43" fmla="*/ 471189 w 886159"/>
              <a:gd name="connsiteY43" fmla="*/ 219074 h 219074"/>
              <a:gd name="connsiteX44" fmla="*/ 395287 w 886159"/>
              <a:gd name="connsiteY44" fmla="*/ 149715 h 219074"/>
              <a:gd name="connsiteX45" fmla="*/ 476249 w 886159"/>
              <a:gd name="connsiteY45" fmla="*/ 77787 h 219074"/>
              <a:gd name="connsiteX46" fmla="*/ 202627 w 886159"/>
              <a:gd name="connsiteY46" fmla="*/ 77787 h 219074"/>
              <a:gd name="connsiteX47" fmla="*/ 282575 w 886159"/>
              <a:gd name="connsiteY47" fmla="*/ 149715 h 219074"/>
              <a:gd name="connsiteX48" fmla="*/ 200129 w 886159"/>
              <a:gd name="connsiteY48" fmla="*/ 219074 h 219074"/>
              <a:gd name="connsiteX49" fmla="*/ 130175 w 886159"/>
              <a:gd name="connsiteY49" fmla="*/ 195955 h 219074"/>
              <a:gd name="connsiteX50" fmla="*/ 145165 w 886159"/>
              <a:gd name="connsiteY50" fmla="*/ 165128 h 219074"/>
              <a:gd name="connsiteX51" fmla="*/ 147664 w 886159"/>
              <a:gd name="connsiteY51" fmla="*/ 165128 h 219074"/>
              <a:gd name="connsiteX52" fmla="*/ 200129 w 886159"/>
              <a:gd name="connsiteY52" fmla="*/ 201092 h 219074"/>
              <a:gd name="connsiteX53" fmla="*/ 250096 w 886159"/>
              <a:gd name="connsiteY53" fmla="*/ 149715 h 219074"/>
              <a:gd name="connsiteX54" fmla="*/ 202627 w 886159"/>
              <a:gd name="connsiteY54" fmla="*/ 95769 h 219074"/>
              <a:gd name="connsiteX55" fmla="*/ 175145 w 886159"/>
              <a:gd name="connsiteY55" fmla="*/ 98338 h 219074"/>
              <a:gd name="connsiteX56" fmla="*/ 172647 w 886159"/>
              <a:gd name="connsiteY56" fmla="*/ 95769 h 219074"/>
              <a:gd name="connsiteX57" fmla="*/ 180142 w 886159"/>
              <a:gd name="connsiteY57" fmla="*/ 80356 h 219074"/>
              <a:gd name="connsiteX58" fmla="*/ 202627 w 886159"/>
              <a:gd name="connsiteY58" fmla="*/ 77787 h 219074"/>
              <a:gd name="connsiteX59" fmla="*/ 82446 w 886159"/>
              <a:gd name="connsiteY59" fmla="*/ 77787 h 219074"/>
              <a:gd name="connsiteX60" fmla="*/ 152400 w 886159"/>
              <a:gd name="connsiteY60" fmla="*/ 100907 h 219074"/>
              <a:gd name="connsiteX61" fmla="*/ 137410 w 886159"/>
              <a:gd name="connsiteY61" fmla="*/ 129164 h 219074"/>
              <a:gd name="connsiteX62" fmla="*/ 132413 w 886159"/>
              <a:gd name="connsiteY62" fmla="*/ 129164 h 219074"/>
              <a:gd name="connsiteX63" fmla="*/ 82446 w 886159"/>
              <a:gd name="connsiteY63" fmla="*/ 95769 h 219074"/>
              <a:gd name="connsiteX64" fmla="*/ 32479 w 886159"/>
              <a:gd name="connsiteY64" fmla="*/ 147146 h 219074"/>
              <a:gd name="connsiteX65" fmla="*/ 79948 w 886159"/>
              <a:gd name="connsiteY65" fmla="*/ 201092 h 219074"/>
              <a:gd name="connsiteX66" fmla="*/ 107430 w 886159"/>
              <a:gd name="connsiteY66" fmla="*/ 195955 h 219074"/>
              <a:gd name="connsiteX67" fmla="*/ 109928 w 886159"/>
              <a:gd name="connsiteY67" fmla="*/ 201092 h 219074"/>
              <a:gd name="connsiteX68" fmla="*/ 102433 w 886159"/>
              <a:gd name="connsiteY68" fmla="*/ 216505 h 219074"/>
              <a:gd name="connsiteX69" fmla="*/ 79948 w 886159"/>
              <a:gd name="connsiteY69" fmla="*/ 219074 h 219074"/>
              <a:gd name="connsiteX70" fmla="*/ 0 w 886159"/>
              <a:gd name="connsiteY70" fmla="*/ 147146 h 219074"/>
              <a:gd name="connsiteX71" fmla="*/ 82446 w 886159"/>
              <a:gd name="connsiteY71" fmla="*/ 77787 h 219074"/>
              <a:gd name="connsiteX72" fmla="*/ 385676 w 886159"/>
              <a:gd name="connsiteY72" fmla="*/ 0 h 219074"/>
              <a:gd name="connsiteX73" fmla="*/ 433387 w 886159"/>
              <a:gd name="connsiteY73" fmla="*/ 10160 h 219074"/>
              <a:gd name="connsiteX74" fmla="*/ 423342 w 886159"/>
              <a:gd name="connsiteY74" fmla="*/ 30480 h 219074"/>
              <a:gd name="connsiteX75" fmla="*/ 420831 w 886159"/>
              <a:gd name="connsiteY75" fmla="*/ 30480 h 219074"/>
              <a:gd name="connsiteX76" fmla="*/ 385676 w 886159"/>
              <a:gd name="connsiteY76" fmla="*/ 17780 h 219074"/>
              <a:gd name="connsiteX77" fmla="*/ 345498 w 886159"/>
              <a:gd name="connsiteY77" fmla="*/ 63500 h 219074"/>
              <a:gd name="connsiteX78" fmla="*/ 345498 w 886159"/>
              <a:gd name="connsiteY78" fmla="*/ 83820 h 219074"/>
              <a:gd name="connsiteX79" fmla="*/ 385676 w 886159"/>
              <a:gd name="connsiteY79" fmla="*/ 83820 h 219074"/>
              <a:gd name="connsiteX80" fmla="*/ 388187 w 886159"/>
              <a:gd name="connsiteY80" fmla="*/ 86360 h 219074"/>
              <a:gd name="connsiteX81" fmla="*/ 380653 w 886159"/>
              <a:gd name="connsiteY81" fmla="*/ 96520 h 219074"/>
              <a:gd name="connsiteX82" fmla="*/ 378142 w 886159"/>
              <a:gd name="connsiteY82" fmla="*/ 99060 h 219074"/>
              <a:gd name="connsiteX83" fmla="*/ 345498 w 886159"/>
              <a:gd name="connsiteY83" fmla="*/ 99060 h 219074"/>
              <a:gd name="connsiteX84" fmla="*/ 345498 w 886159"/>
              <a:gd name="connsiteY84" fmla="*/ 215900 h 219074"/>
              <a:gd name="connsiteX85" fmla="*/ 342986 w 886159"/>
              <a:gd name="connsiteY85" fmla="*/ 215900 h 219074"/>
              <a:gd name="connsiteX86" fmla="*/ 317875 w 886159"/>
              <a:gd name="connsiteY86" fmla="*/ 215900 h 219074"/>
              <a:gd name="connsiteX87" fmla="*/ 317875 w 886159"/>
              <a:gd name="connsiteY87" fmla="*/ 99060 h 219074"/>
              <a:gd name="connsiteX88" fmla="*/ 297786 w 886159"/>
              <a:gd name="connsiteY88" fmla="*/ 99060 h 219074"/>
              <a:gd name="connsiteX89" fmla="*/ 295275 w 886159"/>
              <a:gd name="connsiteY89" fmla="*/ 96520 h 219074"/>
              <a:gd name="connsiteX90" fmla="*/ 295275 w 886159"/>
              <a:gd name="connsiteY90" fmla="*/ 86360 h 219074"/>
              <a:gd name="connsiteX91" fmla="*/ 297786 w 886159"/>
              <a:gd name="connsiteY91" fmla="*/ 83820 h 219074"/>
              <a:gd name="connsiteX92" fmla="*/ 315364 w 886159"/>
              <a:gd name="connsiteY92" fmla="*/ 83820 h 219074"/>
              <a:gd name="connsiteX93" fmla="*/ 315364 w 886159"/>
              <a:gd name="connsiteY93" fmla="*/ 68580 h 219074"/>
              <a:gd name="connsiteX94" fmla="*/ 385676 w 886159"/>
              <a:gd name="connsiteY94" fmla="*/ 0 h 219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886159" h="219074">
                <a:moveTo>
                  <a:pt x="809625" y="77787"/>
                </a:moveTo>
                <a:cubicBezTo>
                  <a:pt x="865286" y="77787"/>
                  <a:pt x="890587" y="113751"/>
                  <a:pt x="885527" y="152284"/>
                </a:cubicBezTo>
                <a:cubicBezTo>
                  <a:pt x="885527" y="154853"/>
                  <a:pt x="885527" y="154853"/>
                  <a:pt x="882997" y="154853"/>
                </a:cubicBezTo>
                <a:cubicBezTo>
                  <a:pt x="882997" y="154853"/>
                  <a:pt x="882997" y="154853"/>
                  <a:pt x="776733" y="154853"/>
                </a:cubicBezTo>
                <a:cubicBezTo>
                  <a:pt x="776733" y="154853"/>
                  <a:pt x="776733" y="154853"/>
                  <a:pt x="776733" y="152284"/>
                </a:cubicBezTo>
                <a:cubicBezTo>
                  <a:pt x="776733" y="152284"/>
                  <a:pt x="776733" y="152284"/>
                  <a:pt x="776733" y="142009"/>
                </a:cubicBezTo>
                <a:cubicBezTo>
                  <a:pt x="776733" y="142009"/>
                  <a:pt x="776733" y="139440"/>
                  <a:pt x="776733" y="139440"/>
                </a:cubicBezTo>
                <a:cubicBezTo>
                  <a:pt x="776733" y="139440"/>
                  <a:pt x="776733" y="139440"/>
                  <a:pt x="855166" y="139440"/>
                </a:cubicBezTo>
                <a:cubicBezTo>
                  <a:pt x="857696" y="118889"/>
                  <a:pt x="842516" y="93200"/>
                  <a:pt x="809625" y="93200"/>
                </a:cubicBezTo>
                <a:cubicBezTo>
                  <a:pt x="776733" y="93200"/>
                  <a:pt x="759023" y="113751"/>
                  <a:pt x="759023" y="149715"/>
                </a:cubicBezTo>
                <a:cubicBezTo>
                  <a:pt x="759023" y="183110"/>
                  <a:pt x="781794" y="201092"/>
                  <a:pt x="822275" y="201092"/>
                </a:cubicBezTo>
                <a:cubicBezTo>
                  <a:pt x="842516" y="201092"/>
                  <a:pt x="857696" y="198523"/>
                  <a:pt x="870346" y="193386"/>
                </a:cubicBezTo>
                <a:cubicBezTo>
                  <a:pt x="870346" y="193386"/>
                  <a:pt x="872876" y="195955"/>
                  <a:pt x="870346" y="195955"/>
                </a:cubicBezTo>
                <a:cubicBezTo>
                  <a:pt x="870346" y="195955"/>
                  <a:pt x="870346" y="195955"/>
                  <a:pt x="862756" y="213937"/>
                </a:cubicBezTo>
                <a:cubicBezTo>
                  <a:pt x="852636" y="216505"/>
                  <a:pt x="834925" y="219074"/>
                  <a:pt x="817215" y="219074"/>
                </a:cubicBezTo>
                <a:cubicBezTo>
                  <a:pt x="759023" y="219074"/>
                  <a:pt x="728662" y="195955"/>
                  <a:pt x="728662" y="149715"/>
                </a:cubicBezTo>
                <a:cubicBezTo>
                  <a:pt x="728662" y="108614"/>
                  <a:pt x="759023" y="77787"/>
                  <a:pt x="809625" y="77787"/>
                </a:cubicBezTo>
                <a:close/>
                <a:moveTo>
                  <a:pt x="662197" y="77787"/>
                </a:moveTo>
                <a:cubicBezTo>
                  <a:pt x="687358" y="77787"/>
                  <a:pt x="707486" y="85494"/>
                  <a:pt x="717550" y="90632"/>
                </a:cubicBezTo>
                <a:cubicBezTo>
                  <a:pt x="717550" y="90632"/>
                  <a:pt x="717550" y="90632"/>
                  <a:pt x="707486" y="111182"/>
                </a:cubicBezTo>
                <a:cubicBezTo>
                  <a:pt x="707486" y="111182"/>
                  <a:pt x="707486" y="111182"/>
                  <a:pt x="704970" y="111182"/>
                </a:cubicBezTo>
                <a:cubicBezTo>
                  <a:pt x="697422" y="100907"/>
                  <a:pt x="682325" y="95769"/>
                  <a:pt x="664713" y="95769"/>
                </a:cubicBezTo>
                <a:cubicBezTo>
                  <a:pt x="637037" y="95769"/>
                  <a:pt x="614392" y="113751"/>
                  <a:pt x="614392" y="149715"/>
                </a:cubicBezTo>
                <a:cubicBezTo>
                  <a:pt x="614392" y="183110"/>
                  <a:pt x="637037" y="201092"/>
                  <a:pt x="664713" y="201092"/>
                </a:cubicBezTo>
                <a:cubicBezTo>
                  <a:pt x="677293" y="201092"/>
                  <a:pt x="687358" y="201092"/>
                  <a:pt x="699938" y="195955"/>
                </a:cubicBezTo>
                <a:cubicBezTo>
                  <a:pt x="702454" y="195955"/>
                  <a:pt x="702454" y="195955"/>
                  <a:pt x="702454" y="198523"/>
                </a:cubicBezTo>
                <a:cubicBezTo>
                  <a:pt x="702454" y="198523"/>
                  <a:pt x="702454" y="198523"/>
                  <a:pt x="692390" y="213937"/>
                </a:cubicBezTo>
                <a:cubicBezTo>
                  <a:pt x="682325" y="219074"/>
                  <a:pt x="674777" y="219074"/>
                  <a:pt x="662197" y="219074"/>
                </a:cubicBezTo>
                <a:cubicBezTo>
                  <a:pt x="611876" y="219074"/>
                  <a:pt x="584200" y="188248"/>
                  <a:pt x="584200" y="149715"/>
                </a:cubicBezTo>
                <a:cubicBezTo>
                  <a:pt x="584200" y="108614"/>
                  <a:pt x="611876" y="77787"/>
                  <a:pt x="662197" y="77787"/>
                </a:cubicBezTo>
                <a:close/>
                <a:moveTo>
                  <a:pt x="476249" y="77787"/>
                </a:moveTo>
                <a:cubicBezTo>
                  <a:pt x="534441" y="77787"/>
                  <a:pt x="557212" y="111182"/>
                  <a:pt x="557212" y="154853"/>
                </a:cubicBezTo>
                <a:cubicBezTo>
                  <a:pt x="557212" y="154853"/>
                  <a:pt x="557212" y="154853"/>
                  <a:pt x="557212" y="216505"/>
                </a:cubicBezTo>
                <a:cubicBezTo>
                  <a:pt x="557212" y="216505"/>
                  <a:pt x="557212" y="216505"/>
                  <a:pt x="554682" y="216505"/>
                </a:cubicBezTo>
                <a:cubicBezTo>
                  <a:pt x="554682" y="216505"/>
                  <a:pt x="554682" y="216505"/>
                  <a:pt x="526851" y="216505"/>
                </a:cubicBezTo>
                <a:cubicBezTo>
                  <a:pt x="526851" y="216505"/>
                  <a:pt x="524321" y="216505"/>
                  <a:pt x="524321" y="216505"/>
                </a:cubicBezTo>
                <a:cubicBezTo>
                  <a:pt x="524321" y="216505"/>
                  <a:pt x="524321" y="216505"/>
                  <a:pt x="524321" y="154853"/>
                </a:cubicBezTo>
                <a:cubicBezTo>
                  <a:pt x="524321" y="118889"/>
                  <a:pt x="514201" y="95769"/>
                  <a:pt x="476249" y="95769"/>
                </a:cubicBezTo>
                <a:cubicBezTo>
                  <a:pt x="445889" y="95769"/>
                  <a:pt x="428178" y="116320"/>
                  <a:pt x="428178" y="149715"/>
                </a:cubicBezTo>
                <a:cubicBezTo>
                  <a:pt x="428178" y="172835"/>
                  <a:pt x="438298" y="201092"/>
                  <a:pt x="473719" y="201092"/>
                </a:cubicBezTo>
                <a:cubicBezTo>
                  <a:pt x="483840" y="201092"/>
                  <a:pt x="491430" y="198523"/>
                  <a:pt x="499020" y="195955"/>
                </a:cubicBezTo>
                <a:cubicBezTo>
                  <a:pt x="499020" y="195955"/>
                  <a:pt x="501550" y="198523"/>
                  <a:pt x="501550" y="198523"/>
                </a:cubicBezTo>
                <a:cubicBezTo>
                  <a:pt x="501550" y="198523"/>
                  <a:pt x="501550" y="198523"/>
                  <a:pt x="496490" y="216505"/>
                </a:cubicBezTo>
                <a:cubicBezTo>
                  <a:pt x="488900" y="219074"/>
                  <a:pt x="481310" y="219074"/>
                  <a:pt x="471189" y="219074"/>
                </a:cubicBezTo>
                <a:cubicBezTo>
                  <a:pt x="418058" y="219074"/>
                  <a:pt x="395287" y="188248"/>
                  <a:pt x="395287" y="149715"/>
                </a:cubicBezTo>
                <a:cubicBezTo>
                  <a:pt x="395287" y="106045"/>
                  <a:pt x="428178" y="77787"/>
                  <a:pt x="476249" y="77787"/>
                </a:cubicBezTo>
                <a:close/>
                <a:moveTo>
                  <a:pt x="202627" y="77787"/>
                </a:moveTo>
                <a:cubicBezTo>
                  <a:pt x="257591" y="77787"/>
                  <a:pt x="282575" y="108614"/>
                  <a:pt x="282575" y="149715"/>
                </a:cubicBezTo>
                <a:cubicBezTo>
                  <a:pt x="282575" y="188248"/>
                  <a:pt x="255093" y="219074"/>
                  <a:pt x="200129" y="219074"/>
                </a:cubicBezTo>
                <a:cubicBezTo>
                  <a:pt x="167650" y="219074"/>
                  <a:pt x="145165" y="208799"/>
                  <a:pt x="130175" y="195955"/>
                </a:cubicBezTo>
                <a:cubicBezTo>
                  <a:pt x="130175" y="195955"/>
                  <a:pt x="130175" y="195955"/>
                  <a:pt x="145165" y="165128"/>
                </a:cubicBezTo>
                <a:cubicBezTo>
                  <a:pt x="145165" y="165128"/>
                  <a:pt x="147664" y="165128"/>
                  <a:pt x="147664" y="165128"/>
                </a:cubicBezTo>
                <a:cubicBezTo>
                  <a:pt x="155159" y="185679"/>
                  <a:pt x="172647" y="201092"/>
                  <a:pt x="200129" y="201092"/>
                </a:cubicBezTo>
                <a:cubicBezTo>
                  <a:pt x="230109" y="201092"/>
                  <a:pt x="250096" y="180541"/>
                  <a:pt x="250096" y="149715"/>
                </a:cubicBezTo>
                <a:cubicBezTo>
                  <a:pt x="250096" y="111182"/>
                  <a:pt x="230109" y="95769"/>
                  <a:pt x="202627" y="95769"/>
                </a:cubicBezTo>
                <a:cubicBezTo>
                  <a:pt x="190136" y="95769"/>
                  <a:pt x="182641" y="98338"/>
                  <a:pt x="175145" y="98338"/>
                </a:cubicBezTo>
                <a:cubicBezTo>
                  <a:pt x="172647" y="100907"/>
                  <a:pt x="170149" y="98338"/>
                  <a:pt x="172647" y="95769"/>
                </a:cubicBezTo>
                <a:cubicBezTo>
                  <a:pt x="172647" y="95769"/>
                  <a:pt x="172647" y="95769"/>
                  <a:pt x="180142" y="80356"/>
                </a:cubicBezTo>
                <a:cubicBezTo>
                  <a:pt x="187637" y="77787"/>
                  <a:pt x="195132" y="77787"/>
                  <a:pt x="202627" y="77787"/>
                </a:cubicBezTo>
                <a:close/>
                <a:moveTo>
                  <a:pt x="82446" y="77787"/>
                </a:moveTo>
                <a:cubicBezTo>
                  <a:pt x="112426" y="77787"/>
                  <a:pt x="137410" y="88063"/>
                  <a:pt x="152400" y="100907"/>
                </a:cubicBezTo>
                <a:cubicBezTo>
                  <a:pt x="152400" y="100907"/>
                  <a:pt x="152400" y="100907"/>
                  <a:pt x="137410" y="129164"/>
                </a:cubicBezTo>
                <a:cubicBezTo>
                  <a:pt x="137410" y="131733"/>
                  <a:pt x="134911" y="131733"/>
                  <a:pt x="132413" y="129164"/>
                </a:cubicBezTo>
                <a:cubicBezTo>
                  <a:pt x="127416" y="111182"/>
                  <a:pt x="109928" y="95769"/>
                  <a:pt x="82446" y="95769"/>
                </a:cubicBezTo>
                <a:cubicBezTo>
                  <a:pt x="52466" y="95769"/>
                  <a:pt x="32479" y="113751"/>
                  <a:pt x="32479" y="147146"/>
                </a:cubicBezTo>
                <a:cubicBezTo>
                  <a:pt x="32479" y="183110"/>
                  <a:pt x="52466" y="201092"/>
                  <a:pt x="79948" y="201092"/>
                </a:cubicBezTo>
                <a:cubicBezTo>
                  <a:pt x="92439" y="201092"/>
                  <a:pt x="99934" y="198523"/>
                  <a:pt x="107430" y="195955"/>
                </a:cubicBezTo>
                <a:cubicBezTo>
                  <a:pt x="109928" y="195955"/>
                  <a:pt x="109928" y="198523"/>
                  <a:pt x="109928" y="201092"/>
                </a:cubicBezTo>
                <a:cubicBezTo>
                  <a:pt x="109928" y="201092"/>
                  <a:pt x="109928" y="201092"/>
                  <a:pt x="102433" y="216505"/>
                </a:cubicBezTo>
                <a:cubicBezTo>
                  <a:pt x="94938" y="219074"/>
                  <a:pt x="87443" y="219074"/>
                  <a:pt x="79948" y="219074"/>
                </a:cubicBezTo>
                <a:cubicBezTo>
                  <a:pt x="24984" y="219074"/>
                  <a:pt x="0" y="185679"/>
                  <a:pt x="0" y="147146"/>
                </a:cubicBezTo>
                <a:cubicBezTo>
                  <a:pt x="0" y="108614"/>
                  <a:pt x="27482" y="77787"/>
                  <a:pt x="82446" y="77787"/>
                </a:cubicBezTo>
                <a:close/>
                <a:moveTo>
                  <a:pt x="385676" y="0"/>
                </a:moveTo>
                <a:cubicBezTo>
                  <a:pt x="403253" y="0"/>
                  <a:pt x="420831" y="5080"/>
                  <a:pt x="433387" y="10160"/>
                </a:cubicBezTo>
                <a:cubicBezTo>
                  <a:pt x="433387" y="10160"/>
                  <a:pt x="433387" y="10160"/>
                  <a:pt x="423342" y="30480"/>
                </a:cubicBezTo>
                <a:cubicBezTo>
                  <a:pt x="423342" y="30480"/>
                  <a:pt x="423342" y="30480"/>
                  <a:pt x="420831" y="30480"/>
                </a:cubicBezTo>
                <a:cubicBezTo>
                  <a:pt x="413298" y="22860"/>
                  <a:pt x="400742" y="17780"/>
                  <a:pt x="385676" y="17780"/>
                </a:cubicBezTo>
                <a:cubicBezTo>
                  <a:pt x="353031" y="17780"/>
                  <a:pt x="345498" y="40640"/>
                  <a:pt x="345498" y="63500"/>
                </a:cubicBezTo>
                <a:cubicBezTo>
                  <a:pt x="345498" y="63500"/>
                  <a:pt x="345498" y="63500"/>
                  <a:pt x="345498" y="83820"/>
                </a:cubicBezTo>
                <a:cubicBezTo>
                  <a:pt x="345498" y="83820"/>
                  <a:pt x="345498" y="83820"/>
                  <a:pt x="385676" y="83820"/>
                </a:cubicBezTo>
                <a:cubicBezTo>
                  <a:pt x="385676" y="83820"/>
                  <a:pt x="388187" y="83820"/>
                  <a:pt x="388187" y="86360"/>
                </a:cubicBezTo>
                <a:cubicBezTo>
                  <a:pt x="388187" y="86360"/>
                  <a:pt x="388187" y="86360"/>
                  <a:pt x="380653" y="96520"/>
                </a:cubicBezTo>
                <a:cubicBezTo>
                  <a:pt x="380653" y="99060"/>
                  <a:pt x="380653" y="99060"/>
                  <a:pt x="378142" y="99060"/>
                </a:cubicBezTo>
                <a:cubicBezTo>
                  <a:pt x="378142" y="99060"/>
                  <a:pt x="378142" y="99060"/>
                  <a:pt x="345498" y="99060"/>
                </a:cubicBezTo>
                <a:cubicBezTo>
                  <a:pt x="345498" y="99060"/>
                  <a:pt x="345498" y="99060"/>
                  <a:pt x="345498" y="215900"/>
                </a:cubicBezTo>
                <a:cubicBezTo>
                  <a:pt x="345498" y="215900"/>
                  <a:pt x="345498" y="215900"/>
                  <a:pt x="342986" y="215900"/>
                </a:cubicBezTo>
                <a:cubicBezTo>
                  <a:pt x="342986" y="215900"/>
                  <a:pt x="342986" y="215900"/>
                  <a:pt x="317875" y="215900"/>
                </a:cubicBezTo>
                <a:cubicBezTo>
                  <a:pt x="317875" y="215900"/>
                  <a:pt x="317875" y="215900"/>
                  <a:pt x="317875" y="99060"/>
                </a:cubicBezTo>
                <a:cubicBezTo>
                  <a:pt x="317875" y="99060"/>
                  <a:pt x="317875" y="99060"/>
                  <a:pt x="297786" y="99060"/>
                </a:cubicBezTo>
                <a:cubicBezTo>
                  <a:pt x="297786" y="99060"/>
                  <a:pt x="295275" y="99060"/>
                  <a:pt x="295275" y="96520"/>
                </a:cubicBezTo>
                <a:cubicBezTo>
                  <a:pt x="295275" y="96520"/>
                  <a:pt x="295275" y="96520"/>
                  <a:pt x="295275" y="86360"/>
                </a:cubicBezTo>
                <a:cubicBezTo>
                  <a:pt x="295275" y="83820"/>
                  <a:pt x="297786" y="83820"/>
                  <a:pt x="297786" y="83820"/>
                </a:cubicBezTo>
                <a:cubicBezTo>
                  <a:pt x="297786" y="83820"/>
                  <a:pt x="297786" y="83820"/>
                  <a:pt x="315364" y="83820"/>
                </a:cubicBezTo>
                <a:cubicBezTo>
                  <a:pt x="315364" y="83820"/>
                  <a:pt x="315364" y="83820"/>
                  <a:pt x="315364" y="68580"/>
                </a:cubicBezTo>
                <a:cubicBezTo>
                  <a:pt x="315364" y="22860"/>
                  <a:pt x="345498" y="0"/>
                  <a:pt x="385676" y="0"/>
                </a:cubicBezTo>
                <a:close/>
              </a:path>
            </a:pathLst>
          </a:custGeom>
          <a:solidFill>
            <a:srgbClr val="1C355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 dirty="0"/>
          </a:p>
        </p:txBody>
      </p:sp>
      <p:grpSp>
        <p:nvGrpSpPr>
          <p:cNvPr id="46" name="Groupe 45">
            <a:extLst>
              <a:ext uri="{FF2B5EF4-FFF2-40B4-BE49-F238E27FC236}">
                <a16:creationId xmlns:a16="http://schemas.microsoft.com/office/drawing/2014/main" id="{07B3012D-9E5F-4C2A-BE25-774B6C8CA273}"/>
              </a:ext>
            </a:extLst>
          </p:cNvPr>
          <p:cNvGrpSpPr/>
          <p:nvPr userDrawn="1"/>
        </p:nvGrpSpPr>
        <p:grpSpPr>
          <a:xfrm>
            <a:off x="12371453" y="0"/>
            <a:ext cx="1885826" cy="1835885"/>
            <a:chOff x="2689543" y="1651754"/>
            <a:chExt cx="1885826" cy="1835885"/>
          </a:xfrm>
        </p:grpSpPr>
        <p:sp>
          <p:nvSpPr>
            <p:cNvPr id="47" name="Freeform 5">
              <a:extLst>
                <a:ext uri="{FF2B5EF4-FFF2-40B4-BE49-F238E27FC236}">
                  <a16:creationId xmlns:a16="http://schemas.microsoft.com/office/drawing/2014/main" id="{9BEC8D51-AAA1-42FA-B9E8-AAF8DC78FA9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19731" y="1651754"/>
              <a:ext cx="425450" cy="425450"/>
            </a:xfrm>
            <a:custGeom>
              <a:avLst/>
              <a:gdLst>
                <a:gd name="T0" fmla="*/ 173 w 346"/>
                <a:gd name="T1" fmla="*/ 0 h 346"/>
                <a:gd name="T2" fmla="*/ 0 w 346"/>
                <a:gd name="T3" fmla="*/ 173 h 346"/>
                <a:gd name="T4" fmla="*/ 173 w 346"/>
                <a:gd name="T5" fmla="*/ 346 h 346"/>
                <a:gd name="T6" fmla="*/ 346 w 346"/>
                <a:gd name="T7" fmla="*/ 173 h 346"/>
                <a:gd name="T8" fmla="*/ 173 w 346"/>
                <a:gd name="T9" fmla="*/ 0 h 346"/>
                <a:gd name="T10" fmla="*/ 201 w 346"/>
                <a:gd name="T11" fmla="*/ 247 h 346"/>
                <a:gd name="T12" fmla="*/ 128 w 346"/>
                <a:gd name="T13" fmla="*/ 290 h 346"/>
                <a:gd name="T14" fmla="*/ 111 w 346"/>
                <a:gd name="T15" fmla="*/ 278 h 346"/>
                <a:gd name="T16" fmla="*/ 112 w 346"/>
                <a:gd name="T17" fmla="*/ 272 h 346"/>
                <a:gd name="T18" fmla="*/ 153 w 346"/>
                <a:gd name="T19" fmla="*/ 172 h 346"/>
                <a:gd name="T20" fmla="*/ 150 w 346"/>
                <a:gd name="T21" fmla="*/ 165 h 346"/>
                <a:gd name="T22" fmla="*/ 126 w 346"/>
                <a:gd name="T23" fmla="*/ 175 h 346"/>
                <a:gd name="T24" fmla="*/ 121 w 346"/>
                <a:gd name="T25" fmla="*/ 173 h 346"/>
                <a:gd name="T26" fmla="*/ 126 w 346"/>
                <a:gd name="T27" fmla="*/ 163 h 346"/>
                <a:gd name="T28" fmla="*/ 195 w 346"/>
                <a:gd name="T29" fmla="*/ 128 h 346"/>
                <a:gd name="T30" fmla="*/ 205 w 346"/>
                <a:gd name="T31" fmla="*/ 141 h 346"/>
                <a:gd name="T32" fmla="*/ 201 w 346"/>
                <a:gd name="T33" fmla="*/ 154 h 346"/>
                <a:gd name="T34" fmla="*/ 164 w 346"/>
                <a:gd name="T35" fmla="*/ 247 h 346"/>
                <a:gd name="T36" fmla="*/ 169 w 346"/>
                <a:gd name="T37" fmla="*/ 252 h 346"/>
                <a:gd name="T38" fmla="*/ 196 w 346"/>
                <a:gd name="T39" fmla="*/ 235 h 346"/>
                <a:gd name="T40" fmla="*/ 204 w 346"/>
                <a:gd name="T41" fmla="*/ 231 h 346"/>
                <a:gd name="T42" fmla="*/ 207 w 346"/>
                <a:gd name="T43" fmla="*/ 234 h 346"/>
                <a:gd name="T44" fmla="*/ 201 w 346"/>
                <a:gd name="T45" fmla="*/ 247 h 346"/>
                <a:gd name="T46" fmla="*/ 192 w 346"/>
                <a:gd name="T47" fmla="*/ 98 h 346"/>
                <a:gd name="T48" fmla="*/ 182 w 346"/>
                <a:gd name="T49" fmla="*/ 95 h 346"/>
                <a:gd name="T50" fmla="*/ 173 w 346"/>
                <a:gd name="T51" fmla="*/ 76 h 346"/>
                <a:gd name="T52" fmla="*/ 186 w 346"/>
                <a:gd name="T53" fmla="*/ 52 h 346"/>
                <a:gd name="T54" fmla="*/ 198 w 346"/>
                <a:gd name="T55" fmla="*/ 48 h 346"/>
                <a:gd name="T56" fmla="*/ 219 w 346"/>
                <a:gd name="T57" fmla="*/ 70 h 346"/>
                <a:gd name="T58" fmla="*/ 192 w 346"/>
                <a:gd name="T59" fmla="*/ 98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46" h="346">
                  <a:moveTo>
                    <a:pt x="173" y="0"/>
                  </a:moveTo>
                  <a:cubicBezTo>
                    <a:pt x="78" y="0"/>
                    <a:pt x="0" y="78"/>
                    <a:pt x="0" y="173"/>
                  </a:cubicBezTo>
                  <a:cubicBezTo>
                    <a:pt x="0" y="268"/>
                    <a:pt x="78" y="346"/>
                    <a:pt x="173" y="346"/>
                  </a:cubicBezTo>
                  <a:cubicBezTo>
                    <a:pt x="268" y="346"/>
                    <a:pt x="346" y="268"/>
                    <a:pt x="346" y="173"/>
                  </a:cubicBezTo>
                  <a:cubicBezTo>
                    <a:pt x="346" y="78"/>
                    <a:pt x="268" y="0"/>
                    <a:pt x="173" y="0"/>
                  </a:cubicBezTo>
                  <a:close/>
                  <a:moveTo>
                    <a:pt x="201" y="247"/>
                  </a:moveTo>
                  <a:cubicBezTo>
                    <a:pt x="182" y="270"/>
                    <a:pt x="143" y="290"/>
                    <a:pt x="128" y="290"/>
                  </a:cubicBezTo>
                  <a:cubicBezTo>
                    <a:pt x="122" y="290"/>
                    <a:pt x="111" y="284"/>
                    <a:pt x="111" y="278"/>
                  </a:cubicBezTo>
                  <a:cubicBezTo>
                    <a:pt x="111" y="276"/>
                    <a:pt x="111" y="276"/>
                    <a:pt x="112" y="272"/>
                  </a:cubicBezTo>
                  <a:cubicBezTo>
                    <a:pt x="126" y="238"/>
                    <a:pt x="138" y="213"/>
                    <a:pt x="153" y="172"/>
                  </a:cubicBezTo>
                  <a:cubicBezTo>
                    <a:pt x="154" y="169"/>
                    <a:pt x="153" y="165"/>
                    <a:pt x="150" y="165"/>
                  </a:cubicBezTo>
                  <a:cubicBezTo>
                    <a:pt x="146" y="165"/>
                    <a:pt x="136" y="169"/>
                    <a:pt x="126" y="175"/>
                  </a:cubicBezTo>
                  <a:cubicBezTo>
                    <a:pt x="125" y="177"/>
                    <a:pt x="121" y="174"/>
                    <a:pt x="121" y="173"/>
                  </a:cubicBezTo>
                  <a:cubicBezTo>
                    <a:pt x="121" y="170"/>
                    <a:pt x="123" y="167"/>
                    <a:pt x="126" y="163"/>
                  </a:cubicBezTo>
                  <a:cubicBezTo>
                    <a:pt x="134" y="154"/>
                    <a:pt x="171" y="128"/>
                    <a:pt x="195" y="128"/>
                  </a:cubicBezTo>
                  <a:cubicBezTo>
                    <a:pt x="199" y="128"/>
                    <a:pt x="205" y="137"/>
                    <a:pt x="205" y="141"/>
                  </a:cubicBezTo>
                  <a:cubicBezTo>
                    <a:pt x="205" y="144"/>
                    <a:pt x="202" y="151"/>
                    <a:pt x="201" y="154"/>
                  </a:cubicBezTo>
                  <a:cubicBezTo>
                    <a:pt x="182" y="197"/>
                    <a:pt x="176" y="218"/>
                    <a:pt x="164" y="247"/>
                  </a:cubicBezTo>
                  <a:cubicBezTo>
                    <a:pt x="163" y="251"/>
                    <a:pt x="166" y="252"/>
                    <a:pt x="169" y="252"/>
                  </a:cubicBezTo>
                  <a:cubicBezTo>
                    <a:pt x="172" y="252"/>
                    <a:pt x="182" y="247"/>
                    <a:pt x="196" y="235"/>
                  </a:cubicBezTo>
                  <a:cubicBezTo>
                    <a:pt x="201" y="231"/>
                    <a:pt x="202" y="231"/>
                    <a:pt x="204" y="231"/>
                  </a:cubicBezTo>
                  <a:cubicBezTo>
                    <a:pt x="205" y="231"/>
                    <a:pt x="207" y="232"/>
                    <a:pt x="207" y="234"/>
                  </a:cubicBezTo>
                  <a:cubicBezTo>
                    <a:pt x="207" y="237"/>
                    <a:pt x="205" y="242"/>
                    <a:pt x="201" y="247"/>
                  </a:cubicBezTo>
                  <a:close/>
                  <a:moveTo>
                    <a:pt x="192" y="98"/>
                  </a:moveTo>
                  <a:cubicBezTo>
                    <a:pt x="188" y="98"/>
                    <a:pt x="185" y="96"/>
                    <a:pt x="182" y="95"/>
                  </a:cubicBezTo>
                  <a:cubicBezTo>
                    <a:pt x="177" y="91"/>
                    <a:pt x="173" y="85"/>
                    <a:pt x="173" y="76"/>
                  </a:cubicBezTo>
                  <a:cubicBezTo>
                    <a:pt x="173" y="65"/>
                    <a:pt x="179" y="57"/>
                    <a:pt x="186" y="52"/>
                  </a:cubicBezTo>
                  <a:cubicBezTo>
                    <a:pt x="190" y="49"/>
                    <a:pt x="195" y="48"/>
                    <a:pt x="198" y="48"/>
                  </a:cubicBezTo>
                  <a:cubicBezTo>
                    <a:pt x="213" y="48"/>
                    <a:pt x="219" y="59"/>
                    <a:pt x="219" y="70"/>
                  </a:cubicBezTo>
                  <a:cubicBezTo>
                    <a:pt x="219" y="82"/>
                    <a:pt x="206" y="98"/>
                    <a:pt x="192" y="9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ffectLst>
              <a:outerShdw blurRad="50800" dist="254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D88D0B02-1833-4DBA-9652-7C44FA8DF3F9}"/>
                </a:ext>
              </a:extLst>
            </p:cNvPr>
            <p:cNvSpPr/>
            <p:nvPr/>
          </p:nvSpPr>
          <p:spPr>
            <a:xfrm>
              <a:off x="2689543" y="2010311"/>
              <a:ext cx="1885826" cy="1477328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  <a:effectLst>
              <a:outerShdw blurRad="50800" dist="254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>
              <a:spAutoFit/>
            </a:bodyPr>
            <a:lstStyle/>
            <a:p>
              <a:pPr lvl="0">
                <a:defRPr/>
              </a:pPr>
              <a:r>
                <a:rPr lang="fr-FR" sz="1000" b="1" dirty="0">
                  <a:solidFill>
                    <a:schemeClr val="tx2"/>
                  </a:solidFill>
                  <a:latin typeface="+mj-lt"/>
                </a:rPr>
                <a:t>To change the </a:t>
              </a:r>
              <a:r>
                <a:rPr lang="fr-FR" sz="1000" b="1" dirty="0" err="1">
                  <a:solidFill>
                    <a:schemeClr val="tx2"/>
                  </a:solidFill>
                  <a:latin typeface="+mj-lt"/>
                </a:rPr>
                <a:t>visual</a:t>
              </a:r>
              <a:r>
                <a:rPr lang="fr-FR" sz="1000" b="1" dirty="0">
                  <a:solidFill>
                    <a:schemeClr val="tx2"/>
                  </a:solidFill>
                  <a:latin typeface="+mj-lt"/>
                </a:rPr>
                <a:t>: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Remove the visual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Click on the icon </a:t>
              </a:r>
              <a:br>
                <a:rPr lang="en-US" sz="1000" dirty="0">
                  <a:solidFill>
                    <a:schemeClr val="tx1"/>
                  </a:solidFill>
                  <a:latin typeface="+mj-lt"/>
                </a:rPr>
              </a:b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in the center of the gray block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Import a visual</a:t>
              </a:r>
              <a:br>
                <a:rPr lang="en-US" sz="1000" dirty="0">
                  <a:solidFill>
                    <a:schemeClr val="tx1"/>
                  </a:solidFill>
                  <a:latin typeface="+mj-lt"/>
                </a:rPr>
              </a:b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from your computer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Select the visual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Right click &gt; “background”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881026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+ Txt + Highlight Numb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t 4" hidden="1">
            <a:extLst>
              <a:ext uri="{FF2B5EF4-FFF2-40B4-BE49-F238E27FC236}">
                <a16:creationId xmlns:a16="http://schemas.microsoft.com/office/drawing/2014/main" id="{5D4915F1-FC93-4210-ADC2-9457188EEB5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0009431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3" imgW="532" imgH="530" progId="TCLayout.ActiveDocument.1">
                  <p:embed/>
                </p:oleObj>
              </mc:Choice>
              <mc:Fallback>
                <p:oleObj name="Diapositive think-cell" r:id="rId3" imgW="532" imgH="530" progId="TCLayout.ActiveDocument.1">
                  <p:embed/>
                  <p:pic>
                    <p:nvPicPr>
                      <p:cNvPr id="5" name="Objet 4" hidden="1">
                        <a:extLst>
                          <a:ext uri="{FF2B5EF4-FFF2-40B4-BE49-F238E27FC236}">
                            <a16:creationId xmlns:a16="http://schemas.microsoft.com/office/drawing/2014/main" id="{5D4915F1-FC93-4210-ADC2-9457188EEB5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re 1">
            <a:extLst>
              <a:ext uri="{FF2B5EF4-FFF2-40B4-BE49-F238E27FC236}">
                <a16:creationId xmlns:a16="http://schemas.microsoft.com/office/drawing/2014/main" id="{2A1AAB78-EBCA-47B3-BABA-06AFAC5493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1530" y="440971"/>
            <a:ext cx="5098817" cy="480131"/>
          </a:xfrm>
        </p:spPr>
        <p:txBody>
          <a:bodyPr vert="horz"/>
          <a:lstStyle>
            <a:lvl1pPr>
              <a:defRPr/>
            </a:lvl1pPr>
          </a:lstStyle>
          <a:p>
            <a:r>
              <a:rPr lang="en-GB" dirty="0"/>
              <a:t>TITLE OF THE SLIDE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F95EF71F-DF49-4C45-8DAD-4185C75832E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9100" y="1447800"/>
            <a:ext cx="5421247" cy="4572000"/>
          </a:xfrm>
        </p:spPr>
        <p:txBody>
          <a:bodyPr/>
          <a:lstStyle/>
          <a:p>
            <a:pPr lvl="0"/>
            <a:r>
              <a:rPr lang="en-GB" dirty="0"/>
              <a:t>click here to modify your level 01 text </a:t>
            </a:r>
          </a:p>
          <a:p>
            <a:pPr lvl="1"/>
            <a:r>
              <a:rPr lang="en-GB" dirty="0"/>
              <a:t>Level 02 text in Arial, 18 corps, without bold</a:t>
            </a:r>
          </a:p>
          <a:p>
            <a:pPr lvl="2"/>
            <a:r>
              <a:rPr lang="en-GB" dirty="0"/>
              <a:t>Level 03 text in Arial, 16 corps, without bold</a:t>
            </a:r>
          </a:p>
          <a:p>
            <a:pPr lvl="3"/>
            <a:r>
              <a:rPr lang="en-US" dirty="0"/>
              <a:t>Level 04 text in Arial, 14 corps, without bold</a:t>
            </a:r>
            <a:endParaRPr lang="en-GB" dirty="0"/>
          </a:p>
        </p:txBody>
      </p: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3C95714D-CE10-4B68-A1FA-3A7C2BFFCEFA}"/>
              </a:ext>
            </a:extLst>
          </p:cNvPr>
          <p:cNvGrpSpPr/>
          <p:nvPr userDrawn="1"/>
        </p:nvGrpSpPr>
        <p:grpSpPr>
          <a:xfrm>
            <a:off x="12371453" y="0"/>
            <a:ext cx="1885826" cy="1528108"/>
            <a:chOff x="7045594" y="2588002"/>
            <a:chExt cx="1885826" cy="1528108"/>
          </a:xfrm>
        </p:grpSpPr>
        <p:grpSp>
          <p:nvGrpSpPr>
            <p:cNvPr id="15" name="Groupe 14">
              <a:extLst>
                <a:ext uri="{FF2B5EF4-FFF2-40B4-BE49-F238E27FC236}">
                  <a16:creationId xmlns:a16="http://schemas.microsoft.com/office/drawing/2014/main" id="{DFE7F59F-F7C2-46C0-A7E5-6173C8FAC765}"/>
                </a:ext>
              </a:extLst>
            </p:cNvPr>
            <p:cNvGrpSpPr/>
            <p:nvPr/>
          </p:nvGrpSpPr>
          <p:grpSpPr>
            <a:xfrm>
              <a:off x="7045594" y="2588002"/>
              <a:ext cx="1885826" cy="1528108"/>
              <a:chOff x="2689543" y="1651754"/>
              <a:chExt cx="1885826" cy="1528108"/>
            </a:xfrm>
          </p:grpSpPr>
          <p:sp>
            <p:nvSpPr>
              <p:cNvPr id="18" name="Freeform 5">
                <a:extLst>
                  <a:ext uri="{FF2B5EF4-FFF2-40B4-BE49-F238E27FC236}">
                    <a16:creationId xmlns:a16="http://schemas.microsoft.com/office/drawing/2014/main" id="{42F384A9-7118-4474-B68C-9010CE26B59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419731" y="1651754"/>
                <a:ext cx="425450" cy="425450"/>
              </a:xfrm>
              <a:custGeom>
                <a:avLst/>
                <a:gdLst>
                  <a:gd name="T0" fmla="*/ 173 w 346"/>
                  <a:gd name="T1" fmla="*/ 0 h 346"/>
                  <a:gd name="T2" fmla="*/ 0 w 346"/>
                  <a:gd name="T3" fmla="*/ 173 h 346"/>
                  <a:gd name="T4" fmla="*/ 173 w 346"/>
                  <a:gd name="T5" fmla="*/ 346 h 346"/>
                  <a:gd name="T6" fmla="*/ 346 w 346"/>
                  <a:gd name="T7" fmla="*/ 173 h 346"/>
                  <a:gd name="T8" fmla="*/ 173 w 346"/>
                  <a:gd name="T9" fmla="*/ 0 h 346"/>
                  <a:gd name="T10" fmla="*/ 201 w 346"/>
                  <a:gd name="T11" fmla="*/ 247 h 346"/>
                  <a:gd name="T12" fmla="*/ 128 w 346"/>
                  <a:gd name="T13" fmla="*/ 290 h 346"/>
                  <a:gd name="T14" fmla="*/ 111 w 346"/>
                  <a:gd name="T15" fmla="*/ 278 h 346"/>
                  <a:gd name="T16" fmla="*/ 112 w 346"/>
                  <a:gd name="T17" fmla="*/ 272 h 346"/>
                  <a:gd name="T18" fmla="*/ 153 w 346"/>
                  <a:gd name="T19" fmla="*/ 172 h 346"/>
                  <a:gd name="T20" fmla="*/ 150 w 346"/>
                  <a:gd name="T21" fmla="*/ 165 h 346"/>
                  <a:gd name="T22" fmla="*/ 126 w 346"/>
                  <a:gd name="T23" fmla="*/ 175 h 346"/>
                  <a:gd name="T24" fmla="*/ 121 w 346"/>
                  <a:gd name="T25" fmla="*/ 173 h 346"/>
                  <a:gd name="T26" fmla="*/ 126 w 346"/>
                  <a:gd name="T27" fmla="*/ 163 h 346"/>
                  <a:gd name="T28" fmla="*/ 195 w 346"/>
                  <a:gd name="T29" fmla="*/ 128 h 346"/>
                  <a:gd name="T30" fmla="*/ 205 w 346"/>
                  <a:gd name="T31" fmla="*/ 141 h 346"/>
                  <a:gd name="T32" fmla="*/ 201 w 346"/>
                  <a:gd name="T33" fmla="*/ 154 h 346"/>
                  <a:gd name="T34" fmla="*/ 164 w 346"/>
                  <a:gd name="T35" fmla="*/ 247 h 346"/>
                  <a:gd name="T36" fmla="*/ 169 w 346"/>
                  <a:gd name="T37" fmla="*/ 252 h 346"/>
                  <a:gd name="T38" fmla="*/ 196 w 346"/>
                  <a:gd name="T39" fmla="*/ 235 h 346"/>
                  <a:gd name="T40" fmla="*/ 204 w 346"/>
                  <a:gd name="T41" fmla="*/ 231 h 346"/>
                  <a:gd name="T42" fmla="*/ 207 w 346"/>
                  <a:gd name="T43" fmla="*/ 234 h 346"/>
                  <a:gd name="T44" fmla="*/ 201 w 346"/>
                  <a:gd name="T45" fmla="*/ 247 h 346"/>
                  <a:gd name="T46" fmla="*/ 192 w 346"/>
                  <a:gd name="T47" fmla="*/ 98 h 346"/>
                  <a:gd name="T48" fmla="*/ 182 w 346"/>
                  <a:gd name="T49" fmla="*/ 95 h 346"/>
                  <a:gd name="T50" fmla="*/ 173 w 346"/>
                  <a:gd name="T51" fmla="*/ 76 h 346"/>
                  <a:gd name="T52" fmla="*/ 186 w 346"/>
                  <a:gd name="T53" fmla="*/ 52 h 346"/>
                  <a:gd name="T54" fmla="*/ 198 w 346"/>
                  <a:gd name="T55" fmla="*/ 48 h 346"/>
                  <a:gd name="T56" fmla="*/ 219 w 346"/>
                  <a:gd name="T57" fmla="*/ 70 h 346"/>
                  <a:gd name="T58" fmla="*/ 192 w 346"/>
                  <a:gd name="T59" fmla="*/ 98 h 3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346" h="346">
                    <a:moveTo>
                      <a:pt x="173" y="0"/>
                    </a:moveTo>
                    <a:cubicBezTo>
                      <a:pt x="78" y="0"/>
                      <a:pt x="0" y="78"/>
                      <a:pt x="0" y="173"/>
                    </a:cubicBezTo>
                    <a:cubicBezTo>
                      <a:pt x="0" y="268"/>
                      <a:pt x="78" y="346"/>
                      <a:pt x="173" y="346"/>
                    </a:cubicBezTo>
                    <a:cubicBezTo>
                      <a:pt x="268" y="346"/>
                      <a:pt x="346" y="268"/>
                      <a:pt x="346" y="173"/>
                    </a:cubicBezTo>
                    <a:cubicBezTo>
                      <a:pt x="346" y="78"/>
                      <a:pt x="268" y="0"/>
                      <a:pt x="173" y="0"/>
                    </a:cubicBezTo>
                    <a:close/>
                    <a:moveTo>
                      <a:pt x="201" y="247"/>
                    </a:moveTo>
                    <a:cubicBezTo>
                      <a:pt x="182" y="270"/>
                      <a:pt x="143" y="290"/>
                      <a:pt x="128" y="290"/>
                    </a:cubicBezTo>
                    <a:cubicBezTo>
                      <a:pt x="122" y="290"/>
                      <a:pt x="111" y="284"/>
                      <a:pt x="111" y="278"/>
                    </a:cubicBezTo>
                    <a:cubicBezTo>
                      <a:pt x="111" y="276"/>
                      <a:pt x="111" y="276"/>
                      <a:pt x="112" y="272"/>
                    </a:cubicBezTo>
                    <a:cubicBezTo>
                      <a:pt x="126" y="238"/>
                      <a:pt x="138" y="213"/>
                      <a:pt x="153" y="172"/>
                    </a:cubicBezTo>
                    <a:cubicBezTo>
                      <a:pt x="154" y="169"/>
                      <a:pt x="153" y="165"/>
                      <a:pt x="150" y="165"/>
                    </a:cubicBezTo>
                    <a:cubicBezTo>
                      <a:pt x="146" y="165"/>
                      <a:pt x="136" y="169"/>
                      <a:pt x="126" y="175"/>
                    </a:cubicBezTo>
                    <a:cubicBezTo>
                      <a:pt x="125" y="177"/>
                      <a:pt x="121" y="174"/>
                      <a:pt x="121" y="173"/>
                    </a:cubicBezTo>
                    <a:cubicBezTo>
                      <a:pt x="121" y="170"/>
                      <a:pt x="123" y="167"/>
                      <a:pt x="126" y="163"/>
                    </a:cubicBezTo>
                    <a:cubicBezTo>
                      <a:pt x="134" y="154"/>
                      <a:pt x="171" y="128"/>
                      <a:pt x="195" y="128"/>
                    </a:cubicBezTo>
                    <a:cubicBezTo>
                      <a:pt x="199" y="128"/>
                      <a:pt x="205" y="137"/>
                      <a:pt x="205" y="141"/>
                    </a:cubicBezTo>
                    <a:cubicBezTo>
                      <a:pt x="205" y="144"/>
                      <a:pt x="202" y="151"/>
                      <a:pt x="201" y="154"/>
                    </a:cubicBezTo>
                    <a:cubicBezTo>
                      <a:pt x="182" y="197"/>
                      <a:pt x="176" y="218"/>
                      <a:pt x="164" y="247"/>
                    </a:cubicBezTo>
                    <a:cubicBezTo>
                      <a:pt x="163" y="251"/>
                      <a:pt x="166" y="252"/>
                      <a:pt x="169" y="252"/>
                    </a:cubicBezTo>
                    <a:cubicBezTo>
                      <a:pt x="172" y="252"/>
                      <a:pt x="182" y="247"/>
                      <a:pt x="196" y="235"/>
                    </a:cubicBezTo>
                    <a:cubicBezTo>
                      <a:pt x="201" y="231"/>
                      <a:pt x="202" y="231"/>
                      <a:pt x="204" y="231"/>
                    </a:cubicBezTo>
                    <a:cubicBezTo>
                      <a:pt x="205" y="231"/>
                      <a:pt x="207" y="232"/>
                      <a:pt x="207" y="234"/>
                    </a:cubicBezTo>
                    <a:cubicBezTo>
                      <a:pt x="207" y="237"/>
                      <a:pt x="205" y="242"/>
                      <a:pt x="201" y="247"/>
                    </a:cubicBezTo>
                    <a:close/>
                    <a:moveTo>
                      <a:pt x="192" y="98"/>
                    </a:moveTo>
                    <a:cubicBezTo>
                      <a:pt x="188" y="98"/>
                      <a:pt x="185" y="96"/>
                      <a:pt x="182" y="95"/>
                    </a:cubicBezTo>
                    <a:cubicBezTo>
                      <a:pt x="177" y="91"/>
                      <a:pt x="173" y="85"/>
                      <a:pt x="173" y="76"/>
                    </a:cubicBezTo>
                    <a:cubicBezTo>
                      <a:pt x="173" y="65"/>
                      <a:pt x="179" y="57"/>
                      <a:pt x="186" y="52"/>
                    </a:cubicBezTo>
                    <a:cubicBezTo>
                      <a:pt x="190" y="49"/>
                      <a:pt x="195" y="48"/>
                      <a:pt x="198" y="48"/>
                    </a:cubicBezTo>
                    <a:cubicBezTo>
                      <a:pt x="213" y="48"/>
                      <a:pt x="219" y="59"/>
                      <a:pt x="219" y="70"/>
                    </a:cubicBezTo>
                    <a:cubicBezTo>
                      <a:pt x="219" y="82"/>
                      <a:pt x="206" y="98"/>
                      <a:pt x="192" y="98"/>
                    </a:cubicBez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ffectLst>
                <a:outerShdw blurRad="50800" dist="254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B3A3AD60-E19A-4AE2-BD4E-085F497EDCFA}"/>
                  </a:ext>
                </a:extLst>
              </p:cNvPr>
              <p:cNvSpPr/>
              <p:nvPr/>
            </p:nvSpPr>
            <p:spPr>
              <a:xfrm>
                <a:off x="2689543" y="2010311"/>
                <a:ext cx="1885826" cy="1169551"/>
              </a:xfrm>
              <a:prstGeom prst="rect">
                <a:avLst/>
              </a:prstGeom>
              <a:solidFill>
                <a:srgbClr val="F2F2F2"/>
              </a:solidFill>
              <a:ln>
                <a:noFill/>
              </a:ln>
              <a:effectLst>
                <a:outerShdw blurRad="50800" dist="254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To switch from one chip level to another</a:t>
                </a:r>
                <a:r>
                  <a:rPr kumimoji="0" lang="fr-FR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:</a:t>
                </a:r>
              </a:p>
              <a:p>
                <a:pPr marL="171450" marR="0" lvl="0" indent="-17145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Select the desired line and use the tab forward or backward</a:t>
                </a:r>
                <a:endParaRPr kumimoji="0" lang="fr-FR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  <a:p>
                <a:pPr marL="171450" marR="0" lvl="0" indent="-17145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endParaRPr kumimoji="0" lang="fr-FR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  <a:p>
                <a:pPr marL="171450" marR="0" lvl="0" indent="-17145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endParaRPr kumimoji="0" lang="fr-FR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</p:grpSp>
        <p:pic>
          <p:nvPicPr>
            <p:cNvPr id="16" name="Image 15">
              <a:extLst>
                <a:ext uri="{FF2B5EF4-FFF2-40B4-BE49-F238E27FC236}">
                  <a16:creationId xmlns:a16="http://schemas.microsoft.com/office/drawing/2014/main" id="{B5AB8504-4BCB-48DC-A077-17A0240C2CD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302328" y="3836030"/>
              <a:ext cx="180768" cy="199216"/>
            </a:xfrm>
            <a:prstGeom prst="rect">
              <a:avLst/>
            </a:prstGeom>
          </p:spPr>
        </p:pic>
        <p:pic>
          <p:nvPicPr>
            <p:cNvPr id="17" name="Image 16">
              <a:extLst>
                <a:ext uri="{FF2B5EF4-FFF2-40B4-BE49-F238E27FC236}">
                  <a16:creationId xmlns:a16="http://schemas.microsoft.com/office/drawing/2014/main" id="{8A8F4AB3-F698-4FF5-96B2-372A3CF8E86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567210" y="3836030"/>
              <a:ext cx="180768" cy="199216"/>
            </a:xfrm>
            <a:prstGeom prst="rect">
              <a:avLst/>
            </a:prstGeom>
          </p:spPr>
        </p:pic>
      </p:grpSp>
      <p:cxnSp>
        <p:nvCxnSpPr>
          <p:cNvPr id="39" name="Connecteur droit 38">
            <a:extLst>
              <a:ext uri="{FF2B5EF4-FFF2-40B4-BE49-F238E27FC236}">
                <a16:creationId xmlns:a16="http://schemas.microsoft.com/office/drawing/2014/main" id="{28552D5A-1C95-456D-BEFD-6B1E020936E3}"/>
              </a:ext>
            </a:extLst>
          </p:cNvPr>
          <p:cNvCxnSpPr>
            <a:cxnSpLocks/>
          </p:cNvCxnSpPr>
          <p:nvPr userDrawn="1"/>
        </p:nvCxnSpPr>
        <p:spPr>
          <a:xfrm>
            <a:off x="741529" y="958574"/>
            <a:ext cx="348922" cy="0"/>
          </a:xfrm>
          <a:prstGeom prst="line">
            <a:avLst/>
          </a:prstGeom>
          <a:ln w="762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29E44835-D5D4-411D-B234-B90A145C20FF}"/>
              </a:ext>
            </a:extLst>
          </p:cNvPr>
          <p:cNvSpPr/>
          <p:nvPr userDrawn="1"/>
        </p:nvSpPr>
        <p:spPr>
          <a:xfrm>
            <a:off x="6019800" y="0"/>
            <a:ext cx="61722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21" name="Image 20">
            <a:extLst>
              <a:ext uri="{FF2B5EF4-FFF2-40B4-BE49-F238E27FC236}">
                <a16:creationId xmlns:a16="http://schemas.microsoft.com/office/drawing/2014/main" id="{74B46013-BAA0-473A-984E-C8EABA70ACF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screen">
            <a:lum bright="10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5430" b="23858"/>
          <a:stretch/>
        </p:blipFill>
        <p:spPr>
          <a:xfrm>
            <a:off x="11149613" y="6468885"/>
            <a:ext cx="886661" cy="243115"/>
          </a:xfrm>
          <a:prstGeom prst="rect">
            <a:avLst/>
          </a:prstGeom>
        </p:spPr>
      </p:pic>
      <p:sp>
        <p:nvSpPr>
          <p:cNvPr id="24" name="Espace réservé du texte 9">
            <a:extLst>
              <a:ext uri="{FF2B5EF4-FFF2-40B4-BE49-F238E27FC236}">
                <a16:creationId xmlns:a16="http://schemas.microsoft.com/office/drawing/2014/main" id="{F7523A43-9D59-4E6F-8ABB-E88F90A9A02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9100" y="6580610"/>
            <a:ext cx="5421247" cy="189283"/>
          </a:xfrm>
        </p:spPr>
        <p:txBody>
          <a:bodyPr wrap="square" anchor="b">
            <a:spAutoFit/>
          </a:bodyPr>
          <a:lstStyle>
            <a:lvl1pPr marL="88900" indent="-88900" algn="r">
              <a:buFont typeface="+mj-lt"/>
              <a:buAutoNum type="arabicPeriod"/>
              <a:defRPr sz="700" b="0" cap="none" spc="0" baseline="0"/>
            </a:lvl1pPr>
          </a:lstStyle>
          <a:p>
            <a:pPr lvl="0"/>
            <a:r>
              <a:rPr lang="en-GB" dirty="0"/>
              <a:t>Click here to insert footnotes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A5599ABF-7CDB-4B67-9B54-FA05CE9CC6C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233038" y="733291"/>
            <a:ext cx="1186384" cy="935875"/>
          </a:xfrm>
        </p:spPr>
        <p:txBody>
          <a:bodyPr tIns="1152000" anchor="b">
            <a:noAutofit/>
          </a:bodyPr>
          <a:lstStyle>
            <a:lvl1pPr marL="0" indent="0">
              <a:buNone/>
              <a:defRPr sz="5400" spc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00</a:t>
            </a:r>
            <a:endParaRPr lang="en-GB" dirty="0"/>
          </a:p>
        </p:txBody>
      </p:sp>
      <p:sp>
        <p:nvSpPr>
          <p:cNvPr id="26" name="Espace réservé du texte 5">
            <a:extLst>
              <a:ext uri="{FF2B5EF4-FFF2-40B4-BE49-F238E27FC236}">
                <a16:creationId xmlns:a16="http://schemas.microsoft.com/office/drawing/2014/main" id="{0ED4DEEF-D0AC-4510-8626-05A506815E7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33038" y="1735669"/>
            <a:ext cx="3539862" cy="341632"/>
          </a:xfrm>
        </p:spPr>
        <p:txBody>
          <a:bodyPr wrap="square" anchor="t">
            <a:spAutoFit/>
          </a:bodyPr>
          <a:lstStyle>
            <a:lvl1pPr marL="0" indent="0">
              <a:buNone/>
              <a:defRPr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Your text</a:t>
            </a:r>
            <a:endParaRPr lang="en-GB" dirty="0"/>
          </a:p>
        </p:txBody>
      </p:sp>
      <p:sp>
        <p:nvSpPr>
          <p:cNvPr id="28" name="Espace réservé du texte 5">
            <a:extLst>
              <a:ext uri="{FF2B5EF4-FFF2-40B4-BE49-F238E27FC236}">
                <a16:creationId xmlns:a16="http://schemas.microsoft.com/office/drawing/2014/main" id="{262FE36F-5E65-4DE9-88DE-D32E9573BF7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233038" y="2462939"/>
            <a:ext cx="1186384" cy="935875"/>
          </a:xfrm>
        </p:spPr>
        <p:txBody>
          <a:bodyPr tIns="1152000" anchor="b">
            <a:noAutofit/>
          </a:bodyPr>
          <a:lstStyle>
            <a:lvl1pPr marL="0" indent="0">
              <a:buNone/>
              <a:defRPr sz="5400" spc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00</a:t>
            </a:r>
            <a:endParaRPr lang="en-GB" dirty="0"/>
          </a:p>
        </p:txBody>
      </p:sp>
      <p:sp>
        <p:nvSpPr>
          <p:cNvPr id="29" name="Espace réservé du texte 5">
            <a:extLst>
              <a:ext uri="{FF2B5EF4-FFF2-40B4-BE49-F238E27FC236}">
                <a16:creationId xmlns:a16="http://schemas.microsoft.com/office/drawing/2014/main" id="{5902EBC5-4574-409E-948C-77DA35792AF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33038" y="3465317"/>
            <a:ext cx="3539862" cy="341632"/>
          </a:xfrm>
        </p:spPr>
        <p:txBody>
          <a:bodyPr wrap="square" anchor="t">
            <a:spAutoFit/>
          </a:bodyPr>
          <a:lstStyle>
            <a:lvl1pPr marL="0" indent="0">
              <a:buNone/>
              <a:defRPr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Your text</a:t>
            </a:r>
            <a:endParaRPr lang="en-GB" dirty="0"/>
          </a:p>
        </p:txBody>
      </p:sp>
      <p:sp>
        <p:nvSpPr>
          <p:cNvPr id="30" name="Espace réservé du texte 5">
            <a:extLst>
              <a:ext uri="{FF2B5EF4-FFF2-40B4-BE49-F238E27FC236}">
                <a16:creationId xmlns:a16="http://schemas.microsoft.com/office/drawing/2014/main" id="{B0871EDA-89DB-4BC4-A27F-19D696AE148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233038" y="4192587"/>
            <a:ext cx="1186384" cy="935875"/>
          </a:xfrm>
        </p:spPr>
        <p:txBody>
          <a:bodyPr tIns="1152000" anchor="b">
            <a:noAutofit/>
          </a:bodyPr>
          <a:lstStyle>
            <a:lvl1pPr marL="0" indent="0">
              <a:buNone/>
              <a:defRPr sz="5400" spc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00</a:t>
            </a:r>
            <a:endParaRPr lang="en-GB" dirty="0"/>
          </a:p>
        </p:txBody>
      </p:sp>
      <p:sp>
        <p:nvSpPr>
          <p:cNvPr id="31" name="Espace réservé du texte 5">
            <a:extLst>
              <a:ext uri="{FF2B5EF4-FFF2-40B4-BE49-F238E27FC236}">
                <a16:creationId xmlns:a16="http://schemas.microsoft.com/office/drawing/2014/main" id="{B0BEBC5D-15A4-41FF-BA4C-9F83B50A6C7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233038" y="5194965"/>
            <a:ext cx="3539862" cy="341632"/>
          </a:xfrm>
        </p:spPr>
        <p:txBody>
          <a:bodyPr wrap="square" anchor="t">
            <a:spAutoFit/>
          </a:bodyPr>
          <a:lstStyle>
            <a:lvl1pPr marL="0" indent="0">
              <a:buNone/>
              <a:defRPr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Your text</a:t>
            </a:r>
            <a:endParaRPr lang="en-GB" dirty="0"/>
          </a:p>
        </p:txBody>
      </p:sp>
      <p:pic>
        <p:nvPicPr>
          <p:cNvPr id="25" name="Graphique 24">
            <a:extLst>
              <a:ext uri="{FF2B5EF4-FFF2-40B4-BE49-F238E27FC236}">
                <a16:creationId xmlns:a16="http://schemas.microsoft.com/office/drawing/2014/main" id="{476F3186-4CC0-486C-AC24-09149C7050C7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793787" y="6126385"/>
            <a:ext cx="2659139" cy="731615"/>
          </a:xfrm>
          <a:prstGeom prst="rect">
            <a:avLst/>
          </a:prstGeom>
        </p:spPr>
      </p:pic>
      <p:sp>
        <p:nvSpPr>
          <p:cNvPr id="27" name="Graphique 13">
            <a:extLst>
              <a:ext uri="{FF2B5EF4-FFF2-40B4-BE49-F238E27FC236}">
                <a16:creationId xmlns:a16="http://schemas.microsoft.com/office/drawing/2014/main" id="{F973F7D2-0010-4429-A7B5-E094332A93D2}"/>
              </a:ext>
            </a:extLst>
          </p:cNvPr>
          <p:cNvSpPr/>
          <p:nvPr userDrawn="1"/>
        </p:nvSpPr>
        <p:spPr>
          <a:xfrm>
            <a:off x="9535886" y="0"/>
            <a:ext cx="2656114" cy="728519"/>
          </a:xfrm>
          <a:custGeom>
            <a:avLst/>
            <a:gdLst>
              <a:gd name="connsiteX0" fmla="*/ 2790267 w 3596354"/>
              <a:gd name="connsiteY0" fmla="*/ 0 h 986408"/>
              <a:gd name="connsiteX1" fmla="*/ 1711179 w 3596354"/>
              <a:gd name="connsiteY1" fmla="*/ 560261 h 986408"/>
              <a:gd name="connsiteX2" fmla="*/ 593516 w 3596354"/>
              <a:gd name="connsiteY2" fmla="*/ 0 h 986408"/>
              <a:gd name="connsiteX3" fmla="*/ 213659 w 3596354"/>
              <a:gd name="connsiteY3" fmla="*/ 0 h 986408"/>
              <a:gd name="connsiteX4" fmla="*/ -464 w 3596354"/>
              <a:gd name="connsiteY4" fmla="*/ 431578 h 986408"/>
              <a:gd name="connsiteX5" fmla="*/ 1697558 w 3596354"/>
              <a:gd name="connsiteY5" fmla="*/ 986409 h 986408"/>
              <a:gd name="connsiteX6" fmla="*/ 3595891 w 3596354"/>
              <a:gd name="connsiteY6" fmla="*/ 0 h 986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96354" h="986408">
                <a:moveTo>
                  <a:pt x="2790267" y="0"/>
                </a:moveTo>
                <a:cubicBezTo>
                  <a:pt x="2584812" y="358712"/>
                  <a:pt x="2206193" y="560261"/>
                  <a:pt x="1711179" y="560261"/>
                </a:cubicBezTo>
                <a:cubicBezTo>
                  <a:pt x="1171016" y="560261"/>
                  <a:pt x="804875" y="328041"/>
                  <a:pt x="593516" y="0"/>
                </a:cubicBezTo>
                <a:lnTo>
                  <a:pt x="213659" y="0"/>
                </a:lnTo>
                <a:lnTo>
                  <a:pt x="-464" y="431578"/>
                </a:lnTo>
                <a:cubicBezTo>
                  <a:pt x="351390" y="722567"/>
                  <a:pt x="939845" y="986409"/>
                  <a:pt x="1697558" y="986409"/>
                </a:cubicBezTo>
                <a:cubicBezTo>
                  <a:pt x="2699684" y="986409"/>
                  <a:pt x="3330524" y="593598"/>
                  <a:pt x="3595891" y="0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26399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2 Lines + Txt + Highlight Numb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t 4" hidden="1">
            <a:extLst>
              <a:ext uri="{FF2B5EF4-FFF2-40B4-BE49-F238E27FC236}">
                <a16:creationId xmlns:a16="http://schemas.microsoft.com/office/drawing/2014/main" id="{5D4915F1-FC93-4210-ADC2-9457188EEB5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41637766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3" imgW="532" imgH="530" progId="TCLayout.ActiveDocument.1">
                  <p:embed/>
                </p:oleObj>
              </mc:Choice>
              <mc:Fallback>
                <p:oleObj name="Diapositive think-cell" r:id="rId3" imgW="532" imgH="530" progId="TCLayout.ActiveDocument.1">
                  <p:embed/>
                  <p:pic>
                    <p:nvPicPr>
                      <p:cNvPr id="5" name="Objet 4" hidden="1">
                        <a:extLst>
                          <a:ext uri="{FF2B5EF4-FFF2-40B4-BE49-F238E27FC236}">
                            <a16:creationId xmlns:a16="http://schemas.microsoft.com/office/drawing/2014/main" id="{5D4915F1-FC93-4210-ADC2-9457188EEB5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F95EF71F-DF49-4C45-8DAD-4185C75832E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9100" y="1727200"/>
            <a:ext cx="5421247" cy="4292599"/>
          </a:xfrm>
        </p:spPr>
        <p:txBody>
          <a:bodyPr/>
          <a:lstStyle/>
          <a:p>
            <a:pPr lvl="0"/>
            <a:r>
              <a:rPr lang="en-GB" dirty="0"/>
              <a:t>click here to modify your level 01 text </a:t>
            </a:r>
          </a:p>
          <a:p>
            <a:pPr lvl="1"/>
            <a:r>
              <a:rPr lang="en-GB" dirty="0"/>
              <a:t>Level 02 text in Arial, 18 corps, without bold</a:t>
            </a:r>
          </a:p>
          <a:p>
            <a:pPr lvl="2"/>
            <a:r>
              <a:rPr lang="en-GB" dirty="0"/>
              <a:t>Level 03 text in Arial, 16 corps, without bold</a:t>
            </a:r>
          </a:p>
          <a:p>
            <a:pPr lvl="3"/>
            <a:r>
              <a:rPr lang="en-US" dirty="0"/>
              <a:t>Level 04 text in Arial, 14 corps, without bold</a:t>
            </a:r>
            <a:endParaRPr lang="en-GB" dirty="0"/>
          </a:p>
        </p:txBody>
      </p: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3C95714D-CE10-4B68-A1FA-3A7C2BFFCEFA}"/>
              </a:ext>
            </a:extLst>
          </p:cNvPr>
          <p:cNvGrpSpPr/>
          <p:nvPr userDrawn="1"/>
        </p:nvGrpSpPr>
        <p:grpSpPr>
          <a:xfrm>
            <a:off x="12371453" y="0"/>
            <a:ext cx="1885826" cy="1528108"/>
            <a:chOff x="7045594" y="2588002"/>
            <a:chExt cx="1885826" cy="1528108"/>
          </a:xfrm>
        </p:grpSpPr>
        <p:grpSp>
          <p:nvGrpSpPr>
            <p:cNvPr id="15" name="Groupe 14">
              <a:extLst>
                <a:ext uri="{FF2B5EF4-FFF2-40B4-BE49-F238E27FC236}">
                  <a16:creationId xmlns:a16="http://schemas.microsoft.com/office/drawing/2014/main" id="{DFE7F59F-F7C2-46C0-A7E5-6173C8FAC765}"/>
                </a:ext>
              </a:extLst>
            </p:cNvPr>
            <p:cNvGrpSpPr/>
            <p:nvPr/>
          </p:nvGrpSpPr>
          <p:grpSpPr>
            <a:xfrm>
              <a:off x="7045594" y="2588002"/>
              <a:ext cx="1885826" cy="1528108"/>
              <a:chOff x="2689543" y="1651754"/>
              <a:chExt cx="1885826" cy="1528108"/>
            </a:xfrm>
          </p:grpSpPr>
          <p:sp>
            <p:nvSpPr>
              <p:cNvPr id="18" name="Freeform 5">
                <a:extLst>
                  <a:ext uri="{FF2B5EF4-FFF2-40B4-BE49-F238E27FC236}">
                    <a16:creationId xmlns:a16="http://schemas.microsoft.com/office/drawing/2014/main" id="{42F384A9-7118-4474-B68C-9010CE26B59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419731" y="1651754"/>
                <a:ext cx="425450" cy="425450"/>
              </a:xfrm>
              <a:custGeom>
                <a:avLst/>
                <a:gdLst>
                  <a:gd name="T0" fmla="*/ 173 w 346"/>
                  <a:gd name="T1" fmla="*/ 0 h 346"/>
                  <a:gd name="T2" fmla="*/ 0 w 346"/>
                  <a:gd name="T3" fmla="*/ 173 h 346"/>
                  <a:gd name="T4" fmla="*/ 173 w 346"/>
                  <a:gd name="T5" fmla="*/ 346 h 346"/>
                  <a:gd name="T6" fmla="*/ 346 w 346"/>
                  <a:gd name="T7" fmla="*/ 173 h 346"/>
                  <a:gd name="T8" fmla="*/ 173 w 346"/>
                  <a:gd name="T9" fmla="*/ 0 h 346"/>
                  <a:gd name="T10" fmla="*/ 201 w 346"/>
                  <a:gd name="T11" fmla="*/ 247 h 346"/>
                  <a:gd name="T12" fmla="*/ 128 w 346"/>
                  <a:gd name="T13" fmla="*/ 290 h 346"/>
                  <a:gd name="T14" fmla="*/ 111 w 346"/>
                  <a:gd name="T15" fmla="*/ 278 h 346"/>
                  <a:gd name="T16" fmla="*/ 112 w 346"/>
                  <a:gd name="T17" fmla="*/ 272 h 346"/>
                  <a:gd name="T18" fmla="*/ 153 w 346"/>
                  <a:gd name="T19" fmla="*/ 172 h 346"/>
                  <a:gd name="T20" fmla="*/ 150 w 346"/>
                  <a:gd name="T21" fmla="*/ 165 h 346"/>
                  <a:gd name="T22" fmla="*/ 126 w 346"/>
                  <a:gd name="T23" fmla="*/ 175 h 346"/>
                  <a:gd name="T24" fmla="*/ 121 w 346"/>
                  <a:gd name="T25" fmla="*/ 173 h 346"/>
                  <a:gd name="T26" fmla="*/ 126 w 346"/>
                  <a:gd name="T27" fmla="*/ 163 h 346"/>
                  <a:gd name="T28" fmla="*/ 195 w 346"/>
                  <a:gd name="T29" fmla="*/ 128 h 346"/>
                  <a:gd name="T30" fmla="*/ 205 w 346"/>
                  <a:gd name="T31" fmla="*/ 141 h 346"/>
                  <a:gd name="T32" fmla="*/ 201 w 346"/>
                  <a:gd name="T33" fmla="*/ 154 h 346"/>
                  <a:gd name="T34" fmla="*/ 164 w 346"/>
                  <a:gd name="T35" fmla="*/ 247 h 346"/>
                  <a:gd name="T36" fmla="*/ 169 w 346"/>
                  <a:gd name="T37" fmla="*/ 252 h 346"/>
                  <a:gd name="T38" fmla="*/ 196 w 346"/>
                  <a:gd name="T39" fmla="*/ 235 h 346"/>
                  <a:gd name="T40" fmla="*/ 204 w 346"/>
                  <a:gd name="T41" fmla="*/ 231 h 346"/>
                  <a:gd name="T42" fmla="*/ 207 w 346"/>
                  <a:gd name="T43" fmla="*/ 234 h 346"/>
                  <a:gd name="T44" fmla="*/ 201 w 346"/>
                  <a:gd name="T45" fmla="*/ 247 h 346"/>
                  <a:gd name="T46" fmla="*/ 192 w 346"/>
                  <a:gd name="T47" fmla="*/ 98 h 346"/>
                  <a:gd name="T48" fmla="*/ 182 w 346"/>
                  <a:gd name="T49" fmla="*/ 95 h 346"/>
                  <a:gd name="T50" fmla="*/ 173 w 346"/>
                  <a:gd name="T51" fmla="*/ 76 h 346"/>
                  <a:gd name="T52" fmla="*/ 186 w 346"/>
                  <a:gd name="T53" fmla="*/ 52 h 346"/>
                  <a:gd name="T54" fmla="*/ 198 w 346"/>
                  <a:gd name="T55" fmla="*/ 48 h 346"/>
                  <a:gd name="T56" fmla="*/ 219 w 346"/>
                  <a:gd name="T57" fmla="*/ 70 h 346"/>
                  <a:gd name="T58" fmla="*/ 192 w 346"/>
                  <a:gd name="T59" fmla="*/ 98 h 3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346" h="346">
                    <a:moveTo>
                      <a:pt x="173" y="0"/>
                    </a:moveTo>
                    <a:cubicBezTo>
                      <a:pt x="78" y="0"/>
                      <a:pt x="0" y="78"/>
                      <a:pt x="0" y="173"/>
                    </a:cubicBezTo>
                    <a:cubicBezTo>
                      <a:pt x="0" y="268"/>
                      <a:pt x="78" y="346"/>
                      <a:pt x="173" y="346"/>
                    </a:cubicBezTo>
                    <a:cubicBezTo>
                      <a:pt x="268" y="346"/>
                      <a:pt x="346" y="268"/>
                      <a:pt x="346" y="173"/>
                    </a:cubicBezTo>
                    <a:cubicBezTo>
                      <a:pt x="346" y="78"/>
                      <a:pt x="268" y="0"/>
                      <a:pt x="173" y="0"/>
                    </a:cubicBezTo>
                    <a:close/>
                    <a:moveTo>
                      <a:pt x="201" y="247"/>
                    </a:moveTo>
                    <a:cubicBezTo>
                      <a:pt x="182" y="270"/>
                      <a:pt x="143" y="290"/>
                      <a:pt x="128" y="290"/>
                    </a:cubicBezTo>
                    <a:cubicBezTo>
                      <a:pt x="122" y="290"/>
                      <a:pt x="111" y="284"/>
                      <a:pt x="111" y="278"/>
                    </a:cubicBezTo>
                    <a:cubicBezTo>
                      <a:pt x="111" y="276"/>
                      <a:pt x="111" y="276"/>
                      <a:pt x="112" y="272"/>
                    </a:cubicBezTo>
                    <a:cubicBezTo>
                      <a:pt x="126" y="238"/>
                      <a:pt x="138" y="213"/>
                      <a:pt x="153" y="172"/>
                    </a:cubicBezTo>
                    <a:cubicBezTo>
                      <a:pt x="154" y="169"/>
                      <a:pt x="153" y="165"/>
                      <a:pt x="150" y="165"/>
                    </a:cubicBezTo>
                    <a:cubicBezTo>
                      <a:pt x="146" y="165"/>
                      <a:pt x="136" y="169"/>
                      <a:pt x="126" y="175"/>
                    </a:cubicBezTo>
                    <a:cubicBezTo>
                      <a:pt x="125" y="177"/>
                      <a:pt x="121" y="174"/>
                      <a:pt x="121" y="173"/>
                    </a:cubicBezTo>
                    <a:cubicBezTo>
                      <a:pt x="121" y="170"/>
                      <a:pt x="123" y="167"/>
                      <a:pt x="126" y="163"/>
                    </a:cubicBezTo>
                    <a:cubicBezTo>
                      <a:pt x="134" y="154"/>
                      <a:pt x="171" y="128"/>
                      <a:pt x="195" y="128"/>
                    </a:cubicBezTo>
                    <a:cubicBezTo>
                      <a:pt x="199" y="128"/>
                      <a:pt x="205" y="137"/>
                      <a:pt x="205" y="141"/>
                    </a:cubicBezTo>
                    <a:cubicBezTo>
                      <a:pt x="205" y="144"/>
                      <a:pt x="202" y="151"/>
                      <a:pt x="201" y="154"/>
                    </a:cubicBezTo>
                    <a:cubicBezTo>
                      <a:pt x="182" y="197"/>
                      <a:pt x="176" y="218"/>
                      <a:pt x="164" y="247"/>
                    </a:cubicBezTo>
                    <a:cubicBezTo>
                      <a:pt x="163" y="251"/>
                      <a:pt x="166" y="252"/>
                      <a:pt x="169" y="252"/>
                    </a:cubicBezTo>
                    <a:cubicBezTo>
                      <a:pt x="172" y="252"/>
                      <a:pt x="182" y="247"/>
                      <a:pt x="196" y="235"/>
                    </a:cubicBezTo>
                    <a:cubicBezTo>
                      <a:pt x="201" y="231"/>
                      <a:pt x="202" y="231"/>
                      <a:pt x="204" y="231"/>
                    </a:cubicBezTo>
                    <a:cubicBezTo>
                      <a:pt x="205" y="231"/>
                      <a:pt x="207" y="232"/>
                      <a:pt x="207" y="234"/>
                    </a:cubicBezTo>
                    <a:cubicBezTo>
                      <a:pt x="207" y="237"/>
                      <a:pt x="205" y="242"/>
                      <a:pt x="201" y="247"/>
                    </a:cubicBezTo>
                    <a:close/>
                    <a:moveTo>
                      <a:pt x="192" y="98"/>
                    </a:moveTo>
                    <a:cubicBezTo>
                      <a:pt x="188" y="98"/>
                      <a:pt x="185" y="96"/>
                      <a:pt x="182" y="95"/>
                    </a:cubicBezTo>
                    <a:cubicBezTo>
                      <a:pt x="177" y="91"/>
                      <a:pt x="173" y="85"/>
                      <a:pt x="173" y="76"/>
                    </a:cubicBezTo>
                    <a:cubicBezTo>
                      <a:pt x="173" y="65"/>
                      <a:pt x="179" y="57"/>
                      <a:pt x="186" y="52"/>
                    </a:cubicBezTo>
                    <a:cubicBezTo>
                      <a:pt x="190" y="49"/>
                      <a:pt x="195" y="48"/>
                      <a:pt x="198" y="48"/>
                    </a:cubicBezTo>
                    <a:cubicBezTo>
                      <a:pt x="213" y="48"/>
                      <a:pt x="219" y="59"/>
                      <a:pt x="219" y="70"/>
                    </a:cubicBezTo>
                    <a:cubicBezTo>
                      <a:pt x="219" y="82"/>
                      <a:pt x="206" y="98"/>
                      <a:pt x="192" y="98"/>
                    </a:cubicBez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ffectLst>
                <a:outerShdw blurRad="50800" dist="254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B3A3AD60-E19A-4AE2-BD4E-085F497EDCFA}"/>
                  </a:ext>
                </a:extLst>
              </p:cNvPr>
              <p:cNvSpPr/>
              <p:nvPr/>
            </p:nvSpPr>
            <p:spPr>
              <a:xfrm>
                <a:off x="2689543" y="2010311"/>
                <a:ext cx="1885826" cy="1169551"/>
              </a:xfrm>
              <a:prstGeom prst="rect">
                <a:avLst/>
              </a:prstGeom>
              <a:solidFill>
                <a:srgbClr val="F2F2F2"/>
              </a:solidFill>
              <a:ln>
                <a:noFill/>
              </a:ln>
              <a:effectLst>
                <a:outerShdw blurRad="50800" dist="254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To switch from one chip level to another</a:t>
                </a:r>
                <a:r>
                  <a:rPr kumimoji="0" lang="fr-FR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:</a:t>
                </a:r>
              </a:p>
              <a:p>
                <a:pPr marL="171450" marR="0" lvl="0" indent="-17145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Select the desired line and use the tab forward or backward</a:t>
                </a:r>
                <a:endParaRPr kumimoji="0" lang="fr-FR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  <a:p>
                <a:pPr marL="171450" marR="0" lvl="0" indent="-17145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endParaRPr kumimoji="0" lang="fr-FR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  <a:p>
                <a:pPr marL="171450" marR="0" lvl="0" indent="-17145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endParaRPr kumimoji="0" lang="fr-FR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</p:grpSp>
        <p:pic>
          <p:nvPicPr>
            <p:cNvPr id="16" name="Image 15">
              <a:extLst>
                <a:ext uri="{FF2B5EF4-FFF2-40B4-BE49-F238E27FC236}">
                  <a16:creationId xmlns:a16="http://schemas.microsoft.com/office/drawing/2014/main" id="{B5AB8504-4BCB-48DC-A077-17A0240C2CD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302328" y="3836030"/>
              <a:ext cx="180768" cy="199216"/>
            </a:xfrm>
            <a:prstGeom prst="rect">
              <a:avLst/>
            </a:prstGeom>
          </p:spPr>
        </p:pic>
        <p:pic>
          <p:nvPicPr>
            <p:cNvPr id="17" name="Image 16">
              <a:extLst>
                <a:ext uri="{FF2B5EF4-FFF2-40B4-BE49-F238E27FC236}">
                  <a16:creationId xmlns:a16="http://schemas.microsoft.com/office/drawing/2014/main" id="{8A8F4AB3-F698-4FF5-96B2-372A3CF8E86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567210" y="3836030"/>
              <a:ext cx="180768" cy="199216"/>
            </a:xfrm>
            <a:prstGeom prst="rect">
              <a:avLst/>
            </a:prstGeom>
          </p:spPr>
        </p:pic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29E44835-D5D4-411D-B234-B90A145C20FF}"/>
              </a:ext>
            </a:extLst>
          </p:cNvPr>
          <p:cNvSpPr/>
          <p:nvPr userDrawn="1"/>
        </p:nvSpPr>
        <p:spPr>
          <a:xfrm>
            <a:off x="6019800" y="0"/>
            <a:ext cx="61722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21" name="Image 20">
            <a:extLst>
              <a:ext uri="{FF2B5EF4-FFF2-40B4-BE49-F238E27FC236}">
                <a16:creationId xmlns:a16="http://schemas.microsoft.com/office/drawing/2014/main" id="{74B46013-BAA0-473A-984E-C8EABA70ACF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screen">
            <a:lum bright="10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5430" b="23858"/>
          <a:stretch/>
        </p:blipFill>
        <p:spPr>
          <a:xfrm>
            <a:off x="11149613" y="6468885"/>
            <a:ext cx="886661" cy="243115"/>
          </a:xfrm>
          <a:prstGeom prst="rect">
            <a:avLst/>
          </a:prstGeom>
        </p:spPr>
      </p:pic>
      <p:sp>
        <p:nvSpPr>
          <p:cNvPr id="24" name="Espace réservé du texte 9">
            <a:extLst>
              <a:ext uri="{FF2B5EF4-FFF2-40B4-BE49-F238E27FC236}">
                <a16:creationId xmlns:a16="http://schemas.microsoft.com/office/drawing/2014/main" id="{F7523A43-9D59-4E6F-8ABB-E88F90A9A02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9100" y="6580610"/>
            <a:ext cx="5421247" cy="189283"/>
          </a:xfrm>
        </p:spPr>
        <p:txBody>
          <a:bodyPr wrap="square" anchor="b">
            <a:spAutoFit/>
          </a:bodyPr>
          <a:lstStyle>
            <a:lvl1pPr marL="88900" indent="-88900" algn="r">
              <a:buFont typeface="+mj-lt"/>
              <a:buAutoNum type="arabicPeriod"/>
              <a:defRPr sz="700" b="0" cap="none" spc="0" baseline="0"/>
            </a:lvl1pPr>
          </a:lstStyle>
          <a:p>
            <a:pPr lvl="0"/>
            <a:r>
              <a:rPr lang="en-GB" dirty="0"/>
              <a:t>Click here to insert footnotes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A5599ABF-7CDB-4B67-9B54-FA05CE9CC6C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233038" y="733291"/>
            <a:ext cx="1186384" cy="935875"/>
          </a:xfrm>
        </p:spPr>
        <p:txBody>
          <a:bodyPr tIns="1152000" anchor="b">
            <a:noAutofit/>
          </a:bodyPr>
          <a:lstStyle>
            <a:lvl1pPr marL="0" indent="0">
              <a:buNone/>
              <a:defRPr sz="5400" spc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00</a:t>
            </a:r>
            <a:endParaRPr lang="en-GB" dirty="0"/>
          </a:p>
        </p:txBody>
      </p:sp>
      <p:sp>
        <p:nvSpPr>
          <p:cNvPr id="26" name="Espace réservé du texte 5">
            <a:extLst>
              <a:ext uri="{FF2B5EF4-FFF2-40B4-BE49-F238E27FC236}">
                <a16:creationId xmlns:a16="http://schemas.microsoft.com/office/drawing/2014/main" id="{0ED4DEEF-D0AC-4510-8626-05A506815E7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33038" y="1735669"/>
            <a:ext cx="3539862" cy="341632"/>
          </a:xfrm>
        </p:spPr>
        <p:txBody>
          <a:bodyPr wrap="square" anchor="t">
            <a:spAutoFit/>
          </a:bodyPr>
          <a:lstStyle>
            <a:lvl1pPr marL="0" indent="0">
              <a:buNone/>
              <a:defRPr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Your text</a:t>
            </a:r>
            <a:endParaRPr lang="en-GB" dirty="0"/>
          </a:p>
        </p:txBody>
      </p:sp>
      <p:sp>
        <p:nvSpPr>
          <p:cNvPr id="28" name="Espace réservé du texte 5">
            <a:extLst>
              <a:ext uri="{FF2B5EF4-FFF2-40B4-BE49-F238E27FC236}">
                <a16:creationId xmlns:a16="http://schemas.microsoft.com/office/drawing/2014/main" id="{262FE36F-5E65-4DE9-88DE-D32E9573BF7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233038" y="2462939"/>
            <a:ext cx="1186384" cy="935875"/>
          </a:xfrm>
        </p:spPr>
        <p:txBody>
          <a:bodyPr tIns="1152000" anchor="b">
            <a:noAutofit/>
          </a:bodyPr>
          <a:lstStyle>
            <a:lvl1pPr marL="0" indent="0">
              <a:buNone/>
              <a:defRPr sz="5400" spc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00</a:t>
            </a:r>
            <a:endParaRPr lang="en-GB" dirty="0"/>
          </a:p>
        </p:txBody>
      </p:sp>
      <p:sp>
        <p:nvSpPr>
          <p:cNvPr id="29" name="Espace réservé du texte 5">
            <a:extLst>
              <a:ext uri="{FF2B5EF4-FFF2-40B4-BE49-F238E27FC236}">
                <a16:creationId xmlns:a16="http://schemas.microsoft.com/office/drawing/2014/main" id="{5902EBC5-4574-409E-948C-77DA35792AF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33038" y="3465317"/>
            <a:ext cx="3539862" cy="341632"/>
          </a:xfrm>
        </p:spPr>
        <p:txBody>
          <a:bodyPr wrap="square" anchor="t">
            <a:spAutoFit/>
          </a:bodyPr>
          <a:lstStyle>
            <a:lvl1pPr marL="0" indent="0">
              <a:buNone/>
              <a:defRPr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Your text</a:t>
            </a:r>
            <a:endParaRPr lang="en-GB" dirty="0"/>
          </a:p>
        </p:txBody>
      </p:sp>
      <p:sp>
        <p:nvSpPr>
          <p:cNvPr id="30" name="Espace réservé du texte 5">
            <a:extLst>
              <a:ext uri="{FF2B5EF4-FFF2-40B4-BE49-F238E27FC236}">
                <a16:creationId xmlns:a16="http://schemas.microsoft.com/office/drawing/2014/main" id="{B0871EDA-89DB-4BC4-A27F-19D696AE148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233038" y="4192587"/>
            <a:ext cx="1186384" cy="935875"/>
          </a:xfrm>
        </p:spPr>
        <p:txBody>
          <a:bodyPr tIns="1152000" anchor="b">
            <a:noAutofit/>
          </a:bodyPr>
          <a:lstStyle>
            <a:lvl1pPr marL="0" indent="0">
              <a:buNone/>
              <a:defRPr sz="5400" spc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00</a:t>
            </a:r>
            <a:endParaRPr lang="en-GB" dirty="0"/>
          </a:p>
        </p:txBody>
      </p:sp>
      <p:sp>
        <p:nvSpPr>
          <p:cNvPr id="31" name="Espace réservé du texte 5">
            <a:extLst>
              <a:ext uri="{FF2B5EF4-FFF2-40B4-BE49-F238E27FC236}">
                <a16:creationId xmlns:a16="http://schemas.microsoft.com/office/drawing/2014/main" id="{B0BEBC5D-15A4-41FF-BA4C-9F83B50A6C7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233038" y="5194965"/>
            <a:ext cx="3539862" cy="341632"/>
          </a:xfrm>
        </p:spPr>
        <p:txBody>
          <a:bodyPr wrap="square" anchor="t">
            <a:spAutoFit/>
          </a:bodyPr>
          <a:lstStyle>
            <a:lvl1pPr marL="0" indent="0">
              <a:buNone/>
              <a:defRPr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Your text</a:t>
            </a:r>
            <a:endParaRPr lang="en-GB" dirty="0"/>
          </a:p>
        </p:txBody>
      </p:sp>
      <p:sp>
        <p:nvSpPr>
          <p:cNvPr id="25" name="Titre 1">
            <a:extLst>
              <a:ext uri="{FF2B5EF4-FFF2-40B4-BE49-F238E27FC236}">
                <a16:creationId xmlns:a16="http://schemas.microsoft.com/office/drawing/2014/main" id="{461DF43A-0E33-4178-8264-4750F0D6645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1530" y="440971"/>
            <a:ext cx="5098817" cy="867930"/>
          </a:xfrm>
        </p:spPr>
        <p:txBody>
          <a:bodyPr vert="horz"/>
          <a:lstStyle>
            <a:lvl1pPr>
              <a:defRPr/>
            </a:lvl1pPr>
          </a:lstStyle>
          <a:p>
            <a:r>
              <a:rPr lang="en-GB" dirty="0"/>
              <a:t>TITLE OF THE SLIDE</a:t>
            </a:r>
            <a:br>
              <a:rPr lang="en-GB" dirty="0"/>
            </a:br>
            <a:r>
              <a:rPr lang="en-GB" dirty="0"/>
              <a:t>on two lines</a:t>
            </a:r>
          </a:p>
        </p:txBody>
      </p:sp>
      <p:cxnSp>
        <p:nvCxnSpPr>
          <p:cNvPr id="27" name="Connecteur droit 26">
            <a:extLst>
              <a:ext uri="{FF2B5EF4-FFF2-40B4-BE49-F238E27FC236}">
                <a16:creationId xmlns:a16="http://schemas.microsoft.com/office/drawing/2014/main" id="{10358293-54C6-4D7D-863E-642F1EB66639}"/>
              </a:ext>
            </a:extLst>
          </p:cNvPr>
          <p:cNvCxnSpPr>
            <a:cxnSpLocks/>
          </p:cNvCxnSpPr>
          <p:nvPr userDrawn="1"/>
        </p:nvCxnSpPr>
        <p:spPr>
          <a:xfrm>
            <a:off x="741529" y="1339574"/>
            <a:ext cx="348922" cy="0"/>
          </a:xfrm>
          <a:prstGeom prst="line">
            <a:avLst/>
          </a:prstGeom>
          <a:ln w="762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Graphique 31">
            <a:extLst>
              <a:ext uri="{FF2B5EF4-FFF2-40B4-BE49-F238E27FC236}">
                <a16:creationId xmlns:a16="http://schemas.microsoft.com/office/drawing/2014/main" id="{405E7F78-D0DA-4AB2-BEA3-DF9950A1DA19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793787" y="6126385"/>
            <a:ext cx="2659139" cy="731615"/>
          </a:xfrm>
          <a:prstGeom prst="rect">
            <a:avLst/>
          </a:prstGeom>
        </p:spPr>
      </p:pic>
      <p:sp>
        <p:nvSpPr>
          <p:cNvPr id="33" name="Graphique 13">
            <a:extLst>
              <a:ext uri="{FF2B5EF4-FFF2-40B4-BE49-F238E27FC236}">
                <a16:creationId xmlns:a16="http://schemas.microsoft.com/office/drawing/2014/main" id="{95739552-1573-4E19-B101-4DAF49FD330B}"/>
              </a:ext>
            </a:extLst>
          </p:cNvPr>
          <p:cNvSpPr/>
          <p:nvPr userDrawn="1"/>
        </p:nvSpPr>
        <p:spPr>
          <a:xfrm>
            <a:off x="9535886" y="0"/>
            <a:ext cx="2656114" cy="728519"/>
          </a:xfrm>
          <a:custGeom>
            <a:avLst/>
            <a:gdLst>
              <a:gd name="connsiteX0" fmla="*/ 2790267 w 3596354"/>
              <a:gd name="connsiteY0" fmla="*/ 0 h 986408"/>
              <a:gd name="connsiteX1" fmla="*/ 1711179 w 3596354"/>
              <a:gd name="connsiteY1" fmla="*/ 560261 h 986408"/>
              <a:gd name="connsiteX2" fmla="*/ 593516 w 3596354"/>
              <a:gd name="connsiteY2" fmla="*/ 0 h 986408"/>
              <a:gd name="connsiteX3" fmla="*/ 213659 w 3596354"/>
              <a:gd name="connsiteY3" fmla="*/ 0 h 986408"/>
              <a:gd name="connsiteX4" fmla="*/ -464 w 3596354"/>
              <a:gd name="connsiteY4" fmla="*/ 431578 h 986408"/>
              <a:gd name="connsiteX5" fmla="*/ 1697558 w 3596354"/>
              <a:gd name="connsiteY5" fmla="*/ 986409 h 986408"/>
              <a:gd name="connsiteX6" fmla="*/ 3595891 w 3596354"/>
              <a:gd name="connsiteY6" fmla="*/ 0 h 986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96354" h="986408">
                <a:moveTo>
                  <a:pt x="2790267" y="0"/>
                </a:moveTo>
                <a:cubicBezTo>
                  <a:pt x="2584812" y="358712"/>
                  <a:pt x="2206193" y="560261"/>
                  <a:pt x="1711179" y="560261"/>
                </a:cubicBezTo>
                <a:cubicBezTo>
                  <a:pt x="1171016" y="560261"/>
                  <a:pt x="804875" y="328041"/>
                  <a:pt x="593516" y="0"/>
                </a:cubicBezTo>
                <a:lnTo>
                  <a:pt x="213659" y="0"/>
                </a:lnTo>
                <a:lnTo>
                  <a:pt x="-464" y="431578"/>
                </a:lnTo>
                <a:cubicBezTo>
                  <a:pt x="351390" y="722567"/>
                  <a:pt x="939845" y="986409"/>
                  <a:pt x="1697558" y="986409"/>
                </a:cubicBezTo>
                <a:cubicBezTo>
                  <a:pt x="2699684" y="986409"/>
                  <a:pt x="3330524" y="593598"/>
                  <a:pt x="3595891" y="0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76354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+ 3 txt blocs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t 4" hidden="1">
            <a:extLst>
              <a:ext uri="{FF2B5EF4-FFF2-40B4-BE49-F238E27FC236}">
                <a16:creationId xmlns:a16="http://schemas.microsoft.com/office/drawing/2014/main" id="{5D4915F1-FC93-4210-ADC2-9457188EEB5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09132239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4" imgW="532" imgH="530" progId="TCLayout.ActiveDocument.1">
                  <p:embed/>
                </p:oleObj>
              </mc:Choice>
              <mc:Fallback>
                <p:oleObj name="Diapositive think-cell" r:id="rId4" imgW="532" imgH="530" progId="TCLayout.ActiveDocument.1">
                  <p:embed/>
                  <p:pic>
                    <p:nvPicPr>
                      <p:cNvPr id="5" name="Objet 4" hidden="1">
                        <a:extLst>
                          <a:ext uri="{FF2B5EF4-FFF2-40B4-BE49-F238E27FC236}">
                            <a16:creationId xmlns:a16="http://schemas.microsoft.com/office/drawing/2014/main" id="{5D4915F1-FC93-4210-ADC2-9457188EEB5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4" name="Groupe 13">
            <a:extLst>
              <a:ext uri="{FF2B5EF4-FFF2-40B4-BE49-F238E27FC236}">
                <a16:creationId xmlns:a16="http://schemas.microsoft.com/office/drawing/2014/main" id="{3C95714D-CE10-4B68-A1FA-3A7C2BFFCEFA}"/>
              </a:ext>
            </a:extLst>
          </p:cNvPr>
          <p:cNvGrpSpPr/>
          <p:nvPr userDrawn="1"/>
        </p:nvGrpSpPr>
        <p:grpSpPr>
          <a:xfrm>
            <a:off x="12371453" y="0"/>
            <a:ext cx="1885826" cy="1528108"/>
            <a:chOff x="7045594" y="2588002"/>
            <a:chExt cx="1885826" cy="1528108"/>
          </a:xfrm>
        </p:grpSpPr>
        <p:grpSp>
          <p:nvGrpSpPr>
            <p:cNvPr id="15" name="Groupe 14">
              <a:extLst>
                <a:ext uri="{FF2B5EF4-FFF2-40B4-BE49-F238E27FC236}">
                  <a16:creationId xmlns:a16="http://schemas.microsoft.com/office/drawing/2014/main" id="{DFE7F59F-F7C2-46C0-A7E5-6173C8FAC765}"/>
                </a:ext>
              </a:extLst>
            </p:cNvPr>
            <p:cNvGrpSpPr/>
            <p:nvPr/>
          </p:nvGrpSpPr>
          <p:grpSpPr>
            <a:xfrm>
              <a:off x="7045594" y="2588002"/>
              <a:ext cx="1885826" cy="1528108"/>
              <a:chOff x="2689543" y="1651754"/>
              <a:chExt cx="1885826" cy="1528108"/>
            </a:xfrm>
          </p:grpSpPr>
          <p:sp>
            <p:nvSpPr>
              <p:cNvPr id="18" name="Freeform 5">
                <a:extLst>
                  <a:ext uri="{FF2B5EF4-FFF2-40B4-BE49-F238E27FC236}">
                    <a16:creationId xmlns:a16="http://schemas.microsoft.com/office/drawing/2014/main" id="{42F384A9-7118-4474-B68C-9010CE26B59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419731" y="1651754"/>
                <a:ext cx="425450" cy="425450"/>
              </a:xfrm>
              <a:custGeom>
                <a:avLst/>
                <a:gdLst>
                  <a:gd name="T0" fmla="*/ 173 w 346"/>
                  <a:gd name="T1" fmla="*/ 0 h 346"/>
                  <a:gd name="T2" fmla="*/ 0 w 346"/>
                  <a:gd name="T3" fmla="*/ 173 h 346"/>
                  <a:gd name="T4" fmla="*/ 173 w 346"/>
                  <a:gd name="T5" fmla="*/ 346 h 346"/>
                  <a:gd name="T6" fmla="*/ 346 w 346"/>
                  <a:gd name="T7" fmla="*/ 173 h 346"/>
                  <a:gd name="T8" fmla="*/ 173 w 346"/>
                  <a:gd name="T9" fmla="*/ 0 h 346"/>
                  <a:gd name="T10" fmla="*/ 201 w 346"/>
                  <a:gd name="T11" fmla="*/ 247 h 346"/>
                  <a:gd name="T12" fmla="*/ 128 w 346"/>
                  <a:gd name="T13" fmla="*/ 290 h 346"/>
                  <a:gd name="T14" fmla="*/ 111 w 346"/>
                  <a:gd name="T15" fmla="*/ 278 h 346"/>
                  <a:gd name="T16" fmla="*/ 112 w 346"/>
                  <a:gd name="T17" fmla="*/ 272 h 346"/>
                  <a:gd name="T18" fmla="*/ 153 w 346"/>
                  <a:gd name="T19" fmla="*/ 172 h 346"/>
                  <a:gd name="T20" fmla="*/ 150 w 346"/>
                  <a:gd name="T21" fmla="*/ 165 h 346"/>
                  <a:gd name="T22" fmla="*/ 126 w 346"/>
                  <a:gd name="T23" fmla="*/ 175 h 346"/>
                  <a:gd name="T24" fmla="*/ 121 w 346"/>
                  <a:gd name="T25" fmla="*/ 173 h 346"/>
                  <a:gd name="T26" fmla="*/ 126 w 346"/>
                  <a:gd name="T27" fmla="*/ 163 h 346"/>
                  <a:gd name="T28" fmla="*/ 195 w 346"/>
                  <a:gd name="T29" fmla="*/ 128 h 346"/>
                  <a:gd name="T30" fmla="*/ 205 w 346"/>
                  <a:gd name="T31" fmla="*/ 141 h 346"/>
                  <a:gd name="T32" fmla="*/ 201 w 346"/>
                  <a:gd name="T33" fmla="*/ 154 h 346"/>
                  <a:gd name="T34" fmla="*/ 164 w 346"/>
                  <a:gd name="T35" fmla="*/ 247 h 346"/>
                  <a:gd name="T36" fmla="*/ 169 w 346"/>
                  <a:gd name="T37" fmla="*/ 252 h 346"/>
                  <a:gd name="T38" fmla="*/ 196 w 346"/>
                  <a:gd name="T39" fmla="*/ 235 h 346"/>
                  <a:gd name="T40" fmla="*/ 204 w 346"/>
                  <a:gd name="T41" fmla="*/ 231 h 346"/>
                  <a:gd name="T42" fmla="*/ 207 w 346"/>
                  <a:gd name="T43" fmla="*/ 234 h 346"/>
                  <a:gd name="T44" fmla="*/ 201 w 346"/>
                  <a:gd name="T45" fmla="*/ 247 h 346"/>
                  <a:gd name="T46" fmla="*/ 192 w 346"/>
                  <a:gd name="T47" fmla="*/ 98 h 346"/>
                  <a:gd name="T48" fmla="*/ 182 w 346"/>
                  <a:gd name="T49" fmla="*/ 95 h 346"/>
                  <a:gd name="T50" fmla="*/ 173 w 346"/>
                  <a:gd name="T51" fmla="*/ 76 h 346"/>
                  <a:gd name="T52" fmla="*/ 186 w 346"/>
                  <a:gd name="T53" fmla="*/ 52 h 346"/>
                  <a:gd name="T54" fmla="*/ 198 w 346"/>
                  <a:gd name="T55" fmla="*/ 48 h 346"/>
                  <a:gd name="T56" fmla="*/ 219 w 346"/>
                  <a:gd name="T57" fmla="*/ 70 h 346"/>
                  <a:gd name="T58" fmla="*/ 192 w 346"/>
                  <a:gd name="T59" fmla="*/ 98 h 3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346" h="346">
                    <a:moveTo>
                      <a:pt x="173" y="0"/>
                    </a:moveTo>
                    <a:cubicBezTo>
                      <a:pt x="78" y="0"/>
                      <a:pt x="0" y="78"/>
                      <a:pt x="0" y="173"/>
                    </a:cubicBezTo>
                    <a:cubicBezTo>
                      <a:pt x="0" y="268"/>
                      <a:pt x="78" y="346"/>
                      <a:pt x="173" y="346"/>
                    </a:cubicBezTo>
                    <a:cubicBezTo>
                      <a:pt x="268" y="346"/>
                      <a:pt x="346" y="268"/>
                      <a:pt x="346" y="173"/>
                    </a:cubicBezTo>
                    <a:cubicBezTo>
                      <a:pt x="346" y="78"/>
                      <a:pt x="268" y="0"/>
                      <a:pt x="173" y="0"/>
                    </a:cubicBezTo>
                    <a:close/>
                    <a:moveTo>
                      <a:pt x="201" y="247"/>
                    </a:moveTo>
                    <a:cubicBezTo>
                      <a:pt x="182" y="270"/>
                      <a:pt x="143" y="290"/>
                      <a:pt x="128" y="290"/>
                    </a:cubicBezTo>
                    <a:cubicBezTo>
                      <a:pt x="122" y="290"/>
                      <a:pt x="111" y="284"/>
                      <a:pt x="111" y="278"/>
                    </a:cubicBezTo>
                    <a:cubicBezTo>
                      <a:pt x="111" y="276"/>
                      <a:pt x="111" y="276"/>
                      <a:pt x="112" y="272"/>
                    </a:cubicBezTo>
                    <a:cubicBezTo>
                      <a:pt x="126" y="238"/>
                      <a:pt x="138" y="213"/>
                      <a:pt x="153" y="172"/>
                    </a:cubicBezTo>
                    <a:cubicBezTo>
                      <a:pt x="154" y="169"/>
                      <a:pt x="153" y="165"/>
                      <a:pt x="150" y="165"/>
                    </a:cubicBezTo>
                    <a:cubicBezTo>
                      <a:pt x="146" y="165"/>
                      <a:pt x="136" y="169"/>
                      <a:pt x="126" y="175"/>
                    </a:cubicBezTo>
                    <a:cubicBezTo>
                      <a:pt x="125" y="177"/>
                      <a:pt x="121" y="174"/>
                      <a:pt x="121" y="173"/>
                    </a:cubicBezTo>
                    <a:cubicBezTo>
                      <a:pt x="121" y="170"/>
                      <a:pt x="123" y="167"/>
                      <a:pt x="126" y="163"/>
                    </a:cubicBezTo>
                    <a:cubicBezTo>
                      <a:pt x="134" y="154"/>
                      <a:pt x="171" y="128"/>
                      <a:pt x="195" y="128"/>
                    </a:cubicBezTo>
                    <a:cubicBezTo>
                      <a:pt x="199" y="128"/>
                      <a:pt x="205" y="137"/>
                      <a:pt x="205" y="141"/>
                    </a:cubicBezTo>
                    <a:cubicBezTo>
                      <a:pt x="205" y="144"/>
                      <a:pt x="202" y="151"/>
                      <a:pt x="201" y="154"/>
                    </a:cubicBezTo>
                    <a:cubicBezTo>
                      <a:pt x="182" y="197"/>
                      <a:pt x="176" y="218"/>
                      <a:pt x="164" y="247"/>
                    </a:cubicBezTo>
                    <a:cubicBezTo>
                      <a:pt x="163" y="251"/>
                      <a:pt x="166" y="252"/>
                      <a:pt x="169" y="252"/>
                    </a:cubicBezTo>
                    <a:cubicBezTo>
                      <a:pt x="172" y="252"/>
                      <a:pt x="182" y="247"/>
                      <a:pt x="196" y="235"/>
                    </a:cubicBezTo>
                    <a:cubicBezTo>
                      <a:pt x="201" y="231"/>
                      <a:pt x="202" y="231"/>
                      <a:pt x="204" y="231"/>
                    </a:cubicBezTo>
                    <a:cubicBezTo>
                      <a:pt x="205" y="231"/>
                      <a:pt x="207" y="232"/>
                      <a:pt x="207" y="234"/>
                    </a:cubicBezTo>
                    <a:cubicBezTo>
                      <a:pt x="207" y="237"/>
                      <a:pt x="205" y="242"/>
                      <a:pt x="201" y="247"/>
                    </a:cubicBezTo>
                    <a:close/>
                    <a:moveTo>
                      <a:pt x="192" y="98"/>
                    </a:moveTo>
                    <a:cubicBezTo>
                      <a:pt x="188" y="98"/>
                      <a:pt x="185" y="96"/>
                      <a:pt x="182" y="95"/>
                    </a:cubicBezTo>
                    <a:cubicBezTo>
                      <a:pt x="177" y="91"/>
                      <a:pt x="173" y="85"/>
                      <a:pt x="173" y="76"/>
                    </a:cubicBezTo>
                    <a:cubicBezTo>
                      <a:pt x="173" y="65"/>
                      <a:pt x="179" y="57"/>
                      <a:pt x="186" y="52"/>
                    </a:cubicBezTo>
                    <a:cubicBezTo>
                      <a:pt x="190" y="49"/>
                      <a:pt x="195" y="48"/>
                      <a:pt x="198" y="48"/>
                    </a:cubicBezTo>
                    <a:cubicBezTo>
                      <a:pt x="213" y="48"/>
                      <a:pt x="219" y="59"/>
                      <a:pt x="219" y="70"/>
                    </a:cubicBezTo>
                    <a:cubicBezTo>
                      <a:pt x="219" y="82"/>
                      <a:pt x="206" y="98"/>
                      <a:pt x="192" y="98"/>
                    </a:cubicBez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ffectLst>
                <a:outerShdw blurRad="50800" dist="254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B3A3AD60-E19A-4AE2-BD4E-085F497EDCFA}"/>
                  </a:ext>
                </a:extLst>
              </p:cNvPr>
              <p:cNvSpPr/>
              <p:nvPr/>
            </p:nvSpPr>
            <p:spPr>
              <a:xfrm>
                <a:off x="2689543" y="2010311"/>
                <a:ext cx="1885826" cy="1169551"/>
              </a:xfrm>
              <a:prstGeom prst="rect">
                <a:avLst/>
              </a:prstGeom>
              <a:solidFill>
                <a:srgbClr val="F2F2F2"/>
              </a:solidFill>
              <a:ln>
                <a:noFill/>
              </a:ln>
              <a:effectLst>
                <a:outerShdw blurRad="50800" dist="254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To switch from one chip level to another</a:t>
                </a:r>
                <a:r>
                  <a:rPr kumimoji="0" lang="fr-FR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:</a:t>
                </a:r>
              </a:p>
              <a:p>
                <a:pPr marL="171450" marR="0" lvl="0" indent="-17145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Select the desired line and use the tab forward or backward</a:t>
                </a:r>
                <a:endParaRPr kumimoji="0" lang="fr-FR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  <a:p>
                <a:pPr marL="171450" marR="0" lvl="0" indent="-17145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endParaRPr kumimoji="0" lang="fr-FR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  <a:p>
                <a:pPr marL="171450" marR="0" lvl="0" indent="-17145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endParaRPr kumimoji="0" lang="fr-FR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</p:grpSp>
        <p:pic>
          <p:nvPicPr>
            <p:cNvPr id="16" name="Image 15">
              <a:extLst>
                <a:ext uri="{FF2B5EF4-FFF2-40B4-BE49-F238E27FC236}">
                  <a16:creationId xmlns:a16="http://schemas.microsoft.com/office/drawing/2014/main" id="{B5AB8504-4BCB-48DC-A077-17A0240C2CD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302328" y="3836030"/>
              <a:ext cx="180768" cy="199216"/>
            </a:xfrm>
            <a:prstGeom prst="rect">
              <a:avLst/>
            </a:prstGeom>
          </p:spPr>
        </p:pic>
        <p:pic>
          <p:nvPicPr>
            <p:cNvPr id="17" name="Image 16">
              <a:extLst>
                <a:ext uri="{FF2B5EF4-FFF2-40B4-BE49-F238E27FC236}">
                  <a16:creationId xmlns:a16="http://schemas.microsoft.com/office/drawing/2014/main" id="{8A8F4AB3-F698-4FF5-96B2-372A3CF8E86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567210" y="3836030"/>
              <a:ext cx="180768" cy="199216"/>
            </a:xfrm>
            <a:prstGeom prst="rect">
              <a:avLst/>
            </a:prstGeom>
          </p:spPr>
        </p:pic>
      </p:grpSp>
      <p:grpSp>
        <p:nvGrpSpPr>
          <p:cNvPr id="25" name="Groupe 24">
            <a:extLst>
              <a:ext uri="{FF2B5EF4-FFF2-40B4-BE49-F238E27FC236}">
                <a16:creationId xmlns:a16="http://schemas.microsoft.com/office/drawing/2014/main" id="{DECC9C60-2407-4889-803E-2D51019EEA71}"/>
              </a:ext>
            </a:extLst>
          </p:cNvPr>
          <p:cNvGrpSpPr/>
          <p:nvPr userDrawn="1"/>
        </p:nvGrpSpPr>
        <p:grpSpPr>
          <a:xfrm>
            <a:off x="12371453" y="1689100"/>
            <a:ext cx="1885826" cy="1528108"/>
            <a:chOff x="4867566" y="1651754"/>
            <a:chExt cx="1885826" cy="1528108"/>
          </a:xfrm>
        </p:grpSpPr>
        <p:sp>
          <p:nvSpPr>
            <p:cNvPr id="27" name="Freeform 5">
              <a:extLst>
                <a:ext uri="{FF2B5EF4-FFF2-40B4-BE49-F238E27FC236}">
                  <a16:creationId xmlns:a16="http://schemas.microsoft.com/office/drawing/2014/main" id="{377CA58C-3EB0-4628-AAC0-EFFFA784EE2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97754" y="1651754"/>
              <a:ext cx="425450" cy="425450"/>
            </a:xfrm>
            <a:custGeom>
              <a:avLst/>
              <a:gdLst>
                <a:gd name="T0" fmla="*/ 173 w 346"/>
                <a:gd name="T1" fmla="*/ 0 h 346"/>
                <a:gd name="T2" fmla="*/ 0 w 346"/>
                <a:gd name="T3" fmla="*/ 173 h 346"/>
                <a:gd name="T4" fmla="*/ 173 w 346"/>
                <a:gd name="T5" fmla="*/ 346 h 346"/>
                <a:gd name="T6" fmla="*/ 346 w 346"/>
                <a:gd name="T7" fmla="*/ 173 h 346"/>
                <a:gd name="T8" fmla="*/ 173 w 346"/>
                <a:gd name="T9" fmla="*/ 0 h 346"/>
                <a:gd name="T10" fmla="*/ 201 w 346"/>
                <a:gd name="T11" fmla="*/ 247 h 346"/>
                <a:gd name="T12" fmla="*/ 128 w 346"/>
                <a:gd name="T13" fmla="*/ 290 h 346"/>
                <a:gd name="T14" fmla="*/ 111 w 346"/>
                <a:gd name="T15" fmla="*/ 278 h 346"/>
                <a:gd name="T16" fmla="*/ 112 w 346"/>
                <a:gd name="T17" fmla="*/ 272 h 346"/>
                <a:gd name="T18" fmla="*/ 153 w 346"/>
                <a:gd name="T19" fmla="*/ 172 h 346"/>
                <a:gd name="T20" fmla="*/ 150 w 346"/>
                <a:gd name="T21" fmla="*/ 165 h 346"/>
                <a:gd name="T22" fmla="*/ 126 w 346"/>
                <a:gd name="T23" fmla="*/ 175 h 346"/>
                <a:gd name="T24" fmla="*/ 121 w 346"/>
                <a:gd name="T25" fmla="*/ 173 h 346"/>
                <a:gd name="T26" fmla="*/ 126 w 346"/>
                <a:gd name="T27" fmla="*/ 163 h 346"/>
                <a:gd name="T28" fmla="*/ 195 w 346"/>
                <a:gd name="T29" fmla="*/ 128 h 346"/>
                <a:gd name="T30" fmla="*/ 205 w 346"/>
                <a:gd name="T31" fmla="*/ 141 h 346"/>
                <a:gd name="T32" fmla="*/ 201 w 346"/>
                <a:gd name="T33" fmla="*/ 154 h 346"/>
                <a:gd name="T34" fmla="*/ 164 w 346"/>
                <a:gd name="T35" fmla="*/ 247 h 346"/>
                <a:gd name="T36" fmla="*/ 169 w 346"/>
                <a:gd name="T37" fmla="*/ 252 h 346"/>
                <a:gd name="T38" fmla="*/ 196 w 346"/>
                <a:gd name="T39" fmla="*/ 235 h 346"/>
                <a:gd name="T40" fmla="*/ 204 w 346"/>
                <a:gd name="T41" fmla="*/ 231 h 346"/>
                <a:gd name="T42" fmla="*/ 207 w 346"/>
                <a:gd name="T43" fmla="*/ 234 h 346"/>
                <a:gd name="T44" fmla="*/ 201 w 346"/>
                <a:gd name="T45" fmla="*/ 247 h 346"/>
                <a:gd name="T46" fmla="*/ 192 w 346"/>
                <a:gd name="T47" fmla="*/ 98 h 346"/>
                <a:gd name="T48" fmla="*/ 182 w 346"/>
                <a:gd name="T49" fmla="*/ 95 h 346"/>
                <a:gd name="T50" fmla="*/ 173 w 346"/>
                <a:gd name="T51" fmla="*/ 76 h 346"/>
                <a:gd name="T52" fmla="*/ 186 w 346"/>
                <a:gd name="T53" fmla="*/ 52 h 346"/>
                <a:gd name="T54" fmla="*/ 198 w 346"/>
                <a:gd name="T55" fmla="*/ 48 h 346"/>
                <a:gd name="T56" fmla="*/ 219 w 346"/>
                <a:gd name="T57" fmla="*/ 70 h 346"/>
                <a:gd name="T58" fmla="*/ 192 w 346"/>
                <a:gd name="T59" fmla="*/ 98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46" h="346">
                  <a:moveTo>
                    <a:pt x="173" y="0"/>
                  </a:moveTo>
                  <a:cubicBezTo>
                    <a:pt x="78" y="0"/>
                    <a:pt x="0" y="78"/>
                    <a:pt x="0" y="173"/>
                  </a:cubicBezTo>
                  <a:cubicBezTo>
                    <a:pt x="0" y="268"/>
                    <a:pt x="78" y="346"/>
                    <a:pt x="173" y="346"/>
                  </a:cubicBezTo>
                  <a:cubicBezTo>
                    <a:pt x="268" y="346"/>
                    <a:pt x="346" y="268"/>
                    <a:pt x="346" y="173"/>
                  </a:cubicBezTo>
                  <a:cubicBezTo>
                    <a:pt x="346" y="78"/>
                    <a:pt x="268" y="0"/>
                    <a:pt x="173" y="0"/>
                  </a:cubicBezTo>
                  <a:close/>
                  <a:moveTo>
                    <a:pt x="201" y="247"/>
                  </a:moveTo>
                  <a:cubicBezTo>
                    <a:pt x="182" y="270"/>
                    <a:pt x="143" y="290"/>
                    <a:pt x="128" y="290"/>
                  </a:cubicBezTo>
                  <a:cubicBezTo>
                    <a:pt x="122" y="290"/>
                    <a:pt x="111" y="284"/>
                    <a:pt x="111" y="278"/>
                  </a:cubicBezTo>
                  <a:cubicBezTo>
                    <a:pt x="111" y="276"/>
                    <a:pt x="111" y="276"/>
                    <a:pt x="112" y="272"/>
                  </a:cubicBezTo>
                  <a:cubicBezTo>
                    <a:pt x="126" y="238"/>
                    <a:pt x="138" y="213"/>
                    <a:pt x="153" y="172"/>
                  </a:cubicBezTo>
                  <a:cubicBezTo>
                    <a:pt x="154" y="169"/>
                    <a:pt x="153" y="165"/>
                    <a:pt x="150" y="165"/>
                  </a:cubicBezTo>
                  <a:cubicBezTo>
                    <a:pt x="146" y="165"/>
                    <a:pt x="136" y="169"/>
                    <a:pt x="126" y="175"/>
                  </a:cubicBezTo>
                  <a:cubicBezTo>
                    <a:pt x="125" y="177"/>
                    <a:pt x="121" y="174"/>
                    <a:pt x="121" y="173"/>
                  </a:cubicBezTo>
                  <a:cubicBezTo>
                    <a:pt x="121" y="170"/>
                    <a:pt x="123" y="167"/>
                    <a:pt x="126" y="163"/>
                  </a:cubicBezTo>
                  <a:cubicBezTo>
                    <a:pt x="134" y="154"/>
                    <a:pt x="171" y="128"/>
                    <a:pt x="195" y="128"/>
                  </a:cubicBezTo>
                  <a:cubicBezTo>
                    <a:pt x="199" y="128"/>
                    <a:pt x="205" y="137"/>
                    <a:pt x="205" y="141"/>
                  </a:cubicBezTo>
                  <a:cubicBezTo>
                    <a:pt x="205" y="144"/>
                    <a:pt x="202" y="151"/>
                    <a:pt x="201" y="154"/>
                  </a:cubicBezTo>
                  <a:cubicBezTo>
                    <a:pt x="182" y="197"/>
                    <a:pt x="176" y="218"/>
                    <a:pt x="164" y="247"/>
                  </a:cubicBezTo>
                  <a:cubicBezTo>
                    <a:pt x="163" y="251"/>
                    <a:pt x="166" y="252"/>
                    <a:pt x="169" y="252"/>
                  </a:cubicBezTo>
                  <a:cubicBezTo>
                    <a:pt x="172" y="252"/>
                    <a:pt x="182" y="247"/>
                    <a:pt x="196" y="235"/>
                  </a:cubicBezTo>
                  <a:cubicBezTo>
                    <a:pt x="201" y="231"/>
                    <a:pt x="202" y="231"/>
                    <a:pt x="204" y="231"/>
                  </a:cubicBezTo>
                  <a:cubicBezTo>
                    <a:pt x="205" y="231"/>
                    <a:pt x="207" y="232"/>
                    <a:pt x="207" y="234"/>
                  </a:cubicBezTo>
                  <a:cubicBezTo>
                    <a:pt x="207" y="237"/>
                    <a:pt x="205" y="242"/>
                    <a:pt x="201" y="247"/>
                  </a:cubicBezTo>
                  <a:close/>
                  <a:moveTo>
                    <a:pt x="192" y="98"/>
                  </a:moveTo>
                  <a:cubicBezTo>
                    <a:pt x="188" y="98"/>
                    <a:pt x="185" y="96"/>
                    <a:pt x="182" y="95"/>
                  </a:cubicBezTo>
                  <a:cubicBezTo>
                    <a:pt x="177" y="91"/>
                    <a:pt x="173" y="85"/>
                    <a:pt x="173" y="76"/>
                  </a:cubicBezTo>
                  <a:cubicBezTo>
                    <a:pt x="173" y="65"/>
                    <a:pt x="179" y="57"/>
                    <a:pt x="186" y="52"/>
                  </a:cubicBezTo>
                  <a:cubicBezTo>
                    <a:pt x="190" y="49"/>
                    <a:pt x="195" y="48"/>
                    <a:pt x="198" y="48"/>
                  </a:cubicBezTo>
                  <a:cubicBezTo>
                    <a:pt x="213" y="48"/>
                    <a:pt x="219" y="59"/>
                    <a:pt x="219" y="70"/>
                  </a:cubicBezTo>
                  <a:cubicBezTo>
                    <a:pt x="219" y="82"/>
                    <a:pt x="206" y="98"/>
                    <a:pt x="192" y="9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ffectLst>
              <a:outerShdw blurRad="50800" dist="254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1551C0DE-9F99-4A9A-9B69-CBC5A9CD93FF}"/>
                </a:ext>
              </a:extLst>
            </p:cNvPr>
            <p:cNvSpPr/>
            <p:nvPr/>
          </p:nvSpPr>
          <p:spPr>
            <a:xfrm>
              <a:off x="4867566" y="2010311"/>
              <a:ext cx="1885826" cy="1169551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  <a:effectLst>
              <a:outerShdw blurRad="50800" dist="254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>
              <a:spAutoFit/>
            </a:bodyPr>
            <a:lstStyle/>
            <a:p>
              <a:pPr lvl="0"/>
              <a:r>
                <a:rPr lang="fr-FR" sz="1000" b="1" dirty="0">
                  <a:solidFill>
                    <a:schemeClr val="tx2"/>
                  </a:solidFill>
                  <a:latin typeface="+mj-lt"/>
                </a:rPr>
                <a:t>To change the </a:t>
              </a:r>
              <a:r>
                <a:rPr lang="fr-FR" sz="1000" b="1" dirty="0" err="1">
                  <a:solidFill>
                    <a:schemeClr val="tx2"/>
                  </a:solidFill>
                  <a:latin typeface="+mj-lt"/>
                </a:rPr>
                <a:t>visual</a:t>
              </a:r>
              <a:r>
                <a:rPr lang="fr-FR" sz="1000" b="1" dirty="0">
                  <a:solidFill>
                    <a:schemeClr val="tx2"/>
                  </a:solidFill>
                  <a:latin typeface="+mj-lt"/>
                </a:rPr>
                <a:t>: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Right click on the slide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Click on “Format Background”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Import a visual</a:t>
              </a:r>
              <a:br>
                <a:rPr lang="en-US" sz="1000" dirty="0">
                  <a:solidFill>
                    <a:schemeClr val="tx1"/>
                  </a:solidFill>
                  <a:latin typeface="+mj-lt"/>
                </a:rPr>
              </a:b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from your computer (1920x1080px)</a:t>
              </a:r>
            </a:p>
          </p:txBody>
        </p:sp>
      </p:grpSp>
      <p:sp>
        <p:nvSpPr>
          <p:cNvPr id="2" name="Titre 1">
            <a:extLst>
              <a:ext uri="{FF2B5EF4-FFF2-40B4-BE49-F238E27FC236}">
                <a16:creationId xmlns:a16="http://schemas.microsoft.com/office/drawing/2014/main" id="{2A1AAB78-EBCA-47B3-BABA-06AFAC5493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1530" y="440971"/>
            <a:ext cx="10795150" cy="480131"/>
          </a:xfrm>
        </p:spPr>
        <p:txBody>
          <a:bodyPr vert="horz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TITLE OF THE SLIDE</a:t>
            </a:r>
          </a:p>
        </p:txBody>
      </p:sp>
      <p:cxnSp>
        <p:nvCxnSpPr>
          <p:cNvPr id="39" name="Connecteur droit 38">
            <a:extLst>
              <a:ext uri="{FF2B5EF4-FFF2-40B4-BE49-F238E27FC236}">
                <a16:creationId xmlns:a16="http://schemas.microsoft.com/office/drawing/2014/main" id="{28552D5A-1C95-456D-BEFD-6B1E020936E3}"/>
              </a:ext>
            </a:extLst>
          </p:cNvPr>
          <p:cNvCxnSpPr>
            <a:cxnSpLocks/>
          </p:cNvCxnSpPr>
          <p:nvPr userDrawn="1"/>
        </p:nvCxnSpPr>
        <p:spPr>
          <a:xfrm>
            <a:off x="741529" y="958574"/>
            <a:ext cx="348922" cy="0"/>
          </a:xfrm>
          <a:prstGeom prst="line">
            <a:avLst/>
          </a:prstGeom>
          <a:ln w="762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Image 20">
            <a:extLst>
              <a:ext uri="{FF2B5EF4-FFF2-40B4-BE49-F238E27FC236}">
                <a16:creationId xmlns:a16="http://schemas.microsoft.com/office/drawing/2014/main" id="{74B46013-BAA0-473A-984E-C8EABA70ACF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screen">
            <a:lum bright="10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5430" b="23858"/>
          <a:stretch/>
        </p:blipFill>
        <p:spPr>
          <a:xfrm>
            <a:off x="11149613" y="6468885"/>
            <a:ext cx="886661" cy="243115"/>
          </a:xfrm>
          <a:prstGeom prst="rect">
            <a:avLst/>
          </a:prstGeom>
        </p:spPr>
      </p:pic>
      <p:sp>
        <p:nvSpPr>
          <p:cNvPr id="38" name="Espace réservé du texte 7">
            <a:extLst>
              <a:ext uri="{FF2B5EF4-FFF2-40B4-BE49-F238E27FC236}">
                <a16:creationId xmlns:a16="http://schemas.microsoft.com/office/drawing/2014/main" id="{DC3CC124-19C7-4C9A-AA66-80A6295221C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89482" y="1813560"/>
            <a:ext cx="3210534" cy="4251957"/>
          </a:xfrm>
          <a:solidFill>
            <a:schemeClr val="accent5"/>
          </a:solidFill>
        </p:spPr>
        <p:txBody>
          <a:bodyPr tIns="1260000"/>
          <a:lstStyle>
            <a:lvl1pPr>
              <a:lnSpc>
                <a:spcPct val="110000"/>
              </a:lnSpc>
              <a:defRPr sz="1600" b="0">
                <a:solidFill>
                  <a:schemeClr val="bg1"/>
                </a:solidFill>
              </a:defRPr>
            </a:lvl1pPr>
            <a:lvl2pPr marL="228600" indent="-228600">
              <a:lnSpc>
                <a:spcPct val="110000"/>
              </a:lnSpc>
              <a:spcBef>
                <a:spcPts val="1800"/>
              </a:spcBef>
              <a:buFont typeface="Century Gothic" panose="020B0502020202020204" pitchFamily="34" charset="0"/>
              <a:buChar char=" "/>
              <a:defRPr sz="1050">
                <a:solidFill>
                  <a:schemeClr val="bg1"/>
                </a:solidFill>
              </a:defRPr>
            </a:lvl2pPr>
            <a:lvl3pPr marL="484188" indent="0">
              <a:buNone/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Title of the paragraph</a:t>
            </a:r>
          </a:p>
          <a:p>
            <a:pPr lvl="1"/>
            <a:r>
              <a:rPr lang="en-GB"/>
              <a:t>Deuxième niveau</a:t>
            </a:r>
            <a:endParaRPr lang="en-GB" dirty="0"/>
          </a:p>
        </p:txBody>
      </p:sp>
      <p:sp>
        <p:nvSpPr>
          <p:cNvPr id="40" name="Espace réservé du texte 7">
            <a:extLst>
              <a:ext uri="{FF2B5EF4-FFF2-40B4-BE49-F238E27FC236}">
                <a16:creationId xmlns:a16="http://schemas.microsoft.com/office/drawing/2014/main" id="{62A62E1F-32D6-4071-9079-B7144ED9C9F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297109" y="1813560"/>
            <a:ext cx="3731941" cy="4251957"/>
          </a:xfrm>
          <a:solidFill>
            <a:schemeClr val="bg2"/>
          </a:solidFill>
        </p:spPr>
        <p:txBody>
          <a:bodyPr tIns="1260000"/>
          <a:lstStyle>
            <a:lvl1pPr>
              <a:lnSpc>
                <a:spcPct val="110000"/>
              </a:lnSpc>
              <a:defRPr sz="1600" b="0">
                <a:solidFill>
                  <a:schemeClr val="bg1"/>
                </a:solidFill>
              </a:defRPr>
            </a:lvl1pPr>
            <a:lvl2pPr marL="228600" indent="-228600">
              <a:lnSpc>
                <a:spcPct val="110000"/>
              </a:lnSpc>
              <a:spcBef>
                <a:spcPts val="1800"/>
              </a:spcBef>
              <a:buFont typeface="Century Gothic" panose="020B0502020202020204" pitchFamily="34" charset="0"/>
              <a:buChar char=" "/>
              <a:defRPr sz="1050">
                <a:solidFill>
                  <a:schemeClr val="bg1"/>
                </a:solidFill>
              </a:defRPr>
            </a:lvl2pPr>
            <a:lvl3pPr marL="484188" indent="0">
              <a:buNone/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Title of the paragraph</a:t>
            </a:r>
          </a:p>
          <a:p>
            <a:pPr lvl="1"/>
            <a:r>
              <a:rPr lang="en-GB"/>
              <a:t>Deuxième niveau</a:t>
            </a:r>
            <a:endParaRPr lang="en-GB" dirty="0"/>
          </a:p>
        </p:txBody>
      </p:sp>
      <p:sp>
        <p:nvSpPr>
          <p:cNvPr id="41" name="Espace réservé du texte 7">
            <a:extLst>
              <a:ext uri="{FF2B5EF4-FFF2-40B4-BE49-F238E27FC236}">
                <a16:creationId xmlns:a16="http://schemas.microsoft.com/office/drawing/2014/main" id="{985B5D9C-930C-4A5C-A60E-4D1969A9613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26143" y="1813560"/>
            <a:ext cx="3210537" cy="4251957"/>
          </a:xfrm>
          <a:solidFill>
            <a:schemeClr val="bg1"/>
          </a:solidFill>
        </p:spPr>
        <p:txBody>
          <a:bodyPr tIns="1260000"/>
          <a:lstStyle>
            <a:lvl1pPr>
              <a:lnSpc>
                <a:spcPct val="110000"/>
              </a:lnSpc>
              <a:defRPr sz="1600" b="0">
                <a:solidFill>
                  <a:schemeClr val="bg2"/>
                </a:solidFill>
              </a:defRPr>
            </a:lvl1pPr>
            <a:lvl2pPr marL="228600" indent="-228600">
              <a:lnSpc>
                <a:spcPct val="110000"/>
              </a:lnSpc>
              <a:spcBef>
                <a:spcPts val="1800"/>
              </a:spcBef>
              <a:buFont typeface="Century Gothic" panose="020B0502020202020204" pitchFamily="34" charset="0"/>
              <a:buChar char=" "/>
              <a:defRPr sz="1050">
                <a:solidFill>
                  <a:schemeClr val="bg2"/>
                </a:solidFill>
              </a:defRPr>
            </a:lvl2pPr>
            <a:lvl3pPr marL="484188" indent="0">
              <a:buNone/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Title of the paragraph</a:t>
            </a:r>
          </a:p>
          <a:p>
            <a:pPr lvl="1"/>
            <a:r>
              <a:rPr lang="en-GB"/>
              <a:t>Deuxième niveau</a:t>
            </a:r>
            <a:endParaRPr lang="en-GB" dirty="0"/>
          </a:p>
        </p:txBody>
      </p:sp>
      <p:sp>
        <p:nvSpPr>
          <p:cNvPr id="45" name="Espace réservé du texte 9">
            <a:extLst>
              <a:ext uri="{FF2B5EF4-FFF2-40B4-BE49-F238E27FC236}">
                <a16:creationId xmlns:a16="http://schemas.microsoft.com/office/drawing/2014/main" id="{7F34C2EB-12D8-47DB-8269-DA3E3843F9F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9100" y="6580610"/>
            <a:ext cx="10642600" cy="189283"/>
          </a:xfrm>
        </p:spPr>
        <p:txBody>
          <a:bodyPr wrap="square" anchor="b">
            <a:spAutoFit/>
          </a:bodyPr>
          <a:lstStyle>
            <a:lvl1pPr marL="88900" indent="-88900" algn="r">
              <a:buFont typeface="+mj-lt"/>
              <a:buAutoNum type="arabicPeriod"/>
              <a:defRPr sz="700" b="0" cap="none" spc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Click here to insert footnotes</a:t>
            </a:r>
          </a:p>
        </p:txBody>
      </p:sp>
    </p:spTree>
    <p:extLst>
      <p:ext uri="{BB962C8B-B14F-4D97-AF65-F5344CB8AC3E}">
        <p14:creationId xmlns:p14="http://schemas.microsoft.com/office/powerpoint/2010/main" val="140375281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2 lines + 3 txt blocs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t 4" hidden="1">
            <a:extLst>
              <a:ext uri="{FF2B5EF4-FFF2-40B4-BE49-F238E27FC236}">
                <a16:creationId xmlns:a16="http://schemas.microsoft.com/office/drawing/2014/main" id="{5D4915F1-FC93-4210-ADC2-9457188EEB5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47725284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4" imgW="532" imgH="530" progId="TCLayout.ActiveDocument.1">
                  <p:embed/>
                </p:oleObj>
              </mc:Choice>
              <mc:Fallback>
                <p:oleObj name="Diapositive think-cell" r:id="rId4" imgW="532" imgH="530" progId="TCLayout.ActiveDocument.1">
                  <p:embed/>
                  <p:pic>
                    <p:nvPicPr>
                      <p:cNvPr id="5" name="Objet 4" hidden="1">
                        <a:extLst>
                          <a:ext uri="{FF2B5EF4-FFF2-40B4-BE49-F238E27FC236}">
                            <a16:creationId xmlns:a16="http://schemas.microsoft.com/office/drawing/2014/main" id="{5D4915F1-FC93-4210-ADC2-9457188EEB5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4" name="Groupe 13">
            <a:extLst>
              <a:ext uri="{FF2B5EF4-FFF2-40B4-BE49-F238E27FC236}">
                <a16:creationId xmlns:a16="http://schemas.microsoft.com/office/drawing/2014/main" id="{3C95714D-CE10-4B68-A1FA-3A7C2BFFCEFA}"/>
              </a:ext>
            </a:extLst>
          </p:cNvPr>
          <p:cNvGrpSpPr/>
          <p:nvPr userDrawn="1"/>
        </p:nvGrpSpPr>
        <p:grpSpPr>
          <a:xfrm>
            <a:off x="12371453" y="0"/>
            <a:ext cx="1885826" cy="1528108"/>
            <a:chOff x="7045594" y="2588002"/>
            <a:chExt cx="1885826" cy="1528108"/>
          </a:xfrm>
        </p:grpSpPr>
        <p:grpSp>
          <p:nvGrpSpPr>
            <p:cNvPr id="15" name="Groupe 14">
              <a:extLst>
                <a:ext uri="{FF2B5EF4-FFF2-40B4-BE49-F238E27FC236}">
                  <a16:creationId xmlns:a16="http://schemas.microsoft.com/office/drawing/2014/main" id="{DFE7F59F-F7C2-46C0-A7E5-6173C8FAC765}"/>
                </a:ext>
              </a:extLst>
            </p:cNvPr>
            <p:cNvGrpSpPr/>
            <p:nvPr/>
          </p:nvGrpSpPr>
          <p:grpSpPr>
            <a:xfrm>
              <a:off x="7045594" y="2588002"/>
              <a:ext cx="1885826" cy="1528108"/>
              <a:chOff x="2689543" y="1651754"/>
              <a:chExt cx="1885826" cy="1528108"/>
            </a:xfrm>
          </p:grpSpPr>
          <p:sp>
            <p:nvSpPr>
              <p:cNvPr id="18" name="Freeform 5">
                <a:extLst>
                  <a:ext uri="{FF2B5EF4-FFF2-40B4-BE49-F238E27FC236}">
                    <a16:creationId xmlns:a16="http://schemas.microsoft.com/office/drawing/2014/main" id="{42F384A9-7118-4474-B68C-9010CE26B59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419731" y="1651754"/>
                <a:ext cx="425450" cy="425450"/>
              </a:xfrm>
              <a:custGeom>
                <a:avLst/>
                <a:gdLst>
                  <a:gd name="T0" fmla="*/ 173 w 346"/>
                  <a:gd name="T1" fmla="*/ 0 h 346"/>
                  <a:gd name="T2" fmla="*/ 0 w 346"/>
                  <a:gd name="T3" fmla="*/ 173 h 346"/>
                  <a:gd name="T4" fmla="*/ 173 w 346"/>
                  <a:gd name="T5" fmla="*/ 346 h 346"/>
                  <a:gd name="T6" fmla="*/ 346 w 346"/>
                  <a:gd name="T7" fmla="*/ 173 h 346"/>
                  <a:gd name="T8" fmla="*/ 173 w 346"/>
                  <a:gd name="T9" fmla="*/ 0 h 346"/>
                  <a:gd name="T10" fmla="*/ 201 w 346"/>
                  <a:gd name="T11" fmla="*/ 247 h 346"/>
                  <a:gd name="T12" fmla="*/ 128 w 346"/>
                  <a:gd name="T13" fmla="*/ 290 h 346"/>
                  <a:gd name="T14" fmla="*/ 111 w 346"/>
                  <a:gd name="T15" fmla="*/ 278 h 346"/>
                  <a:gd name="T16" fmla="*/ 112 w 346"/>
                  <a:gd name="T17" fmla="*/ 272 h 346"/>
                  <a:gd name="T18" fmla="*/ 153 w 346"/>
                  <a:gd name="T19" fmla="*/ 172 h 346"/>
                  <a:gd name="T20" fmla="*/ 150 w 346"/>
                  <a:gd name="T21" fmla="*/ 165 h 346"/>
                  <a:gd name="T22" fmla="*/ 126 w 346"/>
                  <a:gd name="T23" fmla="*/ 175 h 346"/>
                  <a:gd name="T24" fmla="*/ 121 w 346"/>
                  <a:gd name="T25" fmla="*/ 173 h 346"/>
                  <a:gd name="T26" fmla="*/ 126 w 346"/>
                  <a:gd name="T27" fmla="*/ 163 h 346"/>
                  <a:gd name="T28" fmla="*/ 195 w 346"/>
                  <a:gd name="T29" fmla="*/ 128 h 346"/>
                  <a:gd name="T30" fmla="*/ 205 w 346"/>
                  <a:gd name="T31" fmla="*/ 141 h 346"/>
                  <a:gd name="T32" fmla="*/ 201 w 346"/>
                  <a:gd name="T33" fmla="*/ 154 h 346"/>
                  <a:gd name="T34" fmla="*/ 164 w 346"/>
                  <a:gd name="T35" fmla="*/ 247 h 346"/>
                  <a:gd name="T36" fmla="*/ 169 w 346"/>
                  <a:gd name="T37" fmla="*/ 252 h 346"/>
                  <a:gd name="T38" fmla="*/ 196 w 346"/>
                  <a:gd name="T39" fmla="*/ 235 h 346"/>
                  <a:gd name="T40" fmla="*/ 204 w 346"/>
                  <a:gd name="T41" fmla="*/ 231 h 346"/>
                  <a:gd name="T42" fmla="*/ 207 w 346"/>
                  <a:gd name="T43" fmla="*/ 234 h 346"/>
                  <a:gd name="T44" fmla="*/ 201 w 346"/>
                  <a:gd name="T45" fmla="*/ 247 h 346"/>
                  <a:gd name="T46" fmla="*/ 192 w 346"/>
                  <a:gd name="T47" fmla="*/ 98 h 346"/>
                  <a:gd name="T48" fmla="*/ 182 w 346"/>
                  <a:gd name="T49" fmla="*/ 95 h 346"/>
                  <a:gd name="T50" fmla="*/ 173 w 346"/>
                  <a:gd name="T51" fmla="*/ 76 h 346"/>
                  <a:gd name="T52" fmla="*/ 186 w 346"/>
                  <a:gd name="T53" fmla="*/ 52 h 346"/>
                  <a:gd name="T54" fmla="*/ 198 w 346"/>
                  <a:gd name="T55" fmla="*/ 48 h 346"/>
                  <a:gd name="T56" fmla="*/ 219 w 346"/>
                  <a:gd name="T57" fmla="*/ 70 h 346"/>
                  <a:gd name="T58" fmla="*/ 192 w 346"/>
                  <a:gd name="T59" fmla="*/ 98 h 3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346" h="346">
                    <a:moveTo>
                      <a:pt x="173" y="0"/>
                    </a:moveTo>
                    <a:cubicBezTo>
                      <a:pt x="78" y="0"/>
                      <a:pt x="0" y="78"/>
                      <a:pt x="0" y="173"/>
                    </a:cubicBezTo>
                    <a:cubicBezTo>
                      <a:pt x="0" y="268"/>
                      <a:pt x="78" y="346"/>
                      <a:pt x="173" y="346"/>
                    </a:cubicBezTo>
                    <a:cubicBezTo>
                      <a:pt x="268" y="346"/>
                      <a:pt x="346" y="268"/>
                      <a:pt x="346" y="173"/>
                    </a:cubicBezTo>
                    <a:cubicBezTo>
                      <a:pt x="346" y="78"/>
                      <a:pt x="268" y="0"/>
                      <a:pt x="173" y="0"/>
                    </a:cubicBezTo>
                    <a:close/>
                    <a:moveTo>
                      <a:pt x="201" y="247"/>
                    </a:moveTo>
                    <a:cubicBezTo>
                      <a:pt x="182" y="270"/>
                      <a:pt x="143" y="290"/>
                      <a:pt x="128" y="290"/>
                    </a:cubicBezTo>
                    <a:cubicBezTo>
                      <a:pt x="122" y="290"/>
                      <a:pt x="111" y="284"/>
                      <a:pt x="111" y="278"/>
                    </a:cubicBezTo>
                    <a:cubicBezTo>
                      <a:pt x="111" y="276"/>
                      <a:pt x="111" y="276"/>
                      <a:pt x="112" y="272"/>
                    </a:cubicBezTo>
                    <a:cubicBezTo>
                      <a:pt x="126" y="238"/>
                      <a:pt x="138" y="213"/>
                      <a:pt x="153" y="172"/>
                    </a:cubicBezTo>
                    <a:cubicBezTo>
                      <a:pt x="154" y="169"/>
                      <a:pt x="153" y="165"/>
                      <a:pt x="150" y="165"/>
                    </a:cubicBezTo>
                    <a:cubicBezTo>
                      <a:pt x="146" y="165"/>
                      <a:pt x="136" y="169"/>
                      <a:pt x="126" y="175"/>
                    </a:cubicBezTo>
                    <a:cubicBezTo>
                      <a:pt x="125" y="177"/>
                      <a:pt x="121" y="174"/>
                      <a:pt x="121" y="173"/>
                    </a:cubicBezTo>
                    <a:cubicBezTo>
                      <a:pt x="121" y="170"/>
                      <a:pt x="123" y="167"/>
                      <a:pt x="126" y="163"/>
                    </a:cubicBezTo>
                    <a:cubicBezTo>
                      <a:pt x="134" y="154"/>
                      <a:pt x="171" y="128"/>
                      <a:pt x="195" y="128"/>
                    </a:cubicBezTo>
                    <a:cubicBezTo>
                      <a:pt x="199" y="128"/>
                      <a:pt x="205" y="137"/>
                      <a:pt x="205" y="141"/>
                    </a:cubicBezTo>
                    <a:cubicBezTo>
                      <a:pt x="205" y="144"/>
                      <a:pt x="202" y="151"/>
                      <a:pt x="201" y="154"/>
                    </a:cubicBezTo>
                    <a:cubicBezTo>
                      <a:pt x="182" y="197"/>
                      <a:pt x="176" y="218"/>
                      <a:pt x="164" y="247"/>
                    </a:cubicBezTo>
                    <a:cubicBezTo>
                      <a:pt x="163" y="251"/>
                      <a:pt x="166" y="252"/>
                      <a:pt x="169" y="252"/>
                    </a:cubicBezTo>
                    <a:cubicBezTo>
                      <a:pt x="172" y="252"/>
                      <a:pt x="182" y="247"/>
                      <a:pt x="196" y="235"/>
                    </a:cubicBezTo>
                    <a:cubicBezTo>
                      <a:pt x="201" y="231"/>
                      <a:pt x="202" y="231"/>
                      <a:pt x="204" y="231"/>
                    </a:cubicBezTo>
                    <a:cubicBezTo>
                      <a:pt x="205" y="231"/>
                      <a:pt x="207" y="232"/>
                      <a:pt x="207" y="234"/>
                    </a:cubicBezTo>
                    <a:cubicBezTo>
                      <a:pt x="207" y="237"/>
                      <a:pt x="205" y="242"/>
                      <a:pt x="201" y="247"/>
                    </a:cubicBezTo>
                    <a:close/>
                    <a:moveTo>
                      <a:pt x="192" y="98"/>
                    </a:moveTo>
                    <a:cubicBezTo>
                      <a:pt x="188" y="98"/>
                      <a:pt x="185" y="96"/>
                      <a:pt x="182" y="95"/>
                    </a:cubicBezTo>
                    <a:cubicBezTo>
                      <a:pt x="177" y="91"/>
                      <a:pt x="173" y="85"/>
                      <a:pt x="173" y="76"/>
                    </a:cubicBezTo>
                    <a:cubicBezTo>
                      <a:pt x="173" y="65"/>
                      <a:pt x="179" y="57"/>
                      <a:pt x="186" y="52"/>
                    </a:cubicBezTo>
                    <a:cubicBezTo>
                      <a:pt x="190" y="49"/>
                      <a:pt x="195" y="48"/>
                      <a:pt x="198" y="48"/>
                    </a:cubicBezTo>
                    <a:cubicBezTo>
                      <a:pt x="213" y="48"/>
                      <a:pt x="219" y="59"/>
                      <a:pt x="219" y="70"/>
                    </a:cubicBezTo>
                    <a:cubicBezTo>
                      <a:pt x="219" y="82"/>
                      <a:pt x="206" y="98"/>
                      <a:pt x="192" y="98"/>
                    </a:cubicBez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ffectLst>
                <a:outerShdw blurRad="50800" dist="254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B3A3AD60-E19A-4AE2-BD4E-085F497EDCFA}"/>
                  </a:ext>
                </a:extLst>
              </p:cNvPr>
              <p:cNvSpPr/>
              <p:nvPr/>
            </p:nvSpPr>
            <p:spPr>
              <a:xfrm>
                <a:off x="2689543" y="2010311"/>
                <a:ext cx="1885826" cy="1169551"/>
              </a:xfrm>
              <a:prstGeom prst="rect">
                <a:avLst/>
              </a:prstGeom>
              <a:solidFill>
                <a:srgbClr val="F2F2F2"/>
              </a:solidFill>
              <a:ln>
                <a:noFill/>
              </a:ln>
              <a:effectLst>
                <a:outerShdw blurRad="50800" dist="254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To switch from one chip level to another</a:t>
                </a:r>
                <a:r>
                  <a:rPr kumimoji="0" lang="fr-FR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:</a:t>
                </a:r>
              </a:p>
              <a:p>
                <a:pPr marL="171450" marR="0" lvl="0" indent="-17145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Select the desired line and use the tab forward or backward</a:t>
                </a:r>
                <a:endParaRPr kumimoji="0" lang="fr-FR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  <a:p>
                <a:pPr marL="171450" marR="0" lvl="0" indent="-17145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endParaRPr kumimoji="0" lang="fr-FR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  <a:p>
                <a:pPr marL="171450" marR="0" lvl="0" indent="-17145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endParaRPr kumimoji="0" lang="fr-FR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</p:grpSp>
        <p:pic>
          <p:nvPicPr>
            <p:cNvPr id="16" name="Image 15">
              <a:extLst>
                <a:ext uri="{FF2B5EF4-FFF2-40B4-BE49-F238E27FC236}">
                  <a16:creationId xmlns:a16="http://schemas.microsoft.com/office/drawing/2014/main" id="{B5AB8504-4BCB-48DC-A077-17A0240C2CD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302328" y="3836030"/>
              <a:ext cx="180768" cy="199216"/>
            </a:xfrm>
            <a:prstGeom prst="rect">
              <a:avLst/>
            </a:prstGeom>
          </p:spPr>
        </p:pic>
        <p:pic>
          <p:nvPicPr>
            <p:cNvPr id="17" name="Image 16">
              <a:extLst>
                <a:ext uri="{FF2B5EF4-FFF2-40B4-BE49-F238E27FC236}">
                  <a16:creationId xmlns:a16="http://schemas.microsoft.com/office/drawing/2014/main" id="{8A8F4AB3-F698-4FF5-96B2-372A3CF8E86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567210" y="3836030"/>
              <a:ext cx="180768" cy="199216"/>
            </a:xfrm>
            <a:prstGeom prst="rect">
              <a:avLst/>
            </a:prstGeom>
          </p:spPr>
        </p:pic>
      </p:grpSp>
      <p:grpSp>
        <p:nvGrpSpPr>
          <p:cNvPr id="25" name="Groupe 24">
            <a:extLst>
              <a:ext uri="{FF2B5EF4-FFF2-40B4-BE49-F238E27FC236}">
                <a16:creationId xmlns:a16="http://schemas.microsoft.com/office/drawing/2014/main" id="{DECC9C60-2407-4889-803E-2D51019EEA71}"/>
              </a:ext>
            </a:extLst>
          </p:cNvPr>
          <p:cNvGrpSpPr/>
          <p:nvPr userDrawn="1"/>
        </p:nvGrpSpPr>
        <p:grpSpPr>
          <a:xfrm>
            <a:off x="12371453" y="1689100"/>
            <a:ext cx="1885826" cy="1528108"/>
            <a:chOff x="4867566" y="1651754"/>
            <a:chExt cx="1885826" cy="1528108"/>
          </a:xfrm>
        </p:grpSpPr>
        <p:sp>
          <p:nvSpPr>
            <p:cNvPr id="27" name="Freeform 5">
              <a:extLst>
                <a:ext uri="{FF2B5EF4-FFF2-40B4-BE49-F238E27FC236}">
                  <a16:creationId xmlns:a16="http://schemas.microsoft.com/office/drawing/2014/main" id="{377CA58C-3EB0-4628-AAC0-EFFFA784EE2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97754" y="1651754"/>
              <a:ext cx="425450" cy="425450"/>
            </a:xfrm>
            <a:custGeom>
              <a:avLst/>
              <a:gdLst>
                <a:gd name="T0" fmla="*/ 173 w 346"/>
                <a:gd name="T1" fmla="*/ 0 h 346"/>
                <a:gd name="T2" fmla="*/ 0 w 346"/>
                <a:gd name="T3" fmla="*/ 173 h 346"/>
                <a:gd name="T4" fmla="*/ 173 w 346"/>
                <a:gd name="T5" fmla="*/ 346 h 346"/>
                <a:gd name="T6" fmla="*/ 346 w 346"/>
                <a:gd name="T7" fmla="*/ 173 h 346"/>
                <a:gd name="T8" fmla="*/ 173 w 346"/>
                <a:gd name="T9" fmla="*/ 0 h 346"/>
                <a:gd name="T10" fmla="*/ 201 w 346"/>
                <a:gd name="T11" fmla="*/ 247 h 346"/>
                <a:gd name="T12" fmla="*/ 128 w 346"/>
                <a:gd name="T13" fmla="*/ 290 h 346"/>
                <a:gd name="T14" fmla="*/ 111 w 346"/>
                <a:gd name="T15" fmla="*/ 278 h 346"/>
                <a:gd name="T16" fmla="*/ 112 w 346"/>
                <a:gd name="T17" fmla="*/ 272 h 346"/>
                <a:gd name="T18" fmla="*/ 153 w 346"/>
                <a:gd name="T19" fmla="*/ 172 h 346"/>
                <a:gd name="T20" fmla="*/ 150 w 346"/>
                <a:gd name="T21" fmla="*/ 165 h 346"/>
                <a:gd name="T22" fmla="*/ 126 w 346"/>
                <a:gd name="T23" fmla="*/ 175 h 346"/>
                <a:gd name="T24" fmla="*/ 121 w 346"/>
                <a:gd name="T25" fmla="*/ 173 h 346"/>
                <a:gd name="T26" fmla="*/ 126 w 346"/>
                <a:gd name="T27" fmla="*/ 163 h 346"/>
                <a:gd name="T28" fmla="*/ 195 w 346"/>
                <a:gd name="T29" fmla="*/ 128 h 346"/>
                <a:gd name="T30" fmla="*/ 205 w 346"/>
                <a:gd name="T31" fmla="*/ 141 h 346"/>
                <a:gd name="T32" fmla="*/ 201 w 346"/>
                <a:gd name="T33" fmla="*/ 154 h 346"/>
                <a:gd name="T34" fmla="*/ 164 w 346"/>
                <a:gd name="T35" fmla="*/ 247 h 346"/>
                <a:gd name="T36" fmla="*/ 169 w 346"/>
                <a:gd name="T37" fmla="*/ 252 h 346"/>
                <a:gd name="T38" fmla="*/ 196 w 346"/>
                <a:gd name="T39" fmla="*/ 235 h 346"/>
                <a:gd name="T40" fmla="*/ 204 w 346"/>
                <a:gd name="T41" fmla="*/ 231 h 346"/>
                <a:gd name="T42" fmla="*/ 207 w 346"/>
                <a:gd name="T43" fmla="*/ 234 h 346"/>
                <a:gd name="T44" fmla="*/ 201 w 346"/>
                <a:gd name="T45" fmla="*/ 247 h 346"/>
                <a:gd name="T46" fmla="*/ 192 w 346"/>
                <a:gd name="T47" fmla="*/ 98 h 346"/>
                <a:gd name="T48" fmla="*/ 182 w 346"/>
                <a:gd name="T49" fmla="*/ 95 h 346"/>
                <a:gd name="T50" fmla="*/ 173 w 346"/>
                <a:gd name="T51" fmla="*/ 76 h 346"/>
                <a:gd name="T52" fmla="*/ 186 w 346"/>
                <a:gd name="T53" fmla="*/ 52 h 346"/>
                <a:gd name="T54" fmla="*/ 198 w 346"/>
                <a:gd name="T55" fmla="*/ 48 h 346"/>
                <a:gd name="T56" fmla="*/ 219 w 346"/>
                <a:gd name="T57" fmla="*/ 70 h 346"/>
                <a:gd name="T58" fmla="*/ 192 w 346"/>
                <a:gd name="T59" fmla="*/ 98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46" h="346">
                  <a:moveTo>
                    <a:pt x="173" y="0"/>
                  </a:moveTo>
                  <a:cubicBezTo>
                    <a:pt x="78" y="0"/>
                    <a:pt x="0" y="78"/>
                    <a:pt x="0" y="173"/>
                  </a:cubicBezTo>
                  <a:cubicBezTo>
                    <a:pt x="0" y="268"/>
                    <a:pt x="78" y="346"/>
                    <a:pt x="173" y="346"/>
                  </a:cubicBezTo>
                  <a:cubicBezTo>
                    <a:pt x="268" y="346"/>
                    <a:pt x="346" y="268"/>
                    <a:pt x="346" y="173"/>
                  </a:cubicBezTo>
                  <a:cubicBezTo>
                    <a:pt x="346" y="78"/>
                    <a:pt x="268" y="0"/>
                    <a:pt x="173" y="0"/>
                  </a:cubicBezTo>
                  <a:close/>
                  <a:moveTo>
                    <a:pt x="201" y="247"/>
                  </a:moveTo>
                  <a:cubicBezTo>
                    <a:pt x="182" y="270"/>
                    <a:pt x="143" y="290"/>
                    <a:pt x="128" y="290"/>
                  </a:cubicBezTo>
                  <a:cubicBezTo>
                    <a:pt x="122" y="290"/>
                    <a:pt x="111" y="284"/>
                    <a:pt x="111" y="278"/>
                  </a:cubicBezTo>
                  <a:cubicBezTo>
                    <a:pt x="111" y="276"/>
                    <a:pt x="111" y="276"/>
                    <a:pt x="112" y="272"/>
                  </a:cubicBezTo>
                  <a:cubicBezTo>
                    <a:pt x="126" y="238"/>
                    <a:pt x="138" y="213"/>
                    <a:pt x="153" y="172"/>
                  </a:cubicBezTo>
                  <a:cubicBezTo>
                    <a:pt x="154" y="169"/>
                    <a:pt x="153" y="165"/>
                    <a:pt x="150" y="165"/>
                  </a:cubicBezTo>
                  <a:cubicBezTo>
                    <a:pt x="146" y="165"/>
                    <a:pt x="136" y="169"/>
                    <a:pt x="126" y="175"/>
                  </a:cubicBezTo>
                  <a:cubicBezTo>
                    <a:pt x="125" y="177"/>
                    <a:pt x="121" y="174"/>
                    <a:pt x="121" y="173"/>
                  </a:cubicBezTo>
                  <a:cubicBezTo>
                    <a:pt x="121" y="170"/>
                    <a:pt x="123" y="167"/>
                    <a:pt x="126" y="163"/>
                  </a:cubicBezTo>
                  <a:cubicBezTo>
                    <a:pt x="134" y="154"/>
                    <a:pt x="171" y="128"/>
                    <a:pt x="195" y="128"/>
                  </a:cubicBezTo>
                  <a:cubicBezTo>
                    <a:pt x="199" y="128"/>
                    <a:pt x="205" y="137"/>
                    <a:pt x="205" y="141"/>
                  </a:cubicBezTo>
                  <a:cubicBezTo>
                    <a:pt x="205" y="144"/>
                    <a:pt x="202" y="151"/>
                    <a:pt x="201" y="154"/>
                  </a:cubicBezTo>
                  <a:cubicBezTo>
                    <a:pt x="182" y="197"/>
                    <a:pt x="176" y="218"/>
                    <a:pt x="164" y="247"/>
                  </a:cubicBezTo>
                  <a:cubicBezTo>
                    <a:pt x="163" y="251"/>
                    <a:pt x="166" y="252"/>
                    <a:pt x="169" y="252"/>
                  </a:cubicBezTo>
                  <a:cubicBezTo>
                    <a:pt x="172" y="252"/>
                    <a:pt x="182" y="247"/>
                    <a:pt x="196" y="235"/>
                  </a:cubicBezTo>
                  <a:cubicBezTo>
                    <a:pt x="201" y="231"/>
                    <a:pt x="202" y="231"/>
                    <a:pt x="204" y="231"/>
                  </a:cubicBezTo>
                  <a:cubicBezTo>
                    <a:pt x="205" y="231"/>
                    <a:pt x="207" y="232"/>
                    <a:pt x="207" y="234"/>
                  </a:cubicBezTo>
                  <a:cubicBezTo>
                    <a:pt x="207" y="237"/>
                    <a:pt x="205" y="242"/>
                    <a:pt x="201" y="247"/>
                  </a:cubicBezTo>
                  <a:close/>
                  <a:moveTo>
                    <a:pt x="192" y="98"/>
                  </a:moveTo>
                  <a:cubicBezTo>
                    <a:pt x="188" y="98"/>
                    <a:pt x="185" y="96"/>
                    <a:pt x="182" y="95"/>
                  </a:cubicBezTo>
                  <a:cubicBezTo>
                    <a:pt x="177" y="91"/>
                    <a:pt x="173" y="85"/>
                    <a:pt x="173" y="76"/>
                  </a:cubicBezTo>
                  <a:cubicBezTo>
                    <a:pt x="173" y="65"/>
                    <a:pt x="179" y="57"/>
                    <a:pt x="186" y="52"/>
                  </a:cubicBezTo>
                  <a:cubicBezTo>
                    <a:pt x="190" y="49"/>
                    <a:pt x="195" y="48"/>
                    <a:pt x="198" y="48"/>
                  </a:cubicBezTo>
                  <a:cubicBezTo>
                    <a:pt x="213" y="48"/>
                    <a:pt x="219" y="59"/>
                    <a:pt x="219" y="70"/>
                  </a:cubicBezTo>
                  <a:cubicBezTo>
                    <a:pt x="219" y="82"/>
                    <a:pt x="206" y="98"/>
                    <a:pt x="192" y="9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ffectLst>
              <a:outerShdw blurRad="50800" dist="254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1551C0DE-9F99-4A9A-9B69-CBC5A9CD93FF}"/>
                </a:ext>
              </a:extLst>
            </p:cNvPr>
            <p:cNvSpPr/>
            <p:nvPr/>
          </p:nvSpPr>
          <p:spPr>
            <a:xfrm>
              <a:off x="4867566" y="2010311"/>
              <a:ext cx="1885826" cy="1169551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  <a:effectLst>
              <a:outerShdw blurRad="50800" dist="254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>
              <a:spAutoFit/>
            </a:bodyPr>
            <a:lstStyle/>
            <a:p>
              <a:pPr lvl="0"/>
              <a:r>
                <a:rPr lang="fr-FR" sz="1000" b="1" dirty="0">
                  <a:solidFill>
                    <a:schemeClr val="tx2"/>
                  </a:solidFill>
                  <a:latin typeface="+mj-lt"/>
                </a:rPr>
                <a:t>To change the </a:t>
              </a:r>
              <a:r>
                <a:rPr lang="fr-FR" sz="1000" b="1" dirty="0" err="1">
                  <a:solidFill>
                    <a:schemeClr val="tx2"/>
                  </a:solidFill>
                  <a:latin typeface="+mj-lt"/>
                </a:rPr>
                <a:t>visual</a:t>
              </a:r>
              <a:r>
                <a:rPr lang="fr-FR" sz="1000" b="1" dirty="0">
                  <a:solidFill>
                    <a:schemeClr val="tx2"/>
                  </a:solidFill>
                  <a:latin typeface="+mj-lt"/>
                </a:rPr>
                <a:t>: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Right click on the slide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Click on “Format Background”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Import a visual</a:t>
              </a:r>
              <a:br>
                <a:rPr lang="en-US" sz="1000" dirty="0">
                  <a:solidFill>
                    <a:schemeClr val="tx1"/>
                  </a:solidFill>
                  <a:latin typeface="+mj-lt"/>
                </a:rPr>
              </a:b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from your computer (1920x1080px)</a:t>
              </a:r>
            </a:p>
          </p:txBody>
        </p:sp>
      </p:grpSp>
      <p:pic>
        <p:nvPicPr>
          <p:cNvPr id="21" name="Image 20">
            <a:extLst>
              <a:ext uri="{FF2B5EF4-FFF2-40B4-BE49-F238E27FC236}">
                <a16:creationId xmlns:a16="http://schemas.microsoft.com/office/drawing/2014/main" id="{74B46013-BAA0-473A-984E-C8EABA70ACF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screen">
            <a:lum bright="10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5430" b="23858"/>
          <a:stretch/>
        </p:blipFill>
        <p:spPr>
          <a:xfrm>
            <a:off x="11149613" y="6468885"/>
            <a:ext cx="886661" cy="243115"/>
          </a:xfrm>
          <a:prstGeom prst="rect">
            <a:avLst/>
          </a:prstGeom>
        </p:spPr>
      </p:pic>
      <p:sp>
        <p:nvSpPr>
          <p:cNvPr id="38" name="Espace réservé du texte 7">
            <a:extLst>
              <a:ext uri="{FF2B5EF4-FFF2-40B4-BE49-F238E27FC236}">
                <a16:creationId xmlns:a16="http://schemas.microsoft.com/office/drawing/2014/main" id="{DC3CC124-19C7-4C9A-AA66-80A6295221C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89482" y="1813560"/>
            <a:ext cx="3210534" cy="4251957"/>
          </a:xfrm>
          <a:solidFill>
            <a:schemeClr val="accent5"/>
          </a:solidFill>
        </p:spPr>
        <p:txBody>
          <a:bodyPr tIns="1260000"/>
          <a:lstStyle>
            <a:lvl1pPr>
              <a:lnSpc>
                <a:spcPct val="110000"/>
              </a:lnSpc>
              <a:defRPr sz="1600" b="0">
                <a:solidFill>
                  <a:schemeClr val="bg1"/>
                </a:solidFill>
              </a:defRPr>
            </a:lvl1pPr>
            <a:lvl2pPr marL="228600" indent="-228600">
              <a:lnSpc>
                <a:spcPct val="110000"/>
              </a:lnSpc>
              <a:spcBef>
                <a:spcPts val="1800"/>
              </a:spcBef>
              <a:buFont typeface="Century Gothic" panose="020B0502020202020204" pitchFamily="34" charset="0"/>
              <a:buChar char=" "/>
              <a:defRPr sz="1050">
                <a:solidFill>
                  <a:schemeClr val="bg1"/>
                </a:solidFill>
              </a:defRPr>
            </a:lvl2pPr>
            <a:lvl3pPr marL="484188" indent="0">
              <a:buNone/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Title of the paragraph</a:t>
            </a:r>
          </a:p>
          <a:p>
            <a:pPr lvl="1"/>
            <a:r>
              <a:rPr lang="en-GB"/>
              <a:t>Deuxième niveau</a:t>
            </a:r>
            <a:endParaRPr lang="en-GB" dirty="0"/>
          </a:p>
        </p:txBody>
      </p:sp>
      <p:sp>
        <p:nvSpPr>
          <p:cNvPr id="40" name="Espace réservé du texte 7">
            <a:extLst>
              <a:ext uri="{FF2B5EF4-FFF2-40B4-BE49-F238E27FC236}">
                <a16:creationId xmlns:a16="http://schemas.microsoft.com/office/drawing/2014/main" id="{62A62E1F-32D6-4071-9079-B7144ED9C9F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297109" y="1813560"/>
            <a:ext cx="3731941" cy="4251957"/>
          </a:xfrm>
          <a:solidFill>
            <a:schemeClr val="bg2"/>
          </a:solidFill>
        </p:spPr>
        <p:txBody>
          <a:bodyPr tIns="1260000"/>
          <a:lstStyle>
            <a:lvl1pPr>
              <a:lnSpc>
                <a:spcPct val="110000"/>
              </a:lnSpc>
              <a:defRPr sz="1600" b="0">
                <a:solidFill>
                  <a:schemeClr val="bg1"/>
                </a:solidFill>
              </a:defRPr>
            </a:lvl1pPr>
            <a:lvl2pPr marL="228600" indent="-228600">
              <a:lnSpc>
                <a:spcPct val="110000"/>
              </a:lnSpc>
              <a:spcBef>
                <a:spcPts val="1800"/>
              </a:spcBef>
              <a:buFont typeface="Century Gothic" panose="020B0502020202020204" pitchFamily="34" charset="0"/>
              <a:buChar char=" "/>
              <a:defRPr sz="1050">
                <a:solidFill>
                  <a:schemeClr val="bg1"/>
                </a:solidFill>
              </a:defRPr>
            </a:lvl2pPr>
            <a:lvl3pPr marL="484188" indent="0">
              <a:buNone/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Title of the paragraph</a:t>
            </a:r>
          </a:p>
          <a:p>
            <a:pPr lvl="1"/>
            <a:r>
              <a:rPr lang="en-GB"/>
              <a:t>Deuxième niveau</a:t>
            </a:r>
            <a:endParaRPr lang="en-GB" dirty="0"/>
          </a:p>
        </p:txBody>
      </p:sp>
      <p:sp>
        <p:nvSpPr>
          <p:cNvPr id="41" name="Espace réservé du texte 7">
            <a:extLst>
              <a:ext uri="{FF2B5EF4-FFF2-40B4-BE49-F238E27FC236}">
                <a16:creationId xmlns:a16="http://schemas.microsoft.com/office/drawing/2014/main" id="{985B5D9C-930C-4A5C-A60E-4D1969A9613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26143" y="1813560"/>
            <a:ext cx="3210537" cy="4251957"/>
          </a:xfrm>
          <a:solidFill>
            <a:schemeClr val="bg1"/>
          </a:solidFill>
        </p:spPr>
        <p:txBody>
          <a:bodyPr tIns="1260000"/>
          <a:lstStyle>
            <a:lvl1pPr>
              <a:lnSpc>
                <a:spcPct val="110000"/>
              </a:lnSpc>
              <a:defRPr sz="1600" b="0">
                <a:solidFill>
                  <a:schemeClr val="bg2"/>
                </a:solidFill>
              </a:defRPr>
            </a:lvl1pPr>
            <a:lvl2pPr marL="228600" indent="-228600">
              <a:lnSpc>
                <a:spcPct val="110000"/>
              </a:lnSpc>
              <a:spcBef>
                <a:spcPts val="1800"/>
              </a:spcBef>
              <a:buFont typeface="Century Gothic" panose="020B0502020202020204" pitchFamily="34" charset="0"/>
              <a:buChar char=" "/>
              <a:defRPr sz="1050">
                <a:solidFill>
                  <a:schemeClr val="bg2"/>
                </a:solidFill>
              </a:defRPr>
            </a:lvl2pPr>
            <a:lvl3pPr marL="484188" indent="0">
              <a:buNone/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Title of the paragraph</a:t>
            </a:r>
          </a:p>
          <a:p>
            <a:pPr lvl="1"/>
            <a:r>
              <a:rPr lang="en-GB"/>
              <a:t>Deuxième niveau</a:t>
            </a:r>
            <a:endParaRPr lang="en-GB" dirty="0"/>
          </a:p>
        </p:txBody>
      </p:sp>
      <p:sp>
        <p:nvSpPr>
          <p:cNvPr id="45" name="Espace réservé du texte 9">
            <a:extLst>
              <a:ext uri="{FF2B5EF4-FFF2-40B4-BE49-F238E27FC236}">
                <a16:creationId xmlns:a16="http://schemas.microsoft.com/office/drawing/2014/main" id="{7F34C2EB-12D8-47DB-8269-DA3E3843F9F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9100" y="6580610"/>
            <a:ext cx="10642600" cy="189283"/>
          </a:xfrm>
        </p:spPr>
        <p:txBody>
          <a:bodyPr wrap="square" anchor="b">
            <a:spAutoFit/>
          </a:bodyPr>
          <a:lstStyle>
            <a:lvl1pPr marL="88900" indent="-88900" algn="r">
              <a:buFont typeface="+mj-lt"/>
              <a:buAutoNum type="arabicPeriod"/>
              <a:defRPr sz="700" b="0" cap="none" spc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Click here to insert footnotes</a:t>
            </a:r>
          </a:p>
        </p:txBody>
      </p:sp>
      <p:sp>
        <p:nvSpPr>
          <p:cNvPr id="20" name="Titre 1">
            <a:extLst>
              <a:ext uri="{FF2B5EF4-FFF2-40B4-BE49-F238E27FC236}">
                <a16:creationId xmlns:a16="http://schemas.microsoft.com/office/drawing/2014/main" id="{FC98BFBB-6D7E-4A26-98B1-394676FF27D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1530" y="440971"/>
            <a:ext cx="10795150" cy="867930"/>
          </a:xfrm>
        </p:spPr>
        <p:txBody>
          <a:bodyPr vert="horz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TITLE OF THE SLIDE</a:t>
            </a:r>
            <a:br>
              <a:rPr lang="en-GB" dirty="0"/>
            </a:br>
            <a:r>
              <a:rPr lang="en-GB" dirty="0"/>
              <a:t>on two lines</a:t>
            </a:r>
          </a:p>
        </p:txBody>
      </p:sp>
      <p:cxnSp>
        <p:nvCxnSpPr>
          <p:cNvPr id="22" name="Connecteur droit 21">
            <a:extLst>
              <a:ext uri="{FF2B5EF4-FFF2-40B4-BE49-F238E27FC236}">
                <a16:creationId xmlns:a16="http://schemas.microsoft.com/office/drawing/2014/main" id="{9A99B96A-6FA9-4F8E-82CA-FF27849E2662}"/>
              </a:ext>
            </a:extLst>
          </p:cNvPr>
          <p:cNvCxnSpPr>
            <a:cxnSpLocks/>
          </p:cNvCxnSpPr>
          <p:nvPr userDrawn="1"/>
        </p:nvCxnSpPr>
        <p:spPr>
          <a:xfrm>
            <a:off x="741529" y="1339574"/>
            <a:ext cx="348922" cy="0"/>
          </a:xfrm>
          <a:prstGeom prst="line">
            <a:avLst/>
          </a:prstGeom>
          <a:ln w="762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271271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10 txt blo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t 5" hidden="1">
            <a:extLst>
              <a:ext uri="{FF2B5EF4-FFF2-40B4-BE49-F238E27FC236}">
                <a16:creationId xmlns:a16="http://schemas.microsoft.com/office/drawing/2014/main" id="{80AB8A91-42C5-4698-869C-7D717607A8B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18913965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3" imgW="532" imgH="530" progId="TCLayout.ActiveDocument.1">
                  <p:embed/>
                </p:oleObj>
              </mc:Choice>
              <mc:Fallback>
                <p:oleObj name="Diapositive think-cell" r:id="rId3" imgW="532" imgH="53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2B851579-7991-49D9-B1AC-E66F5B70F5E4}"/>
              </a:ext>
            </a:extLst>
          </p:cNvPr>
          <p:cNvSpPr/>
          <p:nvPr userDrawn="1"/>
        </p:nvSpPr>
        <p:spPr>
          <a:xfrm>
            <a:off x="0" y="0"/>
            <a:ext cx="12192000" cy="4968240"/>
          </a:xfrm>
          <a:prstGeom prst="rect">
            <a:avLst/>
          </a:prstGeom>
          <a:solidFill>
            <a:srgbClr val="E5ED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74C5B305-401A-4DE6-AD6E-B5549364DE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vert="horz"/>
          <a:lstStyle>
            <a:lvl1pPr>
              <a:defRPr/>
            </a:lvl1pPr>
          </a:lstStyle>
          <a:p>
            <a:r>
              <a:rPr lang="en-GB"/>
              <a:t>TITLE OF THE SLIDE</a:t>
            </a:r>
            <a:endParaRPr lang="en-GB" dirty="0"/>
          </a:p>
        </p:txBody>
      </p: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83873ABF-4CD5-4559-B651-DE5FCB9990BC}"/>
              </a:ext>
            </a:extLst>
          </p:cNvPr>
          <p:cNvCxnSpPr>
            <a:cxnSpLocks/>
          </p:cNvCxnSpPr>
          <p:nvPr userDrawn="1"/>
        </p:nvCxnSpPr>
        <p:spPr>
          <a:xfrm>
            <a:off x="771688" y="895074"/>
            <a:ext cx="348922" cy="0"/>
          </a:xfrm>
          <a:prstGeom prst="line">
            <a:avLst/>
          </a:prstGeom>
          <a:ln w="762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Espace réservé du texte 14">
            <a:extLst>
              <a:ext uri="{FF2B5EF4-FFF2-40B4-BE49-F238E27FC236}">
                <a16:creationId xmlns:a16="http://schemas.microsoft.com/office/drawing/2014/main" id="{9BE5C6BF-4E68-40FB-A5B2-264606B96E3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4042" y="1954001"/>
            <a:ext cx="1800000" cy="1800000"/>
          </a:xfrm>
          <a:solidFill>
            <a:schemeClr val="bg1"/>
          </a:solidFill>
          <a:effectLst>
            <a:outerShdw blurRad="254000" dist="254000" dir="5400000" algn="ctr" rotWithShape="0">
              <a:srgbClr val="000000">
                <a:alpha val="12000"/>
              </a:srgbClr>
            </a:outerShdw>
          </a:effectLst>
        </p:spPr>
        <p:txBody>
          <a:bodyPr tIns="144000"/>
          <a:lstStyle>
            <a:lvl1pPr marL="88900" indent="-88900">
              <a:spcBef>
                <a:spcPts val="0"/>
              </a:spcBef>
              <a:defRPr spc="0">
                <a:solidFill>
                  <a:schemeClr val="tx2"/>
                </a:solidFill>
              </a:defRPr>
            </a:lvl1pPr>
            <a:lvl2pPr marL="88900" indent="-88900">
              <a:spcBef>
                <a:spcPts val="0"/>
              </a:spcBef>
              <a:buFont typeface="Century Gothic" panose="020B0502020202020204" pitchFamily="34" charset="0"/>
              <a:buChar char=" "/>
              <a:defRPr sz="1000" b="1" spc="0"/>
            </a:lvl2pPr>
            <a:lvl3pPr marL="88900" indent="-88900">
              <a:spcBef>
                <a:spcPts val="0"/>
              </a:spcBef>
              <a:buFont typeface="Century Gothic" panose="020B0502020202020204" pitchFamily="34" charset="0"/>
              <a:buChar char=" "/>
              <a:defRPr sz="1000" spc="0"/>
            </a:lvl3pPr>
          </a:lstStyle>
          <a:p>
            <a:pPr lvl="0"/>
            <a:r>
              <a:rPr lang="en-GB"/>
              <a:t>XX</a:t>
            </a:r>
          </a:p>
          <a:p>
            <a:pPr lvl="1"/>
            <a:r>
              <a:rPr lang="en-GB"/>
              <a:t>Deuxième niveau</a:t>
            </a:r>
          </a:p>
          <a:p>
            <a:pPr lvl="2"/>
            <a:r>
              <a:rPr lang="en-GB"/>
              <a:t>Troisième niveau</a:t>
            </a:r>
            <a:endParaRPr lang="en-GB" dirty="0"/>
          </a:p>
        </p:txBody>
      </p:sp>
      <p:sp>
        <p:nvSpPr>
          <p:cNvPr id="32" name="Espace réservé du texte 14">
            <a:extLst>
              <a:ext uri="{FF2B5EF4-FFF2-40B4-BE49-F238E27FC236}">
                <a16:creationId xmlns:a16="http://schemas.microsoft.com/office/drawing/2014/main" id="{E8788FC9-E4CA-4A7E-A81F-45BF89B3E48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793842" y="1954001"/>
            <a:ext cx="1800000" cy="1800000"/>
          </a:xfrm>
          <a:solidFill>
            <a:schemeClr val="bg1"/>
          </a:solidFill>
          <a:effectLst>
            <a:outerShdw blurRad="254000" dist="254000" dir="5400000" algn="ctr" rotWithShape="0">
              <a:srgbClr val="000000">
                <a:alpha val="12000"/>
              </a:srgbClr>
            </a:outerShdw>
          </a:effectLst>
        </p:spPr>
        <p:txBody>
          <a:bodyPr tIns="144000"/>
          <a:lstStyle>
            <a:lvl1pPr marL="88900" indent="-88900">
              <a:spcBef>
                <a:spcPts val="0"/>
              </a:spcBef>
              <a:defRPr spc="0">
                <a:solidFill>
                  <a:schemeClr val="accent1"/>
                </a:solidFill>
              </a:defRPr>
            </a:lvl1pPr>
            <a:lvl2pPr marL="88900" indent="-88900">
              <a:spcBef>
                <a:spcPts val="0"/>
              </a:spcBef>
              <a:buFont typeface="Century Gothic" panose="020B0502020202020204" pitchFamily="34" charset="0"/>
              <a:buChar char=" "/>
              <a:defRPr sz="1000" b="1" spc="0"/>
            </a:lvl2pPr>
            <a:lvl3pPr marL="88900" indent="-88900">
              <a:spcBef>
                <a:spcPts val="0"/>
              </a:spcBef>
              <a:buFont typeface="Century Gothic" panose="020B0502020202020204" pitchFamily="34" charset="0"/>
              <a:buChar char=" "/>
              <a:defRPr sz="1000" spc="0"/>
            </a:lvl3pPr>
          </a:lstStyle>
          <a:p>
            <a:pPr lvl="0"/>
            <a:r>
              <a:rPr lang="en-GB"/>
              <a:t>XX</a:t>
            </a:r>
          </a:p>
          <a:p>
            <a:pPr lvl="1"/>
            <a:r>
              <a:rPr lang="en-GB"/>
              <a:t>Deuxième niveau</a:t>
            </a:r>
          </a:p>
          <a:p>
            <a:pPr lvl="2"/>
            <a:r>
              <a:rPr lang="en-GB"/>
              <a:t>Troisième niveau</a:t>
            </a:r>
            <a:endParaRPr lang="en-GB" dirty="0"/>
          </a:p>
        </p:txBody>
      </p:sp>
      <p:sp>
        <p:nvSpPr>
          <p:cNvPr id="33" name="Espace réservé du texte 14">
            <a:extLst>
              <a:ext uri="{FF2B5EF4-FFF2-40B4-BE49-F238E27FC236}">
                <a16:creationId xmlns:a16="http://schemas.microsoft.com/office/drawing/2014/main" id="{AC36CCDA-E418-4F7C-82F9-DE8E967559F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03642" y="1954001"/>
            <a:ext cx="1800000" cy="1800000"/>
          </a:xfrm>
          <a:solidFill>
            <a:schemeClr val="bg1"/>
          </a:solidFill>
          <a:effectLst>
            <a:outerShdw blurRad="254000" dist="254000" dir="5400000" algn="ctr" rotWithShape="0">
              <a:srgbClr val="000000">
                <a:alpha val="12000"/>
              </a:srgbClr>
            </a:outerShdw>
          </a:effectLst>
        </p:spPr>
        <p:txBody>
          <a:bodyPr tIns="144000"/>
          <a:lstStyle>
            <a:lvl1pPr marL="88900" indent="-88900">
              <a:spcBef>
                <a:spcPts val="0"/>
              </a:spcBef>
              <a:defRPr spc="0">
                <a:solidFill>
                  <a:schemeClr val="accent2"/>
                </a:solidFill>
              </a:defRPr>
            </a:lvl1pPr>
            <a:lvl2pPr marL="88900" indent="-88900">
              <a:spcBef>
                <a:spcPts val="0"/>
              </a:spcBef>
              <a:buFont typeface="Century Gothic" panose="020B0502020202020204" pitchFamily="34" charset="0"/>
              <a:buChar char=" "/>
              <a:defRPr sz="1000" b="1" spc="0"/>
            </a:lvl2pPr>
            <a:lvl3pPr marL="88900" indent="-88900">
              <a:spcBef>
                <a:spcPts val="0"/>
              </a:spcBef>
              <a:buFont typeface="Century Gothic" panose="020B0502020202020204" pitchFamily="34" charset="0"/>
              <a:buChar char=" "/>
              <a:defRPr sz="1000" spc="0"/>
            </a:lvl3pPr>
          </a:lstStyle>
          <a:p>
            <a:pPr lvl="0"/>
            <a:r>
              <a:rPr lang="en-GB"/>
              <a:t>XX</a:t>
            </a:r>
          </a:p>
          <a:p>
            <a:pPr lvl="1"/>
            <a:r>
              <a:rPr lang="en-GB"/>
              <a:t>Deuxième niveau</a:t>
            </a:r>
          </a:p>
          <a:p>
            <a:pPr lvl="2"/>
            <a:r>
              <a:rPr lang="en-GB"/>
              <a:t>Troisième niveau</a:t>
            </a:r>
            <a:endParaRPr lang="en-GB" dirty="0"/>
          </a:p>
        </p:txBody>
      </p:sp>
      <p:sp>
        <p:nvSpPr>
          <p:cNvPr id="34" name="Espace réservé du texte 14">
            <a:extLst>
              <a:ext uri="{FF2B5EF4-FFF2-40B4-BE49-F238E27FC236}">
                <a16:creationId xmlns:a16="http://schemas.microsoft.com/office/drawing/2014/main" id="{EC46AA93-464F-4A87-AC55-28A828F2DC8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213442" y="1954001"/>
            <a:ext cx="1800000" cy="1800000"/>
          </a:xfrm>
          <a:solidFill>
            <a:schemeClr val="bg1"/>
          </a:solidFill>
          <a:effectLst>
            <a:outerShdw blurRad="254000" dist="254000" dir="5400000" algn="ctr" rotWithShape="0">
              <a:srgbClr val="000000">
                <a:alpha val="12000"/>
              </a:srgbClr>
            </a:outerShdw>
          </a:effectLst>
        </p:spPr>
        <p:txBody>
          <a:bodyPr tIns="144000"/>
          <a:lstStyle>
            <a:lvl1pPr marL="88900" indent="-88900">
              <a:spcBef>
                <a:spcPts val="0"/>
              </a:spcBef>
              <a:defRPr spc="0">
                <a:solidFill>
                  <a:schemeClr val="accent6"/>
                </a:solidFill>
              </a:defRPr>
            </a:lvl1pPr>
            <a:lvl2pPr marL="88900" indent="-88900">
              <a:spcBef>
                <a:spcPts val="0"/>
              </a:spcBef>
              <a:buFont typeface="Century Gothic" panose="020B0502020202020204" pitchFamily="34" charset="0"/>
              <a:buChar char=" "/>
              <a:defRPr sz="1000" b="1" spc="0"/>
            </a:lvl2pPr>
            <a:lvl3pPr marL="88900" indent="-88900">
              <a:spcBef>
                <a:spcPts val="0"/>
              </a:spcBef>
              <a:buFont typeface="Century Gothic" panose="020B0502020202020204" pitchFamily="34" charset="0"/>
              <a:buChar char=" "/>
              <a:defRPr sz="1000" spc="0"/>
            </a:lvl3pPr>
          </a:lstStyle>
          <a:p>
            <a:pPr lvl="0"/>
            <a:r>
              <a:rPr lang="en-GB"/>
              <a:t>XX</a:t>
            </a:r>
          </a:p>
          <a:p>
            <a:pPr lvl="1"/>
            <a:r>
              <a:rPr lang="en-GB"/>
              <a:t>Deuxième niveau</a:t>
            </a:r>
          </a:p>
          <a:p>
            <a:pPr lvl="2"/>
            <a:r>
              <a:rPr lang="en-GB"/>
              <a:t>Troisième niveau</a:t>
            </a:r>
            <a:endParaRPr lang="en-GB" dirty="0"/>
          </a:p>
        </p:txBody>
      </p:sp>
      <p:sp>
        <p:nvSpPr>
          <p:cNvPr id="35" name="Espace réservé du texte 14">
            <a:extLst>
              <a:ext uri="{FF2B5EF4-FFF2-40B4-BE49-F238E27FC236}">
                <a16:creationId xmlns:a16="http://schemas.microsoft.com/office/drawing/2014/main" id="{86F58324-EC45-4A95-A89E-C6FC94B847F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423242" y="1954001"/>
            <a:ext cx="1800000" cy="1800000"/>
          </a:xfrm>
          <a:solidFill>
            <a:schemeClr val="bg1"/>
          </a:solidFill>
          <a:effectLst>
            <a:outerShdw blurRad="254000" dist="254000" dir="5400000" algn="ctr" rotWithShape="0">
              <a:srgbClr val="000000">
                <a:alpha val="12000"/>
              </a:srgbClr>
            </a:outerShdw>
          </a:effectLst>
        </p:spPr>
        <p:txBody>
          <a:bodyPr tIns="144000"/>
          <a:lstStyle>
            <a:lvl1pPr marL="88900" indent="-88900">
              <a:spcBef>
                <a:spcPts val="0"/>
              </a:spcBef>
              <a:defRPr spc="0">
                <a:solidFill>
                  <a:schemeClr val="tx2"/>
                </a:solidFill>
              </a:defRPr>
            </a:lvl1pPr>
            <a:lvl2pPr marL="88900" indent="-88900">
              <a:spcBef>
                <a:spcPts val="0"/>
              </a:spcBef>
              <a:buFont typeface="Century Gothic" panose="020B0502020202020204" pitchFamily="34" charset="0"/>
              <a:buChar char=" "/>
              <a:defRPr sz="1000" b="1" spc="0"/>
            </a:lvl2pPr>
            <a:lvl3pPr marL="88900" indent="-88900">
              <a:spcBef>
                <a:spcPts val="0"/>
              </a:spcBef>
              <a:buFont typeface="Century Gothic" panose="020B0502020202020204" pitchFamily="34" charset="0"/>
              <a:buChar char=" "/>
              <a:defRPr sz="1000" spc="0"/>
            </a:lvl3pPr>
          </a:lstStyle>
          <a:p>
            <a:pPr lvl="0"/>
            <a:r>
              <a:rPr lang="en-GB"/>
              <a:t>XX</a:t>
            </a:r>
          </a:p>
          <a:p>
            <a:pPr lvl="1"/>
            <a:r>
              <a:rPr lang="en-GB"/>
              <a:t>Deuxième niveau</a:t>
            </a:r>
          </a:p>
          <a:p>
            <a:pPr lvl="2"/>
            <a:r>
              <a:rPr lang="en-GB"/>
              <a:t>Troisième niveau</a:t>
            </a:r>
            <a:endParaRPr lang="en-GB" dirty="0"/>
          </a:p>
        </p:txBody>
      </p:sp>
      <p:sp>
        <p:nvSpPr>
          <p:cNvPr id="37" name="Espace réservé du texte 14">
            <a:extLst>
              <a:ext uri="{FF2B5EF4-FFF2-40B4-BE49-F238E27FC236}">
                <a16:creationId xmlns:a16="http://schemas.microsoft.com/office/drawing/2014/main" id="{067CFA64-B9BA-4CBD-B3E4-01C7E089ABD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793842" y="4178905"/>
            <a:ext cx="1800000" cy="1800000"/>
          </a:xfrm>
          <a:solidFill>
            <a:schemeClr val="bg1"/>
          </a:solidFill>
          <a:effectLst>
            <a:outerShdw blurRad="254000" dist="254000" dir="5400000" algn="ctr" rotWithShape="0">
              <a:srgbClr val="000000">
                <a:alpha val="12000"/>
              </a:srgbClr>
            </a:outerShdw>
          </a:effectLst>
        </p:spPr>
        <p:txBody>
          <a:bodyPr tIns="144000"/>
          <a:lstStyle>
            <a:lvl1pPr marL="88900" indent="-88900">
              <a:spcBef>
                <a:spcPts val="0"/>
              </a:spcBef>
              <a:defRPr spc="0">
                <a:solidFill>
                  <a:schemeClr val="accent2"/>
                </a:solidFill>
              </a:defRPr>
            </a:lvl1pPr>
            <a:lvl2pPr marL="88900" indent="-88900">
              <a:spcBef>
                <a:spcPts val="0"/>
              </a:spcBef>
              <a:buFont typeface="Century Gothic" panose="020B0502020202020204" pitchFamily="34" charset="0"/>
              <a:buChar char=" "/>
              <a:defRPr sz="1000" b="1" spc="0"/>
            </a:lvl2pPr>
            <a:lvl3pPr marL="88900" indent="-88900">
              <a:spcBef>
                <a:spcPts val="0"/>
              </a:spcBef>
              <a:buFont typeface="Century Gothic" panose="020B0502020202020204" pitchFamily="34" charset="0"/>
              <a:buChar char=" "/>
              <a:defRPr sz="1000" spc="0"/>
            </a:lvl3pPr>
          </a:lstStyle>
          <a:p>
            <a:pPr lvl="0"/>
            <a:r>
              <a:rPr lang="en-GB"/>
              <a:t>XX</a:t>
            </a:r>
          </a:p>
          <a:p>
            <a:pPr lvl="1"/>
            <a:r>
              <a:rPr lang="en-GB"/>
              <a:t>Deuxième niveau</a:t>
            </a:r>
          </a:p>
          <a:p>
            <a:pPr lvl="2"/>
            <a:r>
              <a:rPr lang="en-GB"/>
              <a:t>Troisième niveau</a:t>
            </a:r>
            <a:endParaRPr lang="en-GB" dirty="0"/>
          </a:p>
        </p:txBody>
      </p:sp>
      <p:sp>
        <p:nvSpPr>
          <p:cNvPr id="38" name="Espace réservé du texte 14">
            <a:extLst>
              <a:ext uri="{FF2B5EF4-FFF2-40B4-BE49-F238E27FC236}">
                <a16:creationId xmlns:a16="http://schemas.microsoft.com/office/drawing/2014/main" id="{AEEA2BF4-B7B4-4BC9-B8E6-32B3DE9F0E2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003642" y="4178905"/>
            <a:ext cx="1800000" cy="1800000"/>
          </a:xfrm>
          <a:solidFill>
            <a:schemeClr val="bg1"/>
          </a:solidFill>
          <a:effectLst>
            <a:outerShdw blurRad="254000" dist="254000" dir="5400000" algn="ctr" rotWithShape="0">
              <a:srgbClr val="000000">
                <a:alpha val="12000"/>
              </a:srgbClr>
            </a:outerShdw>
          </a:effectLst>
        </p:spPr>
        <p:txBody>
          <a:bodyPr tIns="144000"/>
          <a:lstStyle>
            <a:lvl1pPr marL="88900" indent="-88900">
              <a:spcBef>
                <a:spcPts val="0"/>
              </a:spcBef>
              <a:defRPr spc="0">
                <a:solidFill>
                  <a:schemeClr val="accent6"/>
                </a:solidFill>
              </a:defRPr>
            </a:lvl1pPr>
            <a:lvl2pPr marL="88900" indent="-88900">
              <a:spcBef>
                <a:spcPts val="0"/>
              </a:spcBef>
              <a:buFont typeface="Century Gothic" panose="020B0502020202020204" pitchFamily="34" charset="0"/>
              <a:buChar char=" "/>
              <a:defRPr sz="1000" b="1" spc="0"/>
            </a:lvl2pPr>
            <a:lvl3pPr marL="88900" indent="-88900">
              <a:spcBef>
                <a:spcPts val="0"/>
              </a:spcBef>
              <a:buFont typeface="Century Gothic" panose="020B0502020202020204" pitchFamily="34" charset="0"/>
              <a:buChar char=" "/>
              <a:defRPr sz="1000" spc="0"/>
            </a:lvl3pPr>
          </a:lstStyle>
          <a:p>
            <a:pPr lvl="0"/>
            <a:r>
              <a:rPr lang="en-GB"/>
              <a:t>XX</a:t>
            </a:r>
          </a:p>
          <a:p>
            <a:pPr lvl="1"/>
            <a:r>
              <a:rPr lang="en-GB"/>
              <a:t>Deuxième niveau</a:t>
            </a:r>
          </a:p>
          <a:p>
            <a:pPr lvl="2"/>
            <a:r>
              <a:rPr lang="en-GB"/>
              <a:t>Troisième niveau</a:t>
            </a:r>
            <a:endParaRPr lang="en-GB" dirty="0"/>
          </a:p>
        </p:txBody>
      </p:sp>
      <p:sp>
        <p:nvSpPr>
          <p:cNvPr id="39" name="Espace réservé du texte 14">
            <a:extLst>
              <a:ext uri="{FF2B5EF4-FFF2-40B4-BE49-F238E27FC236}">
                <a16:creationId xmlns:a16="http://schemas.microsoft.com/office/drawing/2014/main" id="{51A15182-E932-4EBC-ADF2-7455D328F0E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13442" y="4178905"/>
            <a:ext cx="1800000" cy="1800000"/>
          </a:xfrm>
          <a:solidFill>
            <a:schemeClr val="bg1"/>
          </a:solidFill>
          <a:effectLst>
            <a:outerShdw blurRad="254000" dist="254000" dir="5400000" algn="ctr" rotWithShape="0">
              <a:srgbClr val="000000">
                <a:alpha val="12000"/>
              </a:srgbClr>
            </a:outerShdw>
          </a:effectLst>
        </p:spPr>
        <p:txBody>
          <a:bodyPr tIns="144000"/>
          <a:lstStyle>
            <a:lvl1pPr marL="88900" indent="-88900">
              <a:spcBef>
                <a:spcPts val="0"/>
              </a:spcBef>
              <a:defRPr spc="0">
                <a:solidFill>
                  <a:schemeClr val="tx2"/>
                </a:solidFill>
              </a:defRPr>
            </a:lvl1pPr>
            <a:lvl2pPr marL="88900" indent="-88900">
              <a:spcBef>
                <a:spcPts val="0"/>
              </a:spcBef>
              <a:buFont typeface="Century Gothic" panose="020B0502020202020204" pitchFamily="34" charset="0"/>
              <a:buChar char=" "/>
              <a:defRPr sz="1000" b="1" spc="0"/>
            </a:lvl2pPr>
            <a:lvl3pPr marL="88900" indent="-88900">
              <a:spcBef>
                <a:spcPts val="0"/>
              </a:spcBef>
              <a:buFont typeface="Century Gothic" panose="020B0502020202020204" pitchFamily="34" charset="0"/>
              <a:buChar char=" "/>
              <a:defRPr sz="1000" spc="0"/>
            </a:lvl3pPr>
          </a:lstStyle>
          <a:p>
            <a:pPr lvl="0"/>
            <a:r>
              <a:rPr lang="en-GB"/>
              <a:t>XX</a:t>
            </a:r>
          </a:p>
          <a:p>
            <a:pPr lvl="1"/>
            <a:r>
              <a:rPr lang="en-GB"/>
              <a:t>Deuxième niveau</a:t>
            </a:r>
          </a:p>
          <a:p>
            <a:pPr lvl="2"/>
            <a:r>
              <a:rPr lang="en-GB"/>
              <a:t>Troisième niveau</a:t>
            </a:r>
            <a:endParaRPr lang="en-GB" dirty="0"/>
          </a:p>
        </p:txBody>
      </p:sp>
      <p:sp>
        <p:nvSpPr>
          <p:cNvPr id="40" name="Espace réservé du texte 14">
            <a:extLst>
              <a:ext uri="{FF2B5EF4-FFF2-40B4-BE49-F238E27FC236}">
                <a16:creationId xmlns:a16="http://schemas.microsoft.com/office/drawing/2014/main" id="{0D458BCA-0F21-4B9F-BC28-A88A7F86273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423242" y="4178905"/>
            <a:ext cx="1800000" cy="1800000"/>
          </a:xfrm>
          <a:solidFill>
            <a:schemeClr val="bg1"/>
          </a:solidFill>
          <a:effectLst>
            <a:outerShdw blurRad="254000" dist="254000" dir="5400000" algn="ctr" rotWithShape="0">
              <a:srgbClr val="000000">
                <a:alpha val="12000"/>
              </a:srgbClr>
            </a:outerShdw>
          </a:effectLst>
        </p:spPr>
        <p:txBody>
          <a:bodyPr tIns="144000"/>
          <a:lstStyle>
            <a:lvl1pPr marL="88900" indent="-88900">
              <a:spcBef>
                <a:spcPts val="0"/>
              </a:spcBef>
              <a:defRPr spc="0">
                <a:solidFill>
                  <a:schemeClr val="accent1"/>
                </a:solidFill>
              </a:defRPr>
            </a:lvl1pPr>
            <a:lvl2pPr marL="88900" indent="-88900">
              <a:spcBef>
                <a:spcPts val="0"/>
              </a:spcBef>
              <a:buFont typeface="Century Gothic" panose="020B0502020202020204" pitchFamily="34" charset="0"/>
              <a:buChar char=" "/>
              <a:defRPr sz="1000" b="1" spc="0"/>
            </a:lvl2pPr>
            <a:lvl3pPr marL="88900" indent="-88900">
              <a:spcBef>
                <a:spcPts val="0"/>
              </a:spcBef>
              <a:buFont typeface="Century Gothic" panose="020B0502020202020204" pitchFamily="34" charset="0"/>
              <a:buChar char=" "/>
              <a:defRPr sz="1000" spc="0"/>
            </a:lvl3pPr>
          </a:lstStyle>
          <a:p>
            <a:pPr lvl="0"/>
            <a:r>
              <a:rPr lang="en-GB"/>
              <a:t>XX</a:t>
            </a:r>
          </a:p>
          <a:p>
            <a:pPr lvl="1"/>
            <a:r>
              <a:rPr lang="en-GB"/>
              <a:t>Deuxième niveau</a:t>
            </a:r>
          </a:p>
          <a:p>
            <a:pPr lvl="2"/>
            <a:r>
              <a:rPr lang="en-GB"/>
              <a:t>Troisième niveau</a:t>
            </a:r>
            <a:endParaRPr lang="en-GB" dirty="0"/>
          </a:p>
        </p:txBody>
      </p:sp>
      <p:sp>
        <p:nvSpPr>
          <p:cNvPr id="36" name="Espace réservé du texte 14">
            <a:extLst>
              <a:ext uri="{FF2B5EF4-FFF2-40B4-BE49-F238E27FC236}">
                <a16:creationId xmlns:a16="http://schemas.microsoft.com/office/drawing/2014/main" id="{A040FCEB-5103-4C0D-911E-3D3737D145C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84042" y="4178905"/>
            <a:ext cx="1800000" cy="1800000"/>
          </a:xfrm>
          <a:solidFill>
            <a:schemeClr val="bg1"/>
          </a:solidFill>
          <a:effectLst>
            <a:outerShdw blurRad="254000" dist="254000" dir="5400000" algn="ctr" rotWithShape="0">
              <a:srgbClr val="000000">
                <a:alpha val="12000"/>
              </a:srgbClr>
            </a:outerShdw>
          </a:effectLst>
        </p:spPr>
        <p:txBody>
          <a:bodyPr tIns="144000"/>
          <a:lstStyle>
            <a:lvl1pPr marL="88900" indent="-88900">
              <a:spcBef>
                <a:spcPts val="0"/>
              </a:spcBef>
              <a:defRPr spc="0">
                <a:solidFill>
                  <a:schemeClr val="accent1"/>
                </a:solidFill>
              </a:defRPr>
            </a:lvl1pPr>
            <a:lvl2pPr marL="88900" indent="-88900">
              <a:spcBef>
                <a:spcPts val="0"/>
              </a:spcBef>
              <a:buFont typeface="Century Gothic" panose="020B0502020202020204" pitchFamily="34" charset="0"/>
              <a:buChar char=" "/>
              <a:defRPr sz="1000" b="1" spc="0"/>
            </a:lvl2pPr>
            <a:lvl3pPr marL="88900" indent="-88900">
              <a:spcBef>
                <a:spcPts val="0"/>
              </a:spcBef>
              <a:buFont typeface="Century Gothic" panose="020B0502020202020204" pitchFamily="34" charset="0"/>
              <a:buChar char=" "/>
              <a:defRPr sz="1000" spc="0"/>
            </a:lvl3pPr>
          </a:lstStyle>
          <a:p>
            <a:pPr lvl="0"/>
            <a:r>
              <a:rPr lang="en-GB"/>
              <a:t>XX</a:t>
            </a:r>
          </a:p>
          <a:p>
            <a:pPr lvl="1"/>
            <a:r>
              <a:rPr lang="en-GB"/>
              <a:t>Deuxième niveau</a:t>
            </a:r>
          </a:p>
          <a:p>
            <a:pPr lvl="2"/>
            <a:r>
              <a:rPr lang="en-GB"/>
              <a:t>Troisième niveau</a:t>
            </a:r>
            <a:endParaRPr lang="en-GB" dirty="0"/>
          </a:p>
        </p:txBody>
      </p:sp>
      <p:grpSp>
        <p:nvGrpSpPr>
          <p:cNvPr id="41" name="Groupe 40">
            <a:extLst>
              <a:ext uri="{FF2B5EF4-FFF2-40B4-BE49-F238E27FC236}">
                <a16:creationId xmlns:a16="http://schemas.microsoft.com/office/drawing/2014/main" id="{A5D4E8F4-BD66-45BF-AF3E-7AE8BBCCA594}"/>
              </a:ext>
            </a:extLst>
          </p:cNvPr>
          <p:cNvGrpSpPr/>
          <p:nvPr userDrawn="1"/>
        </p:nvGrpSpPr>
        <p:grpSpPr>
          <a:xfrm>
            <a:off x="12371453" y="0"/>
            <a:ext cx="1885826" cy="1528108"/>
            <a:chOff x="7045594" y="2588002"/>
            <a:chExt cx="1885826" cy="1528108"/>
          </a:xfrm>
        </p:grpSpPr>
        <p:grpSp>
          <p:nvGrpSpPr>
            <p:cNvPr id="42" name="Groupe 41">
              <a:extLst>
                <a:ext uri="{FF2B5EF4-FFF2-40B4-BE49-F238E27FC236}">
                  <a16:creationId xmlns:a16="http://schemas.microsoft.com/office/drawing/2014/main" id="{DD294017-D924-4474-8D57-52AFD94560E1}"/>
                </a:ext>
              </a:extLst>
            </p:cNvPr>
            <p:cNvGrpSpPr/>
            <p:nvPr/>
          </p:nvGrpSpPr>
          <p:grpSpPr>
            <a:xfrm>
              <a:off x="7045594" y="2588002"/>
              <a:ext cx="1885826" cy="1528108"/>
              <a:chOff x="2689543" y="1651754"/>
              <a:chExt cx="1885826" cy="1528108"/>
            </a:xfrm>
          </p:grpSpPr>
          <p:sp>
            <p:nvSpPr>
              <p:cNvPr id="45" name="Freeform 5">
                <a:extLst>
                  <a:ext uri="{FF2B5EF4-FFF2-40B4-BE49-F238E27FC236}">
                    <a16:creationId xmlns:a16="http://schemas.microsoft.com/office/drawing/2014/main" id="{6ECA3490-BB25-4B73-BCA5-B3816742C57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419731" y="1651754"/>
                <a:ext cx="425450" cy="425450"/>
              </a:xfrm>
              <a:custGeom>
                <a:avLst/>
                <a:gdLst>
                  <a:gd name="T0" fmla="*/ 173 w 346"/>
                  <a:gd name="T1" fmla="*/ 0 h 346"/>
                  <a:gd name="T2" fmla="*/ 0 w 346"/>
                  <a:gd name="T3" fmla="*/ 173 h 346"/>
                  <a:gd name="T4" fmla="*/ 173 w 346"/>
                  <a:gd name="T5" fmla="*/ 346 h 346"/>
                  <a:gd name="T6" fmla="*/ 346 w 346"/>
                  <a:gd name="T7" fmla="*/ 173 h 346"/>
                  <a:gd name="T8" fmla="*/ 173 w 346"/>
                  <a:gd name="T9" fmla="*/ 0 h 346"/>
                  <a:gd name="T10" fmla="*/ 201 w 346"/>
                  <a:gd name="T11" fmla="*/ 247 h 346"/>
                  <a:gd name="T12" fmla="*/ 128 w 346"/>
                  <a:gd name="T13" fmla="*/ 290 h 346"/>
                  <a:gd name="T14" fmla="*/ 111 w 346"/>
                  <a:gd name="T15" fmla="*/ 278 h 346"/>
                  <a:gd name="T16" fmla="*/ 112 w 346"/>
                  <a:gd name="T17" fmla="*/ 272 h 346"/>
                  <a:gd name="T18" fmla="*/ 153 w 346"/>
                  <a:gd name="T19" fmla="*/ 172 h 346"/>
                  <a:gd name="T20" fmla="*/ 150 w 346"/>
                  <a:gd name="T21" fmla="*/ 165 h 346"/>
                  <a:gd name="T22" fmla="*/ 126 w 346"/>
                  <a:gd name="T23" fmla="*/ 175 h 346"/>
                  <a:gd name="T24" fmla="*/ 121 w 346"/>
                  <a:gd name="T25" fmla="*/ 173 h 346"/>
                  <a:gd name="T26" fmla="*/ 126 w 346"/>
                  <a:gd name="T27" fmla="*/ 163 h 346"/>
                  <a:gd name="T28" fmla="*/ 195 w 346"/>
                  <a:gd name="T29" fmla="*/ 128 h 346"/>
                  <a:gd name="T30" fmla="*/ 205 w 346"/>
                  <a:gd name="T31" fmla="*/ 141 h 346"/>
                  <a:gd name="T32" fmla="*/ 201 w 346"/>
                  <a:gd name="T33" fmla="*/ 154 h 346"/>
                  <a:gd name="T34" fmla="*/ 164 w 346"/>
                  <a:gd name="T35" fmla="*/ 247 h 346"/>
                  <a:gd name="T36" fmla="*/ 169 w 346"/>
                  <a:gd name="T37" fmla="*/ 252 h 346"/>
                  <a:gd name="T38" fmla="*/ 196 w 346"/>
                  <a:gd name="T39" fmla="*/ 235 h 346"/>
                  <a:gd name="T40" fmla="*/ 204 w 346"/>
                  <a:gd name="T41" fmla="*/ 231 h 346"/>
                  <a:gd name="T42" fmla="*/ 207 w 346"/>
                  <a:gd name="T43" fmla="*/ 234 h 346"/>
                  <a:gd name="T44" fmla="*/ 201 w 346"/>
                  <a:gd name="T45" fmla="*/ 247 h 346"/>
                  <a:gd name="T46" fmla="*/ 192 w 346"/>
                  <a:gd name="T47" fmla="*/ 98 h 346"/>
                  <a:gd name="T48" fmla="*/ 182 w 346"/>
                  <a:gd name="T49" fmla="*/ 95 h 346"/>
                  <a:gd name="T50" fmla="*/ 173 w 346"/>
                  <a:gd name="T51" fmla="*/ 76 h 346"/>
                  <a:gd name="T52" fmla="*/ 186 w 346"/>
                  <a:gd name="T53" fmla="*/ 52 h 346"/>
                  <a:gd name="T54" fmla="*/ 198 w 346"/>
                  <a:gd name="T55" fmla="*/ 48 h 346"/>
                  <a:gd name="T56" fmla="*/ 219 w 346"/>
                  <a:gd name="T57" fmla="*/ 70 h 346"/>
                  <a:gd name="T58" fmla="*/ 192 w 346"/>
                  <a:gd name="T59" fmla="*/ 98 h 3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346" h="346">
                    <a:moveTo>
                      <a:pt x="173" y="0"/>
                    </a:moveTo>
                    <a:cubicBezTo>
                      <a:pt x="78" y="0"/>
                      <a:pt x="0" y="78"/>
                      <a:pt x="0" y="173"/>
                    </a:cubicBezTo>
                    <a:cubicBezTo>
                      <a:pt x="0" y="268"/>
                      <a:pt x="78" y="346"/>
                      <a:pt x="173" y="346"/>
                    </a:cubicBezTo>
                    <a:cubicBezTo>
                      <a:pt x="268" y="346"/>
                      <a:pt x="346" y="268"/>
                      <a:pt x="346" y="173"/>
                    </a:cubicBezTo>
                    <a:cubicBezTo>
                      <a:pt x="346" y="78"/>
                      <a:pt x="268" y="0"/>
                      <a:pt x="173" y="0"/>
                    </a:cubicBezTo>
                    <a:close/>
                    <a:moveTo>
                      <a:pt x="201" y="247"/>
                    </a:moveTo>
                    <a:cubicBezTo>
                      <a:pt x="182" y="270"/>
                      <a:pt x="143" y="290"/>
                      <a:pt x="128" y="290"/>
                    </a:cubicBezTo>
                    <a:cubicBezTo>
                      <a:pt x="122" y="290"/>
                      <a:pt x="111" y="284"/>
                      <a:pt x="111" y="278"/>
                    </a:cubicBezTo>
                    <a:cubicBezTo>
                      <a:pt x="111" y="276"/>
                      <a:pt x="111" y="276"/>
                      <a:pt x="112" y="272"/>
                    </a:cubicBezTo>
                    <a:cubicBezTo>
                      <a:pt x="126" y="238"/>
                      <a:pt x="138" y="213"/>
                      <a:pt x="153" y="172"/>
                    </a:cubicBezTo>
                    <a:cubicBezTo>
                      <a:pt x="154" y="169"/>
                      <a:pt x="153" y="165"/>
                      <a:pt x="150" y="165"/>
                    </a:cubicBezTo>
                    <a:cubicBezTo>
                      <a:pt x="146" y="165"/>
                      <a:pt x="136" y="169"/>
                      <a:pt x="126" y="175"/>
                    </a:cubicBezTo>
                    <a:cubicBezTo>
                      <a:pt x="125" y="177"/>
                      <a:pt x="121" y="174"/>
                      <a:pt x="121" y="173"/>
                    </a:cubicBezTo>
                    <a:cubicBezTo>
                      <a:pt x="121" y="170"/>
                      <a:pt x="123" y="167"/>
                      <a:pt x="126" y="163"/>
                    </a:cubicBezTo>
                    <a:cubicBezTo>
                      <a:pt x="134" y="154"/>
                      <a:pt x="171" y="128"/>
                      <a:pt x="195" y="128"/>
                    </a:cubicBezTo>
                    <a:cubicBezTo>
                      <a:pt x="199" y="128"/>
                      <a:pt x="205" y="137"/>
                      <a:pt x="205" y="141"/>
                    </a:cubicBezTo>
                    <a:cubicBezTo>
                      <a:pt x="205" y="144"/>
                      <a:pt x="202" y="151"/>
                      <a:pt x="201" y="154"/>
                    </a:cubicBezTo>
                    <a:cubicBezTo>
                      <a:pt x="182" y="197"/>
                      <a:pt x="176" y="218"/>
                      <a:pt x="164" y="247"/>
                    </a:cubicBezTo>
                    <a:cubicBezTo>
                      <a:pt x="163" y="251"/>
                      <a:pt x="166" y="252"/>
                      <a:pt x="169" y="252"/>
                    </a:cubicBezTo>
                    <a:cubicBezTo>
                      <a:pt x="172" y="252"/>
                      <a:pt x="182" y="247"/>
                      <a:pt x="196" y="235"/>
                    </a:cubicBezTo>
                    <a:cubicBezTo>
                      <a:pt x="201" y="231"/>
                      <a:pt x="202" y="231"/>
                      <a:pt x="204" y="231"/>
                    </a:cubicBezTo>
                    <a:cubicBezTo>
                      <a:pt x="205" y="231"/>
                      <a:pt x="207" y="232"/>
                      <a:pt x="207" y="234"/>
                    </a:cubicBezTo>
                    <a:cubicBezTo>
                      <a:pt x="207" y="237"/>
                      <a:pt x="205" y="242"/>
                      <a:pt x="201" y="247"/>
                    </a:cubicBezTo>
                    <a:close/>
                    <a:moveTo>
                      <a:pt x="192" y="98"/>
                    </a:moveTo>
                    <a:cubicBezTo>
                      <a:pt x="188" y="98"/>
                      <a:pt x="185" y="96"/>
                      <a:pt x="182" y="95"/>
                    </a:cubicBezTo>
                    <a:cubicBezTo>
                      <a:pt x="177" y="91"/>
                      <a:pt x="173" y="85"/>
                      <a:pt x="173" y="76"/>
                    </a:cubicBezTo>
                    <a:cubicBezTo>
                      <a:pt x="173" y="65"/>
                      <a:pt x="179" y="57"/>
                      <a:pt x="186" y="52"/>
                    </a:cubicBezTo>
                    <a:cubicBezTo>
                      <a:pt x="190" y="49"/>
                      <a:pt x="195" y="48"/>
                      <a:pt x="198" y="48"/>
                    </a:cubicBezTo>
                    <a:cubicBezTo>
                      <a:pt x="213" y="48"/>
                      <a:pt x="219" y="59"/>
                      <a:pt x="219" y="70"/>
                    </a:cubicBezTo>
                    <a:cubicBezTo>
                      <a:pt x="219" y="82"/>
                      <a:pt x="206" y="98"/>
                      <a:pt x="192" y="98"/>
                    </a:cubicBez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ffectLst>
                <a:outerShdw blurRad="50800" dist="254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64AD2F7A-CC2A-4717-94F7-CB74FD9F157E}"/>
                  </a:ext>
                </a:extLst>
              </p:cNvPr>
              <p:cNvSpPr/>
              <p:nvPr/>
            </p:nvSpPr>
            <p:spPr>
              <a:xfrm>
                <a:off x="2689543" y="2010311"/>
                <a:ext cx="1885826" cy="1169551"/>
              </a:xfrm>
              <a:prstGeom prst="rect">
                <a:avLst/>
              </a:prstGeom>
              <a:solidFill>
                <a:srgbClr val="F2F2F2"/>
              </a:solidFill>
              <a:ln>
                <a:noFill/>
              </a:ln>
              <a:effectLst>
                <a:outerShdw blurRad="50800" dist="254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To switch from one chip level to another</a:t>
                </a:r>
                <a:r>
                  <a:rPr kumimoji="0" lang="fr-FR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:</a:t>
                </a:r>
              </a:p>
              <a:p>
                <a:pPr marL="171450" marR="0" lvl="0" indent="-17145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Select the desired line and use the tab forward or backward</a:t>
                </a:r>
                <a:endParaRPr kumimoji="0" lang="fr-FR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  <a:p>
                <a:pPr marL="171450" marR="0" lvl="0" indent="-17145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endParaRPr kumimoji="0" lang="fr-FR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  <a:p>
                <a:pPr marL="171450" marR="0" lvl="0" indent="-17145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endParaRPr kumimoji="0" lang="fr-FR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</p:grpSp>
        <p:pic>
          <p:nvPicPr>
            <p:cNvPr id="43" name="Image 42">
              <a:extLst>
                <a:ext uri="{FF2B5EF4-FFF2-40B4-BE49-F238E27FC236}">
                  <a16:creationId xmlns:a16="http://schemas.microsoft.com/office/drawing/2014/main" id="{B23B9055-FF74-428E-814A-D94B7495A0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302328" y="3836030"/>
              <a:ext cx="180768" cy="199216"/>
            </a:xfrm>
            <a:prstGeom prst="rect">
              <a:avLst/>
            </a:prstGeom>
          </p:spPr>
        </p:pic>
        <p:pic>
          <p:nvPicPr>
            <p:cNvPr id="44" name="Image 43">
              <a:extLst>
                <a:ext uri="{FF2B5EF4-FFF2-40B4-BE49-F238E27FC236}">
                  <a16:creationId xmlns:a16="http://schemas.microsoft.com/office/drawing/2014/main" id="{A98C00A8-2355-4119-AA0B-5150A1BE92F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567210" y="3836030"/>
              <a:ext cx="180768" cy="199216"/>
            </a:xfrm>
            <a:prstGeom prst="rect">
              <a:avLst/>
            </a:prstGeom>
          </p:spPr>
        </p:pic>
      </p:grpSp>
      <p:sp>
        <p:nvSpPr>
          <p:cNvPr id="47" name="Espace réservé du texte 9">
            <a:extLst>
              <a:ext uri="{FF2B5EF4-FFF2-40B4-BE49-F238E27FC236}">
                <a16:creationId xmlns:a16="http://schemas.microsoft.com/office/drawing/2014/main" id="{B3767686-BB6C-4311-A51B-77C4CDECE7D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19100" y="6580610"/>
            <a:ext cx="10642600" cy="189283"/>
          </a:xfrm>
        </p:spPr>
        <p:txBody>
          <a:bodyPr wrap="square" anchor="b">
            <a:spAutoFit/>
          </a:bodyPr>
          <a:lstStyle>
            <a:lvl1pPr marL="88900" indent="-88900" algn="r">
              <a:buFont typeface="+mj-lt"/>
              <a:buAutoNum type="arabicPeriod"/>
              <a:defRPr sz="700" b="0" cap="none" spc="0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GB" dirty="0"/>
              <a:t>Click here to insert footnotes</a:t>
            </a:r>
          </a:p>
        </p:txBody>
      </p:sp>
    </p:spTree>
    <p:extLst>
      <p:ext uri="{BB962C8B-B14F-4D97-AF65-F5344CB8AC3E}">
        <p14:creationId xmlns:p14="http://schemas.microsoft.com/office/powerpoint/2010/main" val="76345775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Fr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t 4" hidden="1">
            <a:extLst>
              <a:ext uri="{FF2B5EF4-FFF2-40B4-BE49-F238E27FC236}">
                <a16:creationId xmlns:a16="http://schemas.microsoft.com/office/drawing/2014/main" id="{5D4915F1-FC93-4210-ADC2-9457188EEB5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78767994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3" imgW="532" imgH="530" progId="TCLayout.ActiveDocument.1">
                  <p:embed/>
                </p:oleObj>
              </mc:Choice>
              <mc:Fallback>
                <p:oleObj name="Diapositive think-cell" r:id="rId3" imgW="532" imgH="530" progId="TCLayout.ActiveDocument.1">
                  <p:embed/>
                  <p:pic>
                    <p:nvPicPr>
                      <p:cNvPr id="5" name="Objet 4" hidden="1">
                        <a:extLst>
                          <a:ext uri="{FF2B5EF4-FFF2-40B4-BE49-F238E27FC236}">
                            <a16:creationId xmlns:a16="http://schemas.microsoft.com/office/drawing/2014/main" id="{5D4915F1-FC93-4210-ADC2-9457188EEB5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re 1">
            <a:extLst>
              <a:ext uri="{FF2B5EF4-FFF2-40B4-BE49-F238E27FC236}">
                <a16:creationId xmlns:a16="http://schemas.microsoft.com/office/drawing/2014/main" id="{2A1AAB78-EBCA-47B3-BABA-06AFAC5493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1529" y="440971"/>
            <a:ext cx="10942471" cy="480131"/>
          </a:xfrm>
        </p:spPr>
        <p:txBody>
          <a:bodyPr vert="horz"/>
          <a:lstStyle>
            <a:lvl1pPr>
              <a:defRPr/>
            </a:lvl1pPr>
          </a:lstStyle>
          <a:p>
            <a:r>
              <a:rPr lang="en-GB" dirty="0"/>
              <a:t>TITLE OF THE SLIDE</a:t>
            </a:r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538D3BC8-90C2-4521-956D-E01AE9E8FD5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9100" y="6580610"/>
            <a:ext cx="10642600" cy="189283"/>
          </a:xfrm>
        </p:spPr>
        <p:txBody>
          <a:bodyPr wrap="square" anchor="b">
            <a:spAutoFit/>
          </a:bodyPr>
          <a:lstStyle>
            <a:lvl1pPr marL="88900" indent="-88900" algn="r">
              <a:buFont typeface="+mj-lt"/>
              <a:buAutoNum type="arabicPeriod"/>
              <a:defRPr sz="700" b="0" cap="none" spc="0" baseline="0"/>
            </a:lvl1pPr>
          </a:lstStyle>
          <a:p>
            <a:pPr lvl="0"/>
            <a:r>
              <a:rPr lang="en-GB" dirty="0"/>
              <a:t>Click here to insert footnotes</a:t>
            </a:r>
          </a:p>
        </p:txBody>
      </p:sp>
    </p:spTree>
    <p:extLst>
      <p:ext uri="{BB962C8B-B14F-4D97-AF65-F5344CB8AC3E}">
        <p14:creationId xmlns:p14="http://schemas.microsoft.com/office/powerpoint/2010/main" val="238783824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2 Lines + Fr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t 4" hidden="1">
            <a:extLst>
              <a:ext uri="{FF2B5EF4-FFF2-40B4-BE49-F238E27FC236}">
                <a16:creationId xmlns:a16="http://schemas.microsoft.com/office/drawing/2014/main" id="{5D4915F1-FC93-4210-ADC2-9457188EEB5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32403193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3" imgW="532" imgH="530" progId="TCLayout.ActiveDocument.1">
                  <p:embed/>
                </p:oleObj>
              </mc:Choice>
              <mc:Fallback>
                <p:oleObj name="Diapositive think-cell" r:id="rId3" imgW="532" imgH="530" progId="TCLayout.ActiveDocument.1">
                  <p:embed/>
                  <p:pic>
                    <p:nvPicPr>
                      <p:cNvPr id="5" name="Objet 4" hidden="1">
                        <a:extLst>
                          <a:ext uri="{FF2B5EF4-FFF2-40B4-BE49-F238E27FC236}">
                            <a16:creationId xmlns:a16="http://schemas.microsoft.com/office/drawing/2014/main" id="{5D4915F1-FC93-4210-ADC2-9457188EEB5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538D3BC8-90C2-4521-956D-E01AE9E8FD5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9100" y="6580610"/>
            <a:ext cx="10642600" cy="189283"/>
          </a:xfrm>
        </p:spPr>
        <p:txBody>
          <a:bodyPr wrap="square" anchor="b">
            <a:spAutoFit/>
          </a:bodyPr>
          <a:lstStyle>
            <a:lvl1pPr marL="88900" indent="-88900" algn="r">
              <a:buFont typeface="+mj-lt"/>
              <a:buAutoNum type="arabicPeriod"/>
              <a:defRPr sz="700" b="0" cap="none" spc="0" baseline="0"/>
            </a:lvl1pPr>
          </a:lstStyle>
          <a:p>
            <a:pPr lvl="0"/>
            <a:r>
              <a:rPr lang="en-GB" dirty="0"/>
              <a:t>Click here to insert footnotes</a:t>
            </a:r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E11F620C-1D62-471C-92A5-5E57069627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1529" y="440971"/>
            <a:ext cx="10942471" cy="867930"/>
          </a:xfrm>
        </p:spPr>
        <p:txBody>
          <a:bodyPr vert="horz"/>
          <a:lstStyle>
            <a:lvl1pPr>
              <a:defRPr/>
            </a:lvl1pPr>
          </a:lstStyle>
          <a:p>
            <a:r>
              <a:rPr lang="en-GB" dirty="0"/>
              <a:t>TITLE OF THE SLIDE</a:t>
            </a:r>
            <a:br>
              <a:rPr lang="en-GB" dirty="0"/>
            </a:br>
            <a:r>
              <a:rPr lang="en-GB" dirty="0"/>
              <a:t>on two lines</a:t>
            </a:r>
          </a:p>
        </p:txBody>
      </p: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90622B41-91FE-4449-A785-BCCA61C01878}"/>
              </a:ext>
            </a:extLst>
          </p:cNvPr>
          <p:cNvCxnSpPr>
            <a:cxnSpLocks/>
          </p:cNvCxnSpPr>
          <p:nvPr userDrawn="1"/>
        </p:nvCxnSpPr>
        <p:spPr>
          <a:xfrm>
            <a:off x="741529" y="1339574"/>
            <a:ext cx="348922" cy="0"/>
          </a:xfrm>
          <a:prstGeom prst="line">
            <a:avLst/>
          </a:prstGeom>
          <a:ln w="762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87553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X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 3" hidden="1">
            <a:extLst>
              <a:ext uri="{FF2B5EF4-FFF2-40B4-BE49-F238E27FC236}">
                <a16:creationId xmlns:a16="http://schemas.microsoft.com/office/drawing/2014/main" id="{B73485A9-17A6-435D-8200-2DF05F4C70C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53537902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3" imgW="532" imgH="530" progId="TCLayout.ActiveDocument.1">
                  <p:embed/>
                </p:oleObj>
              </mc:Choice>
              <mc:Fallback>
                <p:oleObj name="Diapositive think-cell" r:id="rId3" imgW="532" imgH="53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" name="Rectangle 50">
            <a:extLst>
              <a:ext uri="{FF2B5EF4-FFF2-40B4-BE49-F238E27FC236}">
                <a16:creationId xmlns:a16="http://schemas.microsoft.com/office/drawing/2014/main" id="{17AFDA40-C449-45F6-8053-C9B9E0FADAD2}"/>
              </a:ext>
            </a:extLst>
          </p:cNvPr>
          <p:cNvSpPr/>
          <p:nvPr userDrawn="1"/>
        </p:nvSpPr>
        <p:spPr>
          <a:xfrm>
            <a:off x="546020" y="2908300"/>
            <a:ext cx="11099880" cy="2413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0" name="Espace réservé pour une image  49">
            <a:extLst>
              <a:ext uri="{FF2B5EF4-FFF2-40B4-BE49-F238E27FC236}">
                <a16:creationId xmlns:a16="http://schemas.microsoft.com/office/drawing/2014/main" id="{1BF632A4-1363-45BE-9C9B-1C350D05F760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0" y="0"/>
            <a:ext cx="12192000" cy="4089400"/>
          </a:xfrm>
          <a:custGeom>
            <a:avLst/>
            <a:gdLst>
              <a:gd name="connsiteX0" fmla="*/ 0 w 12192000"/>
              <a:gd name="connsiteY0" fmla="*/ 0 h 4089400"/>
              <a:gd name="connsiteX1" fmla="*/ 12192000 w 12192000"/>
              <a:gd name="connsiteY1" fmla="*/ 0 h 4089400"/>
              <a:gd name="connsiteX2" fmla="*/ 12192000 w 12192000"/>
              <a:gd name="connsiteY2" fmla="*/ 4089400 h 4089400"/>
              <a:gd name="connsiteX3" fmla="*/ 11645900 w 12192000"/>
              <a:gd name="connsiteY3" fmla="*/ 4089400 h 4089400"/>
              <a:gd name="connsiteX4" fmla="*/ 11645900 w 12192000"/>
              <a:gd name="connsiteY4" fmla="*/ 2908300 h 4089400"/>
              <a:gd name="connsiteX5" fmla="*/ 546020 w 12192000"/>
              <a:gd name="connsiteY5" fmla="*/ 2908300 h 4089400"/>
              <a:gd name="connsiteX6" fmla="*/ 546020 w 12192000"/>
              <a:gd name="connsiteY6" fmla="*/ 4089400 h 4089400"/>
              <a:gd name="connsiteX7" fmla="*/ 0 w 12192000"/>
              <a:gd name="connsiteY7" fmla="*/ 4089400 h 4089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4089400">
                <a:moveTo>
                  <a:pt x="0" y="0"/>
                </a:moveTo>
                <a:lnTo>
                  <a:pt x="12192000" y="0"/>
                </a:lnTo>
                <a:lnTo>
                  <a:pt x="12192000" y="4089400"/>
                </a:lnTo>
                <a:lnTo>
                  <a:pt x="11645900" y="4089400"/>
                </a:lnTo>
                <a:lnTo>
                  <a:pt x="11645900" y="2908300"/>
                </a:lnTo>
                <a:lnTo>
                  <a:pt x="546020" y="2908300"/>
                </a:lnTo>
                <a:lnTo>
                  <a:pt x="546020" y="4089400"/>
                </a:lnTo>
                <a:lnTo>
                  <a:pt x="0" y="40894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GB" dirty="0"/>
              <a:t> </a:t>
            </a:r>
          </a:p>
        </p:txBody>
      </p:sp>
      <p:sp>
        <p:nvSpPr>
          <p:cNvPr id="8" name="Espace réservé du texte 8">
            <a:extLst>
              <a:ext uri="{FF2B5EF4-FFF2-40B4-BE49-F238E27FC236}">
                <a16:creationId xmlns:a16="http://schemas.microsoft.com/office/drawing/2014/main" id="{EE7BCE36-8782-4614-BDC3-A5172C19A95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46019" y="325639"/>
            <a:ext cx="11095246" cy="1016454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 spc="3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agenda</a:t>
            </a:r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F95A0250-EC7F-449C-9178-A36C64B242B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99629" y="4173521"/>
            <a:ext cx="2278969" cy="700087"/>
          </a:xfrm>
          <a:noFill/>
        </p:spPr>
        <p:txBody>
          <a:bodyPr lIns="72000" anchor="t">
            <a:no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GB" dirty="0"/>
              <a:t>TITLE OF</a:t>
            </a:r>
            <a:br>
              <a:rPr lang="en-GB" dirty="0"/>
            </a:br>
            <a:r>
              <a:rPr lang="en-GB" dirty="0"/>
              <a:t>THE CHAPTER</a:t>
            </a:r>
          </a:p>
        </p:txBody>
      </p:sp>
      <p:sp>
        <p:nvSpPr>
          <p:cNvPr id="33" name="Espace réservé du texte 12">
            <a:extLst>
              <a:ext uri="{FF2B5EF4-FFF2-40B4-BE49-F238E27FC236}">
                <a16:creationId xmlns:a16="http://schemas.microsoft.com/office/drawing/2014/main" id="{FE492973-3F3C-44A2-9F63-4A0E4EEF66F5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590429" y="4173521"/>
            <a:ext cx="2278969" cy="700087"/>
          </a:xfrm>
          <a:noFill/>
        </p:spPr>
        <p:txBody>
          <a:bodyPr lIns="72000" anchor="t">
            <a:no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GB" dirty="0"/>
              <a:t>TITLE OF</a:t>
            </a:r>
            <a:br>
              <a:rPr lang="en-GB" dirty="0"/>
            </a:br>
            <a:r>
              <a:rPr lang="en-GB" dirty="0"/>
              <a:t>THE CHAPTER</a:t>
            </a:r>
          </a:p>
        </p:txBody>
      </p:sp>
      <p:sp>
        <p:nvSpPr>
          <p:cNvPr id="34" name="Espace réservé du texte 12">
            <a:extLst>
              <a:ext uri="{FF2B5EF4-FFF2-40B4-BE49-F238E27FC236}">
                <a16:creationId xmlns:a16="http://schemas.microsoft.com/office/drawing/2014/main" id="{AC00A5EF-032B-4B65-9C16-D0C550EC9A8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181229" y="4173521"/>
            <a:ext cx="2278969" cy="700087"/>
          </a:xfrm>
          <a:noFill/>
        </p:spPr>
        <p:txBody>
          <a:bodyPr lIns="72000" anchor="t">
            <a:no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GB" dirty="0"/>
              <a:t>TITLE OF</a:t>
            </a:r>
            <a:br>
              <a:rPr lang="en-GB" dirty="0"/>
            </a:br>
            <a:r>
              <a:rPr lang="en-GB" dirty="0"/>
              <a:t>THE CHAPTER</a:t>
            </a:r>
          </a:p>
        </p:txBody>
      </p:sp>
      <p:sp>
        <p:nvSpPr>
          <p:cNvPr id="35" name="Espace réservé du texte 12">
            <a:extLst>
              <a:ext uri="{FF2B5EF4-FFF2-40B4-BE49-F238E27FC236}">
                <a16:creationId xmlns:a16="http://schemas.microsoft.com/office/drawing/2014/main" id="{3BCEFCCC-54C6-4599-B700-908541790405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937129" y="4173521"/>
            <a:ext cx="2278969" cy="700087"/>
          </a:xfrm>
          <a:noFill/>
        </p:spPr>
        <p:txBody>
          <a:bodyPr lIns="72000" anchor="t">
            <a:no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GB" dirty="0"/>
              <a:t>TITLE OF</a:t>
            </a:r>
            <a:br>
              <a:rPr lang="en-GB" dirty="0"/>
            </a:br>
            <a:r>
              <a:rPr lang="en-GB" dirty="0"/>
              <a:t>THE CHAPTER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09C28D7D-7FAA-4687-8B35-D6B382EEF40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99629" y="3324481"/>
            <a:ext cx="1691699" cy="700088"/>
          </a:xfrm>
        </p:spPr>
        <p:txBody>
          <a:bodyPr lIns="72000" tIns="900000" bIns="0" anchor="b">
            <a:noAutofit/>
          </a:bodyPr>
          <a:lstStyle>
            <a:lvl1pPr marL="0" indent="0" algn="l">
              <a:buNone/>
              <a:defRPr sz="4800" b="1" spc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XX</a:t>
            </a:r>
          </a:p>
        </p:txBody>
      </p:sp>
      <p:sp>
        <p:nvSpPr>
          <p:cNvPr id="36" name="Espace réservé du texte 10">
            <a:extLst>
              <a:ext uri="{FF2B5EF4-FFF2-40B4-BE49-F238E27FC236}">
                <a16:creationId xmlns:a16="http://schemas.microsoft.com/office/drawing/2014/main" id="{0E3F8EC7-1DAC-46EA-943C-9E807DBAE6DE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3590429" y="3324481"/>
            <a:ext cx="1691699" cy="700088"/>
          </a:xfrm>
        </p:spPr>
        <p:txBody>
          <a:bodyPr lIns="72000" tIns="900000" bIns="0" anchor="b">
            <a:noAutofit/>
          </a:bodyPr>
          <a:lstStyle>
            <a:lvl1pPr marL="0" indent="0" algn="l">
              <a:buNone/>
              <a:defRPr sz="4800" b="1" spc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XX</a:t>
            </a:r>
          </a:p>
        </p:txBody>
      </p:sp>
      <p:sp>
        <p:nvSpPr>
          <p:cNvPr id="37" name="Espace réservé du texte 10">
            <a:extLst>
              <a:ext uri="{FF2B5EF4-FFF2-40B4-BE49-F238E27FC236}">
                <a16:creationId xmlns:a16="http://schemas.microsoft.com/office/drawing/2014/main" id="{5D594DA8-94DC-4ED7-87B3-441F7A5A2015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181229" y="3324481"/>
            <a:ext cx="1691699" cy="700088"/>
          </a:xfrm>
        </p:spPr>
        <p:txBody>
          <a:bodyPr lIns="72000" tIns="900000" bIns="0" anchor="b">
            <a:noAutofit/>
          </a:bodyPr>
          <a:lstStyle>
            <a:lvl1pPr marL="0" indent="0" algn="l">
              <a:buNone/>
              <a:defRPr sz="4800" b="1" spc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XX</a:t>
            </a:r>
          </a:p>
        </p:txBody>
      </p:sp>
      <p:sp>
        <p:nvSpPr>
          <p:cNvPr id="38" name="Espace réservé du texte 10">
            <a:extLst>
              <a:ext uri="{FF2B5EF4-FFF2-40B4-BE49-F238E27FC236}">
                <a16:creationId xmlns:a16="http://schemas.microsoft.com/office/drawing/2014/main" id="{DF29378A-1BBE-4DAA-B775-6C67FAF7BE5E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8937129" y="3324481"/>
            <a:ext cx="1691699" cy="700088"/>
          </a:xfrm>
        </p:spPr>
        <p:txBody>
          <a:bodyPr lIns="72000" tIns="900000" bIns="0" anchor="b">
            <a:noAutofit/>
          </a:bodyPr>
          <a:lstStyle>
            <a:lvl1pPr marL="0" indent="0" algn="l">
              <a:buNone/>
              <a:defRPr sz="4800" b="1" spc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XX</a:t>
            </a:r>
          </a:p>
        </p:txBody>
      </p:sp>
      <p:sp>
        <p:nvSpPr>
          <p:cNvPr id="43" name="Forme libre : forme 42">
            <a:extLst>
              <a:ext uri="{FF2B5EF4-FFF2-40B4-BE49-F238E27FC236}">
                <a16:creationId xmlns:a16="http://schemas.microsoft.com/office/drawing/2014/main" id="{8A2F6933-2B74-44F2-8416-DED61E20519A}"/>
              </a:ext>
            </a:extLst>
          </p:cNvPr>
          <p:cNvSpPr>
            <a:spLocks/>
          </p:cNvSpPr>
          <p:nvPr userDrawn="1"/>
        </p:nvSpPr>
        <p:spPr bwMode="auto">
          <a:xfrm>
            <a:off x="11149013" y="6488112"/>
            <a:ext cx="886159" cy="219074"/>
          </a:xfrm>
          <a:custGeom>
            <a:avLst/>
            <a:gdLst>
              <a:gd name="connsiteX0" fmla="*/ 809625 w 886159"/>
              <a:gd name="connsiteY0" fmla="*/ 77787 h 219074"/>
              <a:gd name="connsiteX1" fmla="*/ 885527 w 886159"/>
              <a:gd name="connsiteY1" fmla="*/ 152284 h 219074"/>
              <a:gd name="connsiteX2" fmla="*/ 882997 w 886159"/>
              <a:gd name="connsiteY2" fmla="*/ 154853 h 219074"/>
              <a:gd name="connsiteX3" fmla="*/ 776733 w 886159"/>
              <a:gd name="connsiteY3" fmla="*/ 154853 h 219074"/>
              <a:gd name="connsiteX4" fmla="*/ 776733 w 886159"/>
              <a:gd name="connsiteY4" fmla="*/ 152284 h 219074"/>
              <a:gd name="connsiteX5" fmla="*/ 776733 w 886159"/>
              <a:gd name="connsiteY5" fmla="*/ 142009 h 219074"/>
              <a:gd name="connsiteX6" fmla="*/ 776733 w 886159"/>
              <a:gd name="connsiteY6" fmla="*/ 139440 h 219074"/>
              <a:gd name="connsiteX7" fmla="*/ 855166 w 886159"/>
              <a:gd name="connsiteY7" fmla="*/ 139440 h 219074"/>
              <a:gd name="connsiteX8" fmla="*/ 809625 w 886159"/>
              <a:gd name="connsiteY8" fmla="*/ 93200 h 219074"/>
              <a:gd name="connsiteX9" fmla="*/ 759023 w 886159"/>
              <a:gd name="connsiteY9" fmla="*/ 149715 h 219074"/>
              <a:gd name="connsiteX10" fmla="*/ 822275 w 886159"/>
              <a:gd name="connsiteY10" fmla="*/ 201092 h 219074"/>
              <a:gd name="connsiteX11" fmla="*/ 870346 w 886159"/>
              <a:gd name="connsiteY11" fmla="*/ 193386 h 219074"/>
              <a:gd name="connsiteX12" fmla="*/ 870346 w 886159"/>
              <a:gd name="connsiteY12" fmla="*/ 195955 h 219074"/>
              <a:gd name="connsiteX13" fmla="*/ 862756 w 886159"/>
              <a:gd name="connsiteY13" fmla="*/ 213937 h 219074"/>
              <a:gd name="connsiteX14" fmla="*/ 817215 w 886159"/>
              <a:gd name="connsiteY14" fmla="*/ 219074 h 219074"/>
              <a:gd name="connsiteX15" fmla="*/ 728662 w 886159"/>
              <a:gd name="connsiteY15" fmla="*/ 149715 h 219074"/>
              <a:gd name="connsiteX16" fmla="*/ 809625 w 886159"/>
              <a:gd name="connsiteY16" fmla="*/ 77787 h 219074"/>
              <a:gd name="connsiteX17" fmla="*/ 662197 w 886159"/>
              <a:gd name="connsiteY17" fmla="*/ 77787 h 219074"/>
              <a:gd name="connsiteX18" fmla="*/ 717550 w 886159"/>
              <a:gd name="connsiteY18" fmla="*/ 90632 h 219074"/>
              <a:gd name="connsiteX19" fmla="*/ 707486 w 886159"/>
              <a:gd name="connsiteY19" fmla="*/ 111182 h 219074"/>
              <a:gd name="connsiteX20" fmla="*/ 704970 w 886159"/>
              <a:gd name="connsiteY20" fmla="*/ 111182 h 219074"/>
              <a:gd name="connsiteX21" fmla="*/ 664713 w 886159"/>
              <a:gd name="connsiteY21" fmla="*/ 95769 h 219074"/>
              <a:gd name="connsiteX22" fmla="*/ 614392 w 886159"/>
              <a:gd name="connsiteY22" fmla="*/ 149715 h 219074"/>
              <a:gd name="connsiteX23" fmla="*/ 664713 w 886159"/>
              <a:gd name="connsiteY23" fmla="*/ 201092 h 219074"/>
              <a:gd name="connsiteX24" fmla="*/ 699938 w 886159"/>
              <a:gd name="connsiteY24" fmla="*/ 195955 h 219074"/>
              <a:gd name="connsiteX25" fmla="*/ 702454 w 886159"/>
              <a:gd name="connsiteY25" fmla="*/ 198523 h 219074"/>
              <a:gd name="connsiteX26" fmla="*/ 692390 w 886159"/>
              <a:gd name="connsiteY26" fmla="*/ 213937 h 219074"/>
              <a:gd name="connsiteX27" fmla="*/ 662197 w 886159"/>
              <a:gd name="connsiteY27" fmla="*/ 219074 h 219074"/>
              <a:gd name="connsiteX28" fmla="*/ 584200 w 886159"/>
              <a:gd name="connsiteY28" fmla="*/ 149715 h 219074"/>
              <a:gd name="connsiteX29" fmla="*/ 662197 w 886159"/>
              <a:gd name="connsiteY29" fmla="*/ 77787 h 219074"/>
              <a:gd name="connsiteX30" fmla="*/ 476249 w 886159"/>
              <a:gd name="connsiteY30" fmla="*/ 77787 h 219074"/>
              <a:gd name="connsiteX31" fmla="*/ 557212 w 886159"/>
              <a:gd name="connsiteY31" fmla="*/ 154853 h 219074"/>
              <a:gd name="connsiteX32" fmla="*/ 557212 w 886159"/>
              <a:gd name="connsiteY32" fmla="*/ 216505 h 219074"/>
              <a:gd name="connsiteX33" fmla="*/ 554682 w 886159"/>
              <a:gd name="connsiteY33" fmla="*/ 216505 h 219074"/>
              <a:gd name="connsiteX34" fmla="*/ 526851 w 886159"/>
              <a:gd name="connsiteY34" fmla="*/ 216505 h 219074"/>
              <a:gd name="connsiteX35" fmla="*/ 524321 w 886159"/>
              <a:gd name="connsiteY35" fmla="*/ 216505 h 219074"/>
              <a:gd name="connsiteX36" fmla="*/ 524321 w 886159"/>
              <a:gd name="connsiteY36" fmla="*/ 154853 h 219074"/>
              <a:gd name="connsiteX37" fmla="*/ 476249 w 886159"/>
              <a:gd name="connsiteY37" fmla="*/ 95769 h 219074"/>
              <a:gd name="connsiteX38" fmla="*/ 428178 w 886159"/>
              <a:gd name="connsiteY38" fmla="*/ 149715 h 219074"/>
              <a:gd name="connsiteX39" fmla="*/ 473719 w 886159"/>
              <a:gd name="connsiteY39" fmla="*/ 201092 h 219074"/>
              <a:gd name="connsiteX40" fmla="*/ 499020 w 886159"/>
              <a:gd name="connsiteY40" fmla="*/ 195955 h 219074"/>
              <a:gd name="connsiteX41" fmla="*/ 501550 w 886159"/>
              <a:gd name="connsiteY41" fmla="*/ 198523 h 219074"/>
              <a:gd name="connsiteX42" fmla="*/ 496490 w 886159"/>
              <a:gd name="connsiteY42" fmla="*/ 216505 h 219074"/>
              <a:gd name="connsiteX43" fmla="*/ 471189 w 886159"/>
              <a:gd name="connsiteY43" fmla="*/ 219074 h 219074"/>
              <a:gd name="connsiteX44" fmla="*/ 395287 w 886159"/>
              <a:gd name="connsiteY44" fmla="*/ 149715 h 219074"/>
              <a:gd name="connsiteX45" fmla="*/ 476249 w 886159"/>
              <a:gd name="connsiteY45" fmla="*/ 77787 h 219074"/>
              <a:gd name="connsiteX46" fmla="*/ 202627 w 886159"/>
              <a:gd name="connsiteY46" fmla="*/ 77787 h 219074"/>
              <a:gd name="connsiteX47" fmla="*/ 282575 w 886159"/>
              <a:gd name="connsiteY47" fmla="*/ 149715 h 219074"/>
              <a:gd name="connsiteX48" fmla="*/ 200129 w 886159"/>
              <a:gd name="connsiteY48" fmla="*/ 219074 h 219074"/>
              <a:gd name="connsiteX49" fmla="*/ 130175 w 886159"/>
              <a:gd name="connsiteY49" fmla="*/ 195955 h 219074"/>
              <a:gd name="connsiteX50" fmla="*/ 145165 w 886159"/>
              <a:gd name="connsiteY50" fmla="*/ 165128 h 219074"/>
              <a:gd name="connsiteX51" fmla="*/ 147664 w 886159"/>
              <a:gd name="connsiteY51" fmla="*/ 165128 h 219074"/>
              <a:gd name="connsiteX52" fmla="*/ 200129 w 886159"/>
              <a:gd name="connsiteY52" fmla="*/ 201092 h 219074"/>
              <a:gd name="connsiteX53" fmla="*/ 250096 w 886159"/>
              <a:gd name="connsiteY53" fmla="*/ 149715 h 219074"/>
              <a:gd name="connsiteX54" fmla="*/ 202627 w 886159"/>
              <a:gd name="connsiteY54" fmla="*/ 95769 h 219074"/>
              <a:gd name="connsiteX55" fmla="*/ 175145 w 886159"/>
              <a:gd name="connsiteY55" fmla="*/ 98338 h 219074"/>
              <a:gd name="connsiteX56" fmla="*/ 172647 w 886159"/>
              <a:gd name="connsiteY56" fmla="*/ 95769 h 219074"/>
              <a:gd name="connsiteX57" fmla="*/ 180142 w 886159"/>
              <a:gd name="connsiteY57" fmla="*/ 80356 h 219074"/>
              <a:gd name="connsiteX58" fmla="*/ 202627 w 886159"/>
              <a:gd name="connsiteY58" fmla="*/ 77787 h 219074"/>
              <a:gd name="connsiteX59" fmla="*/ 82446 w 886159"/>
              <a:gd name="connsiteY59" fmla="*/ 77787 h 219074"/>
              <a:gd name="connsiteX60" fmla="*/ 152400 w 886159"/>
              <a:gd name="connsiteY60" fmla="*/ 100907 h 219074"/>
              <a:gd name="connsiteX61" fmla="*/ 137410 w 886159"/>
              <a:gd name="connsiteY61" fmla="*/ 129164 h 219074"/>
              <a:gd name="connsiteX62" fmla="*/ 132413 w 886159"/>
              <a:gd name="connsiteY62" fmla="*/ 129164 h 219074"/>
              <a:gd name="connsiteX63" fmla="*/ 82446 w 886159"/>
              <a:gd name="connsiteY63" fmla="*/ 95769 h 219074"/>
              <a:gd name="connsiteX64" fmla="*/ 32479 w 886159"/>
              <a:gd name="connsiteY64" fmla="*/ 147146 h 219074"/>
              <a:gd name="connsiteX65" fmla="*/ 79948 w 886159"/>
              <a:gd name="connsiteY65" fmla="*/ 201092 h 219074"/>
              <a:gd name="connsiteX66" fmla="*/ 107430 w 886159"/>
              <a:gd name="connsiteY66" fmla="*/ 195955 h 219074"/>
              <a:gd name="connsiteX67" fmla="*/ 109928 w 886159"/>
              <a:gd name="connsiteY67" fmla="*/ 201092 h 219074"/>
              <a:gd name="connsiteX68" fmla="*/ 102433 w 886159"/>
              <a:gd name="connsiteY68" fmla="*/ 216505 h 219074"/>
              <a:gd name="connsiteX69" fmla="*/ 79948 w 886159"/>
              <a:gd name="connsiteY69" fmla="*/ 219074 h 219074"/>
              <a:gd name="connsiteX70" fmla="*/ 0 w 886159"/>
              <a:gd name="connsiteY70" fmla="*/ 147146 h 219074"/>
              <a:gd name="connsiteX71" fmla="*/ 82446 w 886159"/>
              <a:gd name="connsiteY71" fmla="*/ 77787 h 219074"/>
              <a:gd name="connsiteX72" fmla="*/ 385676 w 886159"/>
              <a:gd name="connsiteY72" fmla="*/ 0 h 219074"/>
              <a:gd name="connsiteX73" fmla="*/ 433387 w 886159"/>
              <a:gd name="connsiteY73" fmla="*/ 10160 h 219074"/>
              <a:gd name="connsiteX74" fmla="*/ 423342 w 886159"/>
              <a:gd name="connsiteY74" fmla="*/ 30480 h 219074"/>
              <a:gd name="connsiteX75" fmla="*/ 420831 w 886159"/>
              <a:gd name="connsiteY75" fmla="*/ 30480 h 219074"/>
              <a:gd name="connsiteX76" fmla="*/ 385676 w 886159"/>
              <a:gd name="connsiteY76" fmla="*/ 17780 h 219074"/>
              <a:gd name="connsiteX77" fmla="*/ 345498 w 886159"/>
              <a:gd name="connsiteY77" fmla="*/ 63500 h 219074"/>
              <a:gd name="connsiteX78" fmla="*/ 345498 w 886159"/>
              <a:gd name="connsiteY78" fmla="*/ 83820 h 219074"/>
              <a:gd name="connsiteX79" fmla="*/ 385676 w 886159"/>
              <a:gd name="connsiteY79" fmla="*/ 83820 h 219074"/>
              <a:gd name="connsiteX80" fmla="*/ 388187 w 886159"/>
              <a:gd name="connsiteY80" fmla="*/ 86360 h 219074"/>
              <a:gd name="connsiteX81" fmla="*/ 380653 w 886159"/>
              <a:gd name="connsiteY81" fmla="*/ 96520 h 219074"/>
              <a:gd name="connsiteX82" fmla="*/ 378142 w 886159"/>
              <a:gd name="connsiteY82" fmla="*/ 99060 h 219074"/>
              <a:gd name="connsiteX83" fmla="*/ 345498 w 886159"/>
              <a:gd name="connsiteY83" fmla="*/ 99060 h 219074"/>
              <a:gd name="connsiteX84" fmla="*/ 345498 w 886159"/>
              <a:gd name="connsiteY84" fmla="*/ 215900 h 219074"/>
              <a:gd name="connsiteX85" fmla="*/ 342986 w 886159"/>
              <a:gd name="connsiteY85" fmla="*/ 215900 h 219074"/>
              <a:gd name="connsiteX86" fmla="*/ 317875 w 886159"/>
              <a:gd name="connsiteY86" fmla="*/ 215900 h 219074"/>
              <a:gd name="connsiteX87" fmla="*/ 317875 w 886159"/>
              <a:gd name="connsiteY87" fmla="*/ 99060 h 219074"/>
              <a:gd name="connsiteX88" fmla="*/ 297786 w 886159"/>
              <a:gd name="connsiteY88" fmla="*/ 99060 h 219074"/>
              <a:gd name="connsiteX89" fmla="*/ 295275 w 886159"/>
              <a:gd name="connsiteY89" fmla="*/ 96520 h 219074"/>
              <a:gd name="connsiteX90" fmla="*/ 295275 w 886159"/>
              <a:gd name="connsiteY90" fmla="*/ 86360 h 219074"/>
              <a:gd name="connsiteX91" fmla="*/ 297786 w 886159"/>
              <a:gd name="connsiteY91" fmla="*/ 83820 h 219074"/>
              <a:gd name="connsiteX92" fmla="*/ 315364 w 886159"/>
              <a:gd name="connsiteY92" fmla="*/ 83820 h 219074"/>
              <a:gd name="connsiteX93" fmla="*/ 315364 w 886159"/>
              <a:gd name="connsiteY93" fmla="*/ 68580 h 219074"/>
              <a:gd name="connsiteX94" fmla="*/ 385676 w 886159"/>
              <a:gd name="connsiteY94" fmla="*/ 0 h 219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886159" h="219074">
                <a:moveTo>
                  <a:pt x="809625" y="77787"/>
                </a:moveTo>
                <a:cubicBezTo>
                  <a:pt x="865286" y="77787"/>
                  <a:pt x="890587" y="113751"/>
                  <a:pt x="885527" y="152284"/>
                </a:cubicBezTo>
                <a:cubicBezTo>
                  <a:pt x="885527" y="154853"/>
                  <a:pt x="885527" y="154853"/>
                  <a:pt x="882997" y="154853"/>
                </a:cubicBezTo>
                <a:cubicBezTo>
                  <a:pt x="882997" y="154853"/>
                  <a:pt x="882997" y="154853"/>
                  <a:pt x="776733" y="154853"/>
                </a:cubicBezTo>
                <a:cubicBezTo>
                  <a:pt x="776733" y="154853"/>
                  <a:pt x="776733" y="154853"/>
                  <a:pt x="776733" y="152284"/>
                </a:cubicBezTo>
                <a:cubicBezTo>
                  <a:pt x="776733" y="152284"/>
                  <a:pt x="776733" y="152284"/>
                  <a:pt x="776733" y="142009"/>
                </a:cubicBezTo>
                <a:cubicBezTo>
                  <a:pt x="776733" y="142009"/>
                  <a:pt x="776733" y="139440"/>
                  <a:pt x="776733" y="139440"/>
                </a:cubicBezTo>
                <a:cubicBezTo>
                  <a:pt x="776733" y="139440"/>
                  <a:pt x="776733" y="139440"/>
                  <a:pt x="855166" y="139440"/>
                </a:cubicBezTo>
                <a:cubicBezTo>
                  <a:pt x="857696" y="118889"/>
                  <a:pt x="842516" y="93200"/>
                  <a:pt x="809625" y="93200"/>
                </a:cubicBezTo>
                <a:cubicBezTo>
                  <a:pt x="776733" y="93200"/>
                  <a:pt x="759023" y="113751"/>
                  <a:pt x="759023" y="149715"/>
                </a:cubicBezTo>
                <a:cubicBezTo>
                  <a:pt x="759023" y="183110"/>
                  <a:pt x="781794" y="201092"/>
                  <a:pt x="822275" y="201092"/>
                </a:cubicBezTo>
                <a:cubicBezTo>
                  <a:pt x="842516" y="201092"/>
                  <a:pt x="857696" y="198523"/>
                  <a:pt x="870346" y="193386"/>
                </a:cubicBezTo>
                <a:cubicBezTo>
                  <a:pt x="870346" y="193386"/>
                  <a:pt x="872876" y="195955"/>
                  <a:pt x="870346" y="195955"/>
                </a:cubicBezTo>
                <a:cubicBezTo>
                  <a:pt x="870346" y="195955"/>
                  <a:pt x="870346" y="195955"/>
                  <a:pt x="862756" y="213937"/>
                </a:cubicBezTo>
                <a:cubicBezTo>
                  <a:pt x="852636" y="216505"/>
                  <a:pt x="834925" y="219074"/>
                  <a:pt x="817215" y="219074"/>
                </a:cubicBezTo>
                <a:cubicBezTo>
                  <a:pt x="759023" y="219074"/>
                  <a:pt x="728662" y="195955"/>
                  <a:pt x="728662" y="149715"/>
                </a:cubicBezTo>
                <a:cubicBezTo>
                  <a:pt x="728662" y="108614"/>
                  <a:pt x="759023" y="77787"/>
                  <a:pt x="809625" y="77787"/>
                </a:cubicBezTo>
                <a:close/>
                <a:moveTo>
                  <a:pt x="662197" y="77787"/>
                </a:moveTo>
                <a:cubicBezTo>
                  <a:pt x="687358" y="77787"/>
                  <a:pt x="707486" y="85494"/>
                  <a:pt x="717550" y="90632"/>
                </a:cubicBezTo>
                <a:cubicBezTo>
                  <a:pt x="717550" y="90632"/>
                  <a:pt x="717550" y="90632"/>
                  <a:pt x="707486" y="111182"/>
                </a:cubicBezTo>
                <a:cubicBezTo>
                  <a:pt x="707486" y="111182"/>
                  <a:pt x="707486" y="111182"/>
                  <a:pt x="704970" y="111182"/>
                </a:cubicBezTo>
                <a:cubicBezTo>
                  <a:pt x="697422" y="100907"/>
                  <a:pt x="682325" y="95769"/>
                  <a:pt x="664713" y="95769"/>
                </a:cubicBezTo>
                <a:cubicBezTo>
                  <a:pt x="637037" y="95769"/>
                  <a:pt x="614392" y="113751"/>
                  <a:pt x="614392" y="149715"/>
                </a:cubicBezTo>
                <a:cubicBezTo>
                  <a:pt x="614392" y="183110"/>
                  <a:pt x="637037" y="201092"/>
                  <a:pt x="664713" y="201092"/>
                </a:cubicBezTo>
                <a:cubicBezTo>
                  <a:pt x="677293" y="201092"/>
                  <a:pt x="687358" y="201092"/>
                  <a:pt x="699938" y="195955"/>
                </a:cubicBezTo>
                <a:cubicBezTo>
                  <a:pt x="702454" y="195955"/>
                  <a:pt x="702454" y="195955"/>
                  <a:pt x="702454" y="198523"/>
                </a:cubicBezTo>
                <a:cubicBezTo>
                  <a:pt x="702454" y="198523"/>
                  <a:pt x="702454" y="198523"/>
                  <a:pt x="692390" y="213937"/>
                </a:cubicBezTo>
                <a:cubicBezTo>
                  <a:pt x="682325" y="219074"/>
                  <a:pt x="674777" y="219074"/>
                  <a:pt x="662197" y="219074"/>
                </a:cubicBezTo>
                <a:cubicBezTo>
                  <a:pt x="611876" y="219074"/>
                  <a:pt x="584200" y="188248"/>
                  <a:pt x="584200" y="149715"/>
                </a:cubicBezTo>
                <a:cubicBezTo>
                  <a:pt x="584200" y="108614"/>
                  <a:pt x="611876" y="77787"/>
                  <a:pt x="662197" y="77787"/>
                </a:cubicBezTo>
                <a:close/>
                <a:moveTo>
                  <a:pt x="476249" y="77787"/>
                </a:moveTo>
                <a:cubicBezTo>
                  <a:pt x="534441" y="77787"/>
                  <a:pt x="557212" y="111182"/>
                  <a:pt x="557212" y="154853"/>
                </a:cubicBezTo>
                <a:cubicBezTo>
                  <a:pt x="557212" y="154853"/>
                  <a:pt x="557212" y="154853"/>
                  <a:pt x="557212" y="216505"/>
                </a:cubicBezTo>
                <a:cubicBezTo>
                  <a:pt x="557212" y="216505"/>
                  <a:pt x="557212" y="216505"/>
                  <a:pt x="554682" y="216505"/>
                </a:cubicBezTo>
                <a:cubicBezTo>
                  <a:pt x="554682" y="216505"/>
                  <a:pt x="554682" y="216505"/>
                  <a:pt x="526851" y="216505"/>
                </a:cubicBezTo>
                <a:cubicBezTo>
                  <a:pt x="526851" y="216505"/>
                  <a:pt x="524321" y="216505"/>
                  <a:pt x="524321" y="216505"/>
                </a:cubicBezTo>
                <a:cubicBezTo>
                  <a:pt x="524321" y="216505"/>
                  <a:pt x="524321" y="216505"/>
                  <a:pt x="524321" y="154853"/>
                </a:cubicBezTo>
                <a:cubicBezTo>
                  <a:pt x="524321" y="118889"/>
                  <a:pt x="514201" y="95769"/>
                  <a:pt x="476249" y="95769"/>
                </a:cubicBezTo>
                <a:cubicBezTo>
                  <a:pt x="445889" y="95769"/>
                  <a:pt x="428178" y="116320"/>
                  <a:pt x="428178" y="149715"/>
                </a:cubicBezTo>
                <a:cubicBezTo>
                  <a:pt x="428178" y="172835"/>
                  <a:pt x="438298" y="201092"/>
                  <a:pt x="473719" y="201092"/>
                </a:cubicBezTo>
                <a:cubicBezTo>
                  <a:pt x="483840" y="201092"/>
                  <a:pt x="491430" y="198523"/>
                  <a:pt x="499020" y="195955"/>
                </a:cubicBezTo>
                <a:cubicBezTo>
                  <a:pt x="499020" y="195955"/>
                  <a:pt x="501550" y="198523"/>
                  <a:pt x="501550" y="198523"/>
                </a:cubicBezTo>
                <a:cubicBezTo>
                  <a:pt x="501550" y="198523"/>
                  <a:pt x="501550" y="198523"/>
                  <a:pt x="496490" y="216505"/>
                </a:cubicBezTo>
                <a:cubicBezTo>
                  <a:pt x="488900" y="219074"/>
                  <a:pt x="481310" y="219074"/>
                  <a:pt x="471189" y="219074"/>
                </a:cubicBezTo>
                <a:cubicBezTo>
                  <a:pt x="418058" y="219074"/>
                  <a:pt x="395287" y="188248"/>
                  <a:pt x="395287" y="149715"/>
                </a:cubicBezTo>
                <a:cubicBezTo>
                  <a:pt x="395287" y="106045"/>
                  <a:pt x="428178" y="77787"/>
                  <a:pt x="476249" y="77787"/>
                </a:cubicBezTo>
                <a:close/>
                <a:moveTo>
                  <a:pt x="202627" y="77787"/>
                </a:moveTo>
                <a:cubicBezTo>
                  <a:pt x="257591" y="77787"/>
                  <a:pt x="282575" y="108614"/>
                  <a:pt x="282575" y="149715"/>
                </a:cubicBezTo>
                <a:cubicBezTo>
                  <a:pt x="282575" y="188248"/>
                  <a:pt x="255093" y="219074"/>
                  <a:pt x="200129" y="219074"/>
                </a:cubicBezTo>
                <a:cubicBezTo>
                  <a:pt x="167650" y="219074"/>
                  <a:pt x="145165" y="208799"/>
                  <a:pt x="130175" y="195955"/>
                </a:cubicBezTo>
                <a:cubicBezTo>
                  <a:pt x="130175" y="195955"/>
                  <a:pt x="130175" y="195955"/>
                  <a:pt x="145165" y="165128"/>
                </a:cubicBezTo>
                <a:cubicBezTo>
                  <a:pt x="145165" y="165128"/>
                  <a:pt x="147664" y="165128"/>
                  <a:pt x="147664" y="165128"/>
                </a:cubicBezTo>
                <a:cubicBezTo>
                  <a:pt x="155159" y="185679"/>
                  <a:pt x="172647" y="201092"/>
                  <a:pt x="200129" y="201092"/>
                </a:cubicBezTo>
                <a:cubicBezTo>
                  <a:pt x="230109" y="201092"/>
                  <a:pt x="250096" y="180541"/>
                  <a:pt x="250096" y="149715"/>
                </a:cubicBezTo>
                <a:cubicBezTo>
                  <a:pt x="250096" y="111182"/>
                  <a:pt x="230109" y="95769"/>
                  <a:pt x="202627" y="95769"/>
                </a:cubicBezTo>
                <a:cubicBezTo>
                  <a:pt x="190136" y="95769"/>
                  <a:pt x="182641" y="98338"/>
                  <a:pt x="175145" y="98338"/>
                </a:cubicBezTo>
                <a:cubicBezTo>
                  <a:pt x="172647" y="100907"/>
                  <a:pt x="170149" y="98338"/>
                  <a:pt x="172647" y="95769"/>
                </a:cubicBezTo>
                <a:cubicBezTo>
                  <a:pt x="172647" y="95769"/>
                  <a:pt x="172647" y="95769"/>
                  <a:pt x="180142" y="80356"/>
                </a:cubicBezTo>
                <a:cubicBezTo>
                  <a:pt x="187637" y="77787"/>
                  <a:pt x="195132" y="77787"/>
                  <a:pt x="202627" y="77787"/>
                </a:cubicBezTo>
                <a:close/>
                <a:moveTo>
                  <a:pt x="82446" y="77787"/>
                </a:moveTo>
                <a:cubicBezTo>
                  <a:pt x="112426" y="77787"/>
                  <a:pt x="137410" y="88063"/>
                  <a:pt x="152400" y="100907"/>
                </a:cubicBezTo>
                <a:cubicBezTo>
                  <a:pt x="152400" y="100907"/>
                  <a:pt x="152400" y="100907"/>
                  <a:pt x="137410" y="129164"/>
                </a:cubicBezTo>
                <a:cubicBezTo>
                  <a:pt x="137410" y="131733"/>
                  <a:pt x="134911" y="131733"/>
                  <a:pt x="132413" y="129164"/>
                </a:cubicBezTo>
                <a:cubicBezTo>
                  <a:pt x="127416" y="111182"/>
                  <a:pt x="109928" y="95769"/>
                  <a:pt x="82446" y="95769"/>
                </a:cubicBezTo>
                <a:cubicBezTo>
                  <a:pt x="52466" y="95769"/>
                  <a:pt x="32479" y="113751"/>
                  <a:pt x="32479" y="147146"/>
                </a:cubicBezTo>
                <a:cubicBezTo>
                  <a:pt x="32479" y="183110"/>
                  <a:pt x="52466" y="201092"/>
                  <a:pt x="79948" y="201092"/>
                </a:cubicBezTo>
                <a:cubicBezTo>
                  <a:pt x="92439" y="201092"/>
                  <a:pt x="99934" y="198523"/>
                  <a:pt x="107430" y="195955"/>
                </a:cubicBezTo>
                <a:cubicBezTo>
                  <a:pt x="109928" y="195955"/>
                  <a:pt x="109928" y="198523"/>
                  <a:pt x="109928" y="201092"/>
                </a:cubicBezTo>
                <a:cubicBezTo>
                  <a:pt x="109928" y="201092"/>
                  <a:pt x="109928" y="201092"/>
                  <a:pt x="102433" y="216505"/>
                </a:cubicBezTo>
                <a:cubicBezTo>
                  <a:pt x="94938" y="219074"/>
                  <a:pt x="87443" y="219074"/>
                  <a:pt x="79948" y="219074"/>
                </a:cubicBezTo>
                <a:cubicBezTo>
                  <a:pt x="24984" y="219074"/>
                  <a:pt x="0" y="185679"/>
                  <a:pt x="0" y="147146"/>
                </a:cubicBezTo>
                <a:cubicBezTo>
                  <a:pt x="0" y="108614"/>
                  <a:pt x="27482" y="77787"/>
                  <a:pt x="82446" y="77787"/>
                </a:cubicBezTo>
                <a:close/>
                <a:moveTo>
                  <a:pt x="385676" y="0"/>
                </a:moveTo>
                <a:cubicBezTo>
                  <a:pt x="403253" y="0"/>
                  <a:pt x="420831" y="5080"/>
                  <a:pt x="433387" y="10160"/>
                </a:cubicBezTo>
                <a:cubicBezTo>
                  <a:pt x="433387" y="10160"/>
                  <a:pt x="433387" y="10160"/>
                  <a:pt x="423342" y="30480"/>
                </a:cubicBezTo>
                <a:cubicBezTo>
                  <a:pt x="423342" y="30480"/>
                  <a:pt x="423342" y="30480"/>
                  <a:pt x="420831" y="30480"/>
                </a:cubicBezTo>
                <a:cubicBezTo>
                  <a:pt x="413298" y="22860"/>
                  <a:pt x="400742" y="17780"/>
                  <a:pt x="385676" y="17780"/>
                </a:cubicBezTo>
                <a:cubicBezTo>
                  <a:pt x="353031" y="17780"/>
                  <a:pt x="345498" y="40640"/>
                  <a:pt x="345498" y="63500"/>
                </a:cubicBezTo>
                <a:cubicBezTo>
                  <a:pt x="345498" y="63500"/>
                  <a:pt x="345498" y="63500"/>
                  <a:pt x="345498" y="83820"/>
                </a:cubicBezTo>
                <a:cubicBezTo>
                  <a:pt x="345498" y="83820"/>
                  <a:pt x="345498" y="83820"/>
                  <a:pt x="385676" y="83820"/>
                </a:cubicBezTo>
                <a:cubicBezTo>
                  <a:pt x="385676" y="83820"/>
                  <a:pt x="388187" y="83820"/>
                  <a:pt x="388187" y="86360"/>
                </a:cubicBezTo>
                <a:cubicBezTo>
                  <a:pt x="388187" y="86360"/>
                  <a:pt x="388187" y="86360"/>
                  <a:pt x="380653" y="96520"/>
                </a:cubicBezTo>
                <a:cubicBezTo>
                  <a:pt x="380653" y="99060"/>
                  <a:pt x="380653" y="99060"/>
                  <a:pt x="378142" y="99060"/>
                </a:cubicBezTo>
                <a:cubicBezTo>
                  <a:pt x="378142" y="99060"/>
                  <a:pt x="378142" y="99060"/>
                  <a:pt x="345498" y="99060"/>
                </a:cubicBezTo>
                <a:cubicBezTo>
                  <a:pt x="345498" y="99060"/>
                  <a:pt x="345498" y="99060"/>
                  <a:pt x="345498" y="215900"/>
                </a:cubicBezTo>
                <a:cubicBezTo>
                  <a:pt x="345498" y="215900"/>
                  <a:pt x="345498" y="215900"/>
                  <a:pt x="342986" y="215900"/>
                </a:cubicBezTo>
                <a:cubicBezTo>
                  <a:pt x="342986" y="215900"/>
                  <a:pt x="342986" y="215900"/>
                  <a:pt x="317875" y="215900"/>
                </a:cubicBezTo>
                <a:cubicBezTo>
                  <a:pt x="317875" y="215900"/>
                  <a:pt x="317875" y="215900"/>
                  <a:pt x="317875" y="99060"/>
                </a:cubicBezTo>
                <a:cubicBezTo>
                  <a:pt x="317875" y="99060"/>
                  <a:pt x="317875" y="99060"/>
                  <a:pt x="297786" y="99060"/>
                </a:cubicBezTo>
                <a:cubicBezTo>
                  <a:pt x="297786" y="99060"/>
                  <a:pt x="295275" y="99060"/>
                  <a:pt x="295275" y="96520"/>
                </a:cubicBezTo>
                <a:cubicBezTo>
                  <a:pt x="295275" y="96520"/>
                  <a:pt x="295275" y="96520"/>
                  <a:pt x="295275" y="86360"/>
                </a:cubicBezTo>
                <a:cubicBezTo>
                  <a:pt x="295275" y="83820"/>
                  <a:pt x="297786" y="83820"/>
                  <a:pt x="297786" y="83820"/>
                </a:cubicBezTo>
                <a:cubicBezTo>
                  <a:pt x="297786" y="83820"/>
                  <a:pt x="297786" y="83820"/>
                  <a:pt x="315364" y="83820"/>
                </a:cubicBezTo>
                <a:cubicBezTo>
                  <a:pt x="315364" y="83820"/>
                  <a:pt x="315364" y="83820"/>
                  <a:pt x="315364" y="68580"/>
                </a:cubicBezTo>
                <a:cubicBezTo>
                  <a:pt x="315364" y="22860"/>
                  <a:pt x="345498" y="0"/>
                  <a:pt x="385676" y="0"/>
                </a:cubicBezTo>
                <a:close/>
              </a:path>
            </a:pathLst>
          </a:custGeom>
          <a:solidFill>
            <a:srgbClr val="1C355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 dirty="0"/>
          </a:p>
        </p:txBody>
      </p:sp>
      <p:grpSp>
        <p:nvGrpSpPr>
          <p:cNvPr id="46" name="Groupe 45">
            <a:extLst>
              <a:ext uri="{FF2B5EF4-FFF2-40B4-BE49-F238E27FC236}">
                <a16:creationId xmlns:a16="http://schemas.microsoft.com/office/drawing/2014/main" id="{07B3012D-9E5F-4C2A-BE25-774B6C8CA273}"/>
              </a:ext>
            </a:extLst>
          </p:cNvPr>
          <p:cNvGrpSpPr/>
          <p:nvPr userDrawn="1"/>
        </p:nvGrpSpPr>
        <p:grpSpPr>
          <a:xfrm>
            <a:off x="12371453" y="0"/>
            <a:ext cx="1885826" cy="1835885"/>
            <a:chOff x="2689543" y="1651754"/>
            <a:chExt cx="1885826" cy="1835885"/>
          </a:xfrm>
        </p:grpSpPr>
        <p:sp>
          <p:nvSpPr>
            <p:cNvPr id="47" name="Freeform 5">
              <a:extLst>
                <a:ext uri="{FF2B5EF4-FFF2-40B4-BE49-F238E27FC236}">
                  <a16:creationId xmlns:a16="http://schemas.microsoft.com/office/drawing/2014/main" id="{9BEC8D51-AAA1-42FA-B9E8-AAF8DC78FA9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19731" y="1651754"/>
              <a:ext cx="425450" cy="425450"/>
            </a:xfrm>
            <a:custGeom>
              <a:avLst/>
              <a:gdLst>
                <a:gd name="T0" fmla="*/ 173 w 346"/>
                <a:gd name="T1" fmla="*/ 0 h 346"/>
                <a:gd name="T2" fmla="*/ 0 w 346"/>
                <a:gd name="T3" fmla="*/ 173 h 346"/>
                <a:gd name="T4" fmla="*/ 173 w 346"/>
                <a:gd name="T5" fmla="*/ 346 h 346"/>
                <a:gd name="T6" fmla="*/ 346 w 346"/>
                <a:gd name="T7" fmla="*/ 173 h 346"/>
                <a:gd name="T8" fmla="*/ 173 w 346"/>
                <a:gd name="T9" fmla="*/ 0 h 346"/>
                <a:gd name="T10" fmla="*/ 201 w 346"/>
                <a:gd name="T11" fmla="*/ 247 h 346"/>
                <a:gd name="T12" fmla="*/ 128 w 346"/>
                <a:gd name="T13" fmla="*/ 290 h 346"/>
                <a:gd name="T14" fmla="*/ 111 w 346"/>
                <a:gd name="T15" fmla="*/ 278 h 346"/>
                <a:gd name="T16" fmla="*/ 112 w 346"/>
                <a:gd name="T17" fmla="*/ 272 h 346"/>
                <a:gd name="T18" fmla="*/ 153 w 346"/>
                <a:gd name="T19" fmla="*/ 172 h 346"/>
                <a:gd name="T20" fmla="*/ 150 w 346"/>
                <a:gd name="T21" fmla="*/ 165 h 346"/>
                <a:gd name="T22" fmla="*/ 126 w 346"/>
                <a:gd name="T23" fmla="*/ 175 h 346"/>
                <a:gd name="T24" fmla="*/ 121 w 346"/>
                <a:gd name="T25" fmla="*/ 173 h 346"/>
                <a:gd name="T26" fmla="*/ 126 w 346"/>
                <a:gd name="T27" fmla="*/ 163 h 346"/>
                <a:gd name="T28" fmla="*/ 195 w 346"/>
                <a:gd name="T29" fmla="*/ 128 h 346"/>
                <a:gd name="T30" fmla="*/ 205 w 346"/>
                <a:gd name="T31" fmla="*/ 141 h 346"/>
                <a:gd name="T32" fmla="*/ 201 w 346"/>
                <a:gd name="T33" fmla="*/ 154 h 346"/>
                <a:gd name="T34" fmla="*/ 164 w 346"/>
                <a:gd name="T35" fmla="*/ 247 h 346"/>
                <a:gd name="T36" fmla="*/ 169 w 346"/>
                <a:gd name="T37" fmla="*/ 252 h 346"/>
                <a:gd name="T38" fmla="*/ 196 w 346"/>
                <a:gd name="T39" fmla="*/ 235 h 346"/>
                <a:gd name="T40" fmla="*/ 204 w 346"/>
                <a:gd name="T41" fmla="*/ 231 h 346"/>
                <a:gd name="T42" fmla="*/ 207 w 346"/>
                <a:gd name="T43" fmla="*/ 234 h 346"/>
                <a:gd name="T44" fmla="*/ 201 w 346"/>
                <a:gd name="T45" fmla="*/ 247 h 346"/>
                <a:gd name="T46" fmla="*/ 192 w 346"/>
                <a:gd name="T47" fmla="*/ 98 h 346"/>
                <a:gd name="T48" fmla="*/ 182 w 346"/>
                <a:gd name="T49" fmla="*/ 95 h 346"/>
                <a:gd name="T50" fmla="*/ 173 w 346"/>
                <a:gd name="T51" fmla="*/ 76 h 346"/>
                <a:gd name="T52" fmla="*/ 186 w 346"/>
                <a:gd name="T53" fmla="*/ 52 h 346"/>
                <a:gd name="T54" fmla="*/ 198 w 346"/>
                <a:gd name="T55" fmla="*/ 48 h 346"/>
                <a:gd name="T56" fmla="*/ 219 w 346"/>
                <a:gd name="T57" fmla="*/ 70 h 346"/>
                <a:gd name="T58" fmla="*/ 192 w 346"/>
                <a:gd name="T59" fmla="*/ 98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46" h="346">
                  <a:moveTo>
                    <a:pt x="173" y="0"/>
                  </a:moveTo>
                  <a:cubicBezTo>
                    <a:pt x="78" y="0"/>
                    <a:pt x="0" y="78"/>
                    <a:pt x="0" y="173"/>
                  </a:cubicBezTo>
                  <a:cubicBezTo>
                    <a:pt x="0" y="268"/>
                    <a:pt x="78" y="346"/>
                    <a:pt x="173" y="346"/>
                  </a:cubicBezTo>
                  <a:cubicBezTo>
                    <a:pt x="268" y="346"/>
                    <a:pt x="346" y="268"/>
                    <a:pt x="346" y="173"/>
                  </a:cubicBezTo>
                  <a:cubicBezTo>
                    <a:pt x="346" y="78"/>
                    <a:pt x="268" y="0"/>
                    <a:pt x="173" y="0"/>
                  </a:cubicBezTo>
                  <a:close/>
                  <a:moveTo>
                    <a:pt x="201" y="247"/>
                  </a:moveTo>
                  <a:cubicBezTo>
                    <a:pt x="182" y="270"/>
                    <a:pt x="143" y="290"/>
                    <a:pt x="128" y="290"/>
                  </a:cubicBezTo>
                  <a:cubicBezTo>
                    <a:pt x="122" y="290"/>
                    <a:pt x="111" y="284"/>
                    <a:pt x="111" y="278"/>
                  </a:cubicBezTo>
                  <a:cubicBezTo>
                    <a:pt x="111" y="276"/>
                    <a:pt x="111" y="276"/>
                    <a:pt x="112" y="272"/>
                  </a:cubicBezTo>
                  <a:cubicBezTo>
                    <a:pt x="126" y="238"/>
                    <a:pt x="138" y="213"/>
                    <a:pt x="153" y="172"/>
                  </a:cubicBezTo>
                  <a:cubicBezTo>
                    <a:pt x="154" y="169"/>
                    <a:pt x="153" y="165"/>
                    <a:pt x="150" y="165"/>
                  </a:cubicBezTo>
                  <a:cubicBezTo>
                    <a:pt x="146" y="165"/>
                    <a:pt x="136" y="169"/>
                    <a:pt x="126" y="175"/>
                  </a:cubicBezTo>
                  <a:cubicBezTo>
                    <a:pt x="125" y="177"/>
                    <a:pt x="121" y="174"/>
                    <a:pt x="121" y="173"/>
                  </a:cubicBezTo>
                  <a:cubicBezTo>
                    <a:pt x="121" y="170"/>
                    <a:pt x="123" y="167"/>
                    <a:pt x="126" y="163"/>
                  </a:cubicBezTo>
                  <a:cubicBezTo>
                    <a:pt x="134" y="154"/>
                    <a:pt x="171" y="128"/>
                    <a:pt x="195" y="128"/>
                  </a:cubicBezTo>
                  <a:cubicBezTo>
                    <a:pt x="199" y="128"/>
                    <a:pt x="205" y="137"/>
                    <a:pt x="205" y="141"/>
                  </a:cubicBezTo>
                  <a:cubicBezTo>
                    <a:pt x="205" y="144"/>
                    <a:pt x="202" y="151"/>
                    <a:pt x="201" y="154"/>
                  </a:cubicBezTo>
                  <a:cubicBezTo>
                    <a:pt x="182" y="197"/>
                    <a:pt x="176" y="218"/>
                    <a:pt x="164" y="247"/>
                  </a:cubicBezTo>
                  <a:cubicBezTo>
                    <a:pt x="163" y="251"/>
                    <a:pt x="166" y="252"/>
                    <a:pt x="169" y="252"/>
                  </a:cubicBezTo>
                  <a:cubicBezTo>
                    <a:pt x="172" y="252"/>
                    <a:pt x="182" y="247"/>
                    <a:pt x="196" y="235"/>
                  </a:cubicBezTo>
                  <a:cubicBezTo>
                    <a:pt x="201" y="231"/>
                    <a:pt x="202" y="231"/>
                    <a:pt x="204" y="231"/>
                  </a:cubicBezTo>
                  <a:cubicBezTo>
                    <a:pt x="205" y="231"/>
                    <a:pt x="207" y="232"/>
                    <a:pt x="207" y="234"/>
                  </a:cubicBezTo>
                  <a:cubicBezTo>
                    <a:pt x="207" y="237"/>
                    <a:pt x="205" y="242"/>
                    <a:pt x="201" y="247"/>
                  </a:cubicBezTo>
                  <a:close/>
                  <a:moveTo>
                    <a:pt x="192" y="98"/>
                  </a:moveTo>
                  <a:cubicBezTo>
                    <a:pt x="188" y="98"/>
                    <a:pt x="185" y="96"/>
                    <a:pt x="182" y="95"/>
                  </a:cubicBezTo>
                  <a:cubicBezTo>
                    <a:pt x="177" y="91"/>
                    <a:pt x="173" y="85"/>
                    <a:pt x="173" y="76"/>
                  </a:cubicBezTo>
                  <a:cubicBezTo>
                    <a:pt x="173" y="65"/>
                    <a:pt x="179" y="57"/>
                    <a:pt x="186" y="52"/>
                  </a:cubicBezTo>
                  <a:cubicBezTo>
                    <a:pt x="190" y="49"/>
                    <a:pt x="195" y="48"/>
                    <a:pt x="198" y="48"/>
                  </a:cubicBezTo>
                  <a:cubicBezTo>
                    <a:pt x="213" y="48"/>
                    <a:pt x="219" y="59"/>
                    <a:pt x="219" y="70"/>
                  </a:cubicBezTo>
                  <a:cubicBezTo>
                    <a:pt x="219" y="82"/>
                    <a:pt x="206" y="98"/>
                    <a:pt x="192" y="9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ffectLst>
              <a:outerShdw blurRad="50800" dist="254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D88D0B02-1833-4DBA-9652-7C44FA8DF3F9}"/>
                </a:ext>
              </a:extLst>
            </p:cNvPr>
            <p:cNvSpPr/>
            <p:nvPr/>
          </p:nvSpPr>
          <p:spPr>
            <a:xfrm>
              <a:off x="2689543" y="2010311"/>
              <a:ext cx="1885826" cy="1477328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  <a:effectLst>
              <a:outerShdw blurRad="50800" dist="254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>
              <a:spAutoFit/>
            </a:bodyPr>
            <a:lstStyle/>
            <a:p>
              <a:pPr lvl="0">
                <a:defRPr/>
              </a:pPr>
              <a:r>
                <a:rPr lang="fr-FR" sz="1000" b="1" dirty="0">
                  <a:solidFill>
                    <a:schemeClr val="tx2"/>
                  </a:solidFill>
                  <a:latin typeface="+mj-lt"/>
                </a:rPr>
                <a:t>To change the </a:t>
              </a:r>
              <a:r>
                <a:rPr lang="fr-FR" sz="1000" b="1" dirty="0" err="1">
                  <a:solidFill>
                    <a:schemeClr val="tx2"/>
                  </a:solidFill>
                  <a:latin typeface="+mj-lt"/>
                </a:rPr>
                <a:t>visual</a:t>
              </a:r>
              <a:r>
                <a:rPr lang="fr-FR" sz="1000" b="1" dirty="0">
                  <a:solidFill>
                    <a:schemeClr val="tx2"/>
                  </a:solidFill>
                  <a:latin typeface="+mj-lt"/>
                </a:rPr>
                <a:t>: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Remove the visual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Click on the icon </a:t>
              </a:r>
              <a:br>
                <a:rPr lang="en-US" sz="1000" dirty="0">
                  <a:solidFill>
                    <a:schemeClr val="tx1"/>
                  </a:solidFill>
                  <a:latin typeface="+mj-lt"/>
                </a:rPr>
              </a:b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in the center of the gray block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Import a visual</a:t>
              </a:r>
              <a:br>
                <a:rPr lang="en-US" sz="1000" dirty="0">
                  <a:solidFill>
                    <a:schemeClr val="tx1"/>
                  </a:solidFill>
                  <a:latin typeface="+mj-lt"/>
                </a:rPr>
              </a:b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from your computer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Select the visual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Right click &gt; “background”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134449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X5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 3" hidden="1">
            <a:extLst>
              <a:ext uri="{FF2B5EF4-FFF2-40B4-BE49-F238E27FC236}">
                <a16:creationId xmlns:a16="http://schemas.microsoft.com/office/drawing/2014/main" id="{B73485A9-17A6-435D-8200-2DF05F4C70C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08598996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3" imgW="532" imgH="530" progId="TCLayout.ActiveDocument.1">
                  <p:embed/>
                </p:oleObj>
              </mc:Choice>
              <mc:Fallback>
                <p:oleObj name="Diapositive think-cell" r:id="rId3" imgW="532" imgH="530" progId="TCLayout.ActiveDocument.1">
                  <p:embed/>
                  <p:pic>
                    <p:nvPicPr>
                      <p:cNvPr id="4" name="Objet 3" hidden="1">
                        <a:extLst>
                          <a:ext uri="{FF2B5EF4-FFF2-40B4-BE49-F238E27FC236}">
                            <a16:creationId xmlns:a16="http://schemas.microsoft.com/office/drawing/2014/main" id="{B73485A9-17A6-435D-8200-2DF05F4C70C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" name="Rectangle 50">
            <a:extLst>
              <a:ext uri="{FF2B5EF4-FFF2-40B4-BE49-F238E27FC236}">
                <a16:creationId xmlns:a16="http://schemas.microsoft.com/office/drawing/2014/main" id="{17AFDA40-C449-45F6-8053-C9B9E0FADAD2}"/>
              </a:ext>
            </a:extLst>
          </p:cNvPr>
          <p:cNvSpPr/>
          <p:nvPr userDrawn="1"/>
        </p:nvSpPr>
        <p:spPr>
          <a:xfrm>
            <a:off x="546020" y="2908300"/>
            <a:ext cx="11099880" cy="2413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0" name="Espace réservé pour une image  49">
            <a:extLst>
              <a:ext uri="{FF2B5EF4-FFF2-40B4-BE49-F238E27FC236}">
                <a16:creationId xmlns:a16="http://schemas.microsoft.com/office/drawing/2014/main" id="{1BF632A4-1363-45BE-9C9B-1C350D05F760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0" y="0"/>
            <a:ext cx="12192000" cy="4089400"/>
          </a:xfrm>
          <a:custGeom>
            <a:avLst/>
            <a:gdLst>
              <a:gd name="connsiteX0" fmla="*/ 0 w 12192000"/>
              <a:gd name="connsiteY0" fmla="*/ 0 h 4089400"/>
              <a:gd name="connsiteX1" fmla="*/ 12192000 w 12192000"/>
              <a:gd name="connsiteY1" fmla="*/ 0 h 4089400"/>
              <a:gd name="connsiteX2" fmla="*/ 12192000 w 12192000"/>
              <a:gd name="connsiteY2" fmla="*/ 4089400 h 4089400"/>
              <a:gd name="connsiteX3" fmla="*/ 11645900 w 12192000"/>
              <a:gd name="connsiteY3" fmla="*/ 4089400 h 4089400"/>
              <a:gd name="connsiteX4" fmla="*/ 11645900 w 12192000"/>
              <a:gd name="connsiteY4" fmla="*/ 2908300 h 4089400"/>
              <a:gd name="connsiteX5" fmla="*/ 546020 w 12192000"/>
              <a:gd name="connsiteY5" fmla="*/ 2908300 h 4089400"/>
              <a:gd name="connsiteX6" fmla="*/ 546020 w 12192000"/>
              <a:gd name="connsiteY6" fmla="*/ 4089400 h 4089400"/>
              <a:gd name="connsiteX7" fmla="*/ 0 w 12192000"/>
              <a:gd name="connsiteY7" fmla="*/ 4089400 h 4089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4089400">
                <a:moveTo>
                  <a:pt x="0" y="0"/>
                </a:moveTo>
                <a:lnTo>
                  <a:pt x="12192000" y="0"/>
                </a:lnTo>
                <a:lnTo>
                  <a:pt x="12192000" y="4089400"/>
                </a:lnTo>
                <a:lnTo>
                  <a:pt x="11645900" y="4089400"/>
                </a:lnTo>
                <a:lnTo>
                  <a:pt x="11645900" y="2908300"/>
                </a:lnTo>
                <a:lnTo>
                  <a:pt x="546020" y="2908300"/>
                </a:lnTo>
                <a:lnTo>
                  <a:pt x="546020" y="4089400"/>
                </a:lnTo>
                <a:lnTo>
                  <a:pt x="0" y="40894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GB" dirty="0"/>
              <a:t> </a:t>
            </a:r>
          </a:p>
        </p:txBody>
      </p:sp>
      <p:sp>
        <p:nvSpPr>
          <p:cNvPr id="8" name="Espace réservé du texte 8">
            <a:extLst>
              <a:ext uri="{FF2B5EF4-FFF2-40B4-BE49-F238E27FC236}">
                <a16:creationId xmlns:a16="http://schemas.microsoft.com/office/drawing/2014/main" id="{EE7BCE36-8782-4614-BDC3-A5172C19A95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46020" y="325639"/>
            <a:ext cx="11095245" cy="1016454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 spc="3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agenda</a:t>
            </a:r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F95A0250-EC7F-449C-9178-A36C64B242B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07384" y="4173521"/>
            <a:ext cx="1883271" cy="700087"/>
          </a:xfrm>
          <a:noFill/>
        </p:spPr>
        <p:txBody>
          <a:bodyPr lIns="72000" anchor="t">
            <a:noAutofit/>
          </a:bodyPr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2"/>
                </a:solidFill>
              </a:defRPr>
            </a:lvl1pPr>
          </a:lstStyle>
          <a:p>
            <a:pPr lvl="0"/>
            <a:r>
              <a:rPr lang="en-GB" dirty="0"/>
              <a:t>TITLE OF</a:t>
            </a:r>
            <a:br>
              <a:rPr lang="en-GB" dirty="0"/>
            </a:br>
            <a:r>
              <a:rPr lang="en-GB" dirty="0"/>
              <a:t>THE CHAPTER</a:t>
            </a:r>
          </a:p>
        </p:txBody>
      </p:sp>
      <p:sp>
        <p:nvSpPr>
          <p:cNvPr id="33" name="Espace réservé du texte 12">
            <a:extLst>
              <a:ext uri="{FF2B5EF4-FFF2-40B4-BE49-F238E27FC236}">
                <a16:creationId xmlns:a16="http://schemas.microsoft.com/office/drawing/2014/main" id="{FE492973-3F3C-44A2-9F63-4A0E4EEF66F5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2964528" y="4173521"/>
            <a:ext cx="1948656" cy="700087"/>
          </a:xfrm>
          <a:noFill/>
        </p:spPr>
        <p:txBody>
          <a:bodyPr lIns="72000" anchor="t">
            <a:noAutofit/>
          </a:bodyPr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2"/>
                </a:solidFill>
              </a:defRPr>
            </a:lvl1pPr>
          </a:lstStyle>
          <a:p>
            <a:pPr lvl="0"/>
            <a:r>
              <a:rPr lang="en-GB" dirty="0"/>
              <a:t>TITLE OF</a:t>
            </a:r>
            <a:br>
              <a:rPr lang="en-GB" dirty="0"/>
            </a:br>
            <a:r>
              <a:rPr lang="en-GB" dirty="0"/>
              <a:t>THE CHAPTER</a:t>
            </a:r>
          </a:p>
        </p:txBody>
      </p:sp>
      <p:sp>
        <p:nvSpPr>
          <p:cNvPr id="34" name="Espace réservé du texte 12">
            <a:extLst>
              <a:ext uri="{FF2B5EF4-FFF2-40B4-BE49-F238E27FC236}">
                <a16:creationId xmlns:a16="http://schemas.microsoft.com/office/drawing/2014/main" id="{AC00A5EF-032B-4B65-9C16-D0C550EC9A8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121672" y="4173521"/>
            <a:ext cx="1948656" cy="700087"/>
          </a:xfrm>
          <a:noFill/>
        </p:spPr>
        <p:txBody>
          <a:bodyPr lIns="72000" anchor="t">
            <a:noAutofit/>
          </a:bodyPr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2"/>
                </a:solidFill>
              </a:defRPr>
            </a:lvl1pPr>
          </a:lstStyle>
          <a:p>
            <a:pPr lvl="0"/>
            <a:r>
              <a:rPr lang="en-GB" dirty="0"/>
              <a:t>TITLE OF</a:t>
            </a:r>
            <a:br>
              <a:rPr lang="en-GB" dirty="0"/>
            </a:br>
            <a:r>
              <a:rPr lang="en-GB" dirty="0"/>
              <a:t>THE CHAPTER</a:t>
            </a:r>
          </a:p>
        </p:txBody>
      </p:sp>
      <p:sp>
        <p:nvSpPr>
          <p:cNvPr id="35" name="Espace réservé du texte 12">
            <a:extLst>
              <a:ext uri="{FF2B5EF4-FFF2-40B4-BE49-F238E27FC236}">
                <a16:creationId xmlns:a16="http://schemas.microsoft.com/office/drawing/2014/main" id="{3BCEFCCC-54C6-4599-B700-908541790405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7278816" y="4173521"/>
            <a:ext cx="1948656" cy="700087"/>
          </a:xfrm>
          <a:noFill/>
        </p:spPr>
        <p:txBody>
          <a:bodyPr lIns="72000" anchor="t">
            <a:noAutofit/>
          </a:bodyPr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2"/>
                </a:solidFill>
              </a:defRPr>
            </a:lvl1pPr>
          </a:lstStyle>
          <a:p>
            <a:pPr lvl="0"/>
            <a:r>
              <a:rPr lang="en-GB" dirty="0"/>
              <a:t>TITLE OF</a:t>
            </a:r>
            <a:br>
              <a:rPr lang="en-GB" dirty="0"/>
            </a:br>
            <a:r>
              <a:rPr lang="en-GB" dirty="0"/>
              <a:t>THE CHAPTER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09C28D7D-7FAA-4687-8B35-D6B382EEF40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07384" y="3324481"/>
            <a:ext cx="994271" cy="700088"/>
          </a:xfrm>
        </p:spPr>
        <p:txBody>
          <a:bodyPr lIns="72000" tIns="900000" bIns="0" anchor="b">
            <a:noAutofit/>
          </a:bodyPr>
          <a:lstStyle>
            <a:lvl1pPr marL="0" indent="0" algn="l">
              <a:buNone/>
              <a:defRPr sz="4000" b="1" spc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XX</a:t>
            </a:r>
          </a:p>
        </p:txBody>
      </p:sp>
      <p:sp>
        <p:nvSpPr>
          <p:cNvPr id="36" name="Espace réservé du texte 10">
            <a:extLst>
              <a:ext uri="{FF2B5EF4-FFF2-40B4-BE49-F238E27FC236}">
                <a16:creationId xmlns:a16="http://schemas.microsoft.com/office/drawing/2014/main" id="{0E3F8EC7-1DAC-46EA-943C-9E807DBAE6DE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2964528" y="3324481"/>
            <a:ext cx="981571" cy="700088"/>
          </a:xfrm>
        </p:spPr>
        <p:txBody>
          <a:bodyPr lIns="72000" tIns="900000" bIns="0" anchor="b">
            <a:noAutofit/>
          </a:bodyPr>
          <a:lstStyle>
            <a:lvl1pPr marL="0" indent="0" algn="l">
              <a:buNone/>
              <a:defRPr sz="4000" b="1" spc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XX</a:t>
            </a:r>
          </a:p>
        </p:txBody>
      </p:sp>
      <p:sp>
        <p:nvSpPr>
          <p:cNvPr id="37" name="Espace réservé du texte 10">
            <a:extLst>
              <a:ext uri="{FF2B5EF4-FFF2-40B4-BE49-F238E27FC236}">
                <a16:creationId xmlns:a16="http://schemas.microsoft.com/office/drawing/2014/main" id="{5D594DA8-94DC-4ED7-87B3-441F7A5A2015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5121672" y="3324481"/>
            <a:ext cx="981571" cy="700088"/>
          </a:xfrm>
        </p:spPr>
        <p:txBody>
          <a:bodyPr lIns="72000" tIns="900000" bIns="0" anchor="b">
            <a:noAutofit/>
          </a:bodyPr>
          <a:lstStyle>
            <a:lvl1pPr marL="0" indent="0" algn="l">
              <a:buNone/>
              <a:defRPr sz="4000" b="1" spc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XX</a:t>
            </a:r>
          </a:p>
        </p:txBody>
      </p:sp>
      <p:sp>
        <p:nvSpPr>
          <p:cNvPr id="38" name="Espace réservé du texte 10">
            <a:extLst>
              <a:ext uri="{FF2B5EF4-FFF2-40B4-BE49-F238E27FC236}">
                <a16:creationId xmlns:a16="http://schemas.microsoft.com/office/drawing/2014/main" id="{DF29378A-1BBE-4DAA-B775-6C67FAF7BE5E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7278816" y="3324481"/>
            <a:ext cx="981571" cy="700088"/>
          </a:xfrm>
        </p:spPr>
        <p:txBody>
          <a:bodyPr lIns="72000" tIns="900000" bIns="0" anchor="b">
            <a:noAutofit/>
          </a:bodyPr>
          <a:lstStyle>
            <a:lvl1pPr marL="0" indent="0" algn="l">
              <a:buNone/>
              <a:defRPr sz="4000" b="1" spc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XX</a:t>
            </a:r>
          </a:p>
        </p:txBody>
      </p:sp>
      <p:sp>
        <p:nvSpPr>
          <p:cNvPr id="43" name="Forme libre : forme 42">
            <a:extLst>
              <a:ext uri="{FF2B5EF4-FFF2-40B4-BE49-F238E27FC236}">
                <a16:creationId xmlns:a16="http://schemas.microsoft.com/office/drawing/2014/main" id="{8A2F6933-2B74-44F2-8416-DED61E20519A}"/>
              </a:ext>
            </a:extLst>
          </p:cNvPr>
          <p:cNvSpPr>
            <a:spLocks/>
          </p:cNvSpPr>
          <p:nvPr userDrawn="1"/>
        </p:nvSpPr>
        <p:spPr bwMode="auto">
          <a:xfrm>
            <a:off x="11149013" y="6488112"/>
            <a:ext cx="886159" cy="219074"/>
          </a:xfrm>
          <a:custGeom>
            <a:avLst/>
            <a:gdLst>
              <a:gd name="connsiteX0" fmla="*/ 809625 w 886159"/>
              <a:gd name="connsiteY0" fmla="*/ 77787 h 219074"/>
              <a:gd name="connsiteX1" fmla="*/ 885527 w 886159"/>
              <a:gd name="connsiteY1" fmla="*/ 152284 h 219074"/>
              <a:gd name="connsiteX2" fmla="*/ 882997 w 886159"/>
              <a:gd name="connsiteY2" fmla="*/ 154853 h 219074"/>
              <a:gd name="connsiteX3" fmla="*/ 776733 w 886159"/>
              <a:gd name="connsiteY3" fmla="*/ 154853 h 219074"/>
              <a:gd name="connsiteX4" fmla="*/ 776733 w 886159"/>
              <a:gd name="connsiteY4" fmla="*/ 152284 h 219074"/>
              <a:gd name="connsiteX5" fmla="*/ 776733 w 886159"/>
              <a:gd name="connsiteY5" fmla="*/ 142009 h 219074"/>
              <a:gd name="connsiteX6" fmla="*/ 776733 w 886159"/>
              <a:gd name="connsiteY6" fmla="*/ 139440 h 219074"/>
              <a:gd name="connsiteX7" fmla="*/ 855166 w 886159"/>
              <a:gd name="connsiteY7" fmla="*/ 139440 h 219074"/>
              <a:gd name="connsiteX8" fmla="*/ 809625 w 886159"/>
              <a:gd name="connsiteY8" fmla="*/ 93200 h 219074"/>
              <a:gd name="connsiteX9" fmla="*/ 759023 w 886159"/>
              <a:gd name="connsiteY9" fmla="*/ 149715 h 219074"/>
              <a:gd name="connsiteX10" fmla="*/ 822275 w 886159"/>
              <a:gd name="connsiteY10" fmla="*/ 201092 h 219074"/>
              <a:gd name="connsiteX11" fmla="*/ 870346 w 886159"/>
              <a:gd name="connsiteY11" fmla="*/ 193386 h 219074"/>
              <a:gd name="connsiteX12" fmla="*/ 870346 w 886159"/>
              <a:gd name="connsiteY12" fmla="*/ 195955 h 219074"/>
              <a:gd name="connsiteX13" fmla="*/ 862756 w 886159"/>
              <a:gd name="connsiteY13" fmla="*/ 213937 h 219074"/>
              <a:gd name="connsiteX14" fmla="*/ 817215 w 886159"/>
              <a:gd name="connsiteY14" fmla="*/ 219074 h 219074"/>
              <a:gd name="connsiteX15" fmla="*/ 728662 w 886159"/>
              <a:gd name="connsiteY15" fmla="*/ 149715 h 219074"/>
              <a:gd name="connsiteX16" fmla="*/ 809625 w 886159"/>
              <a:gd name="connsiteY16" fmla="*/ 77787 h 219074"/>
              <a:gd name="connsiteX17" fmla="*/ 662197 w 886159"/>
              <a:gd name="connsiteY17" fmla="*/ 77787 h 219074"/>
              <a:gd name="connsiteX18" fmla="*/ 717550 w 886159"/>
              <a:gd name="connsiteY18" fmla="*/ 90632 h 219074"/>
              <a:gd name="connsiteX19" fmla="*/ 707486 w 886159"/>
              <a:gd name="connsiteY19" fmla="*/ 111182 h 219074"/>
              <a:gd name="connsiteX20" fmla="*/ 704970 w 886159"/>
              <a:gd name="connsiteY20" fmla="*/ 111182 h 219074"/>
              <a:gd name="connsiteX21" fmla="*/ 664713 w 886159"/>
              <a:gd name="connsiteY21" fmla="*/ 95769 h 219074"/>
              <a:gd name="connsiteX22" fmla="*/ 614392 w 886159"/>
              <a:gd name="connsiteY22" fmla="*/ 149715 h 219074"/>
              <a:gd name="connsiteX23" fmla="*/ 664713 w 886159"/>
              <a:gd name="connsiteY23" fmla="*/ 201092 h 219074"/>
              <a:gd name="connsiteX24" fmla="*/ 699938 w 886159"/>
              <a:gd name="connsiteY24" fmla="*/ 195955 h 219074"/>
              <a:gd name="connsiteX25" fmla="*/ 702454 w 886159"/>
              <a:gd name="connsiteY25" fmla="*/ 198523 h 219074"/>
              <a:gd name="connsiteX26" fmla="*/ 692390 w 886159"/>
              <a:gd name="connsiteY26" fmla="*/ 213937 h 219074"/>
              <a:gd name="connsiteX27" fmla="*/ 662197 w 886159"/>
              <a:gd name="connsiteY27" fmla="*/ 219074 h 219074"/>
              <a:gd name="connsiteX28" fmla="*/ 584200 w 886159"/>
              <a:gd name="connsiteY28" fmla="*/ 149715 h 219074"/>
              <a:gd name="connsiteX29" fmla="*/ 662197 w 886159"/>
              <a:gd name="connsiteY29" fmla="*/ 77787 h 219074"/>
              <a:gd name="connsiteX30" fmla="*/ 476249 w 886159"/>
              <a:gd name="connsiteY30" fmla="*/ 77787 h 219074"/>
              <a:gd name="connsiteX31" fmla="*/ 557212 w 886159"/>
              <a:gd name="connsiteY31" fmla="*/ 154853 h 219074"/>
              <a:gd name="connsiteX32" fmla="*/ 557212 w 886159"/>
              <a:gd name="connsiteY32" fmla="*/ 216505 h 219074"/>
              <a:gd name="connsiteX33" fmla="*/ 554682 w 886159"/>
              <a:gd name="connsiteY33" fmla="*/ 216505 h 219074"/>
              <a:gd name="connsiteX34" fmla="*/ 526851 w 886159"/>
              <a:gd name="connsiteY34" fmla="*/ 216505 h 219074"/>
              <a:gd name="connsiteX35" fmla="*/ 524321 w 886159"/>
              <a:gd name="connsiteY35" fmla="*/ 216505 h 219074"/>
              <a:gd name="connsiteX36" fmla="*/ 524321 w 886159"/>
              <a:gd name="connsiteY36" fmla="*/ 154853 h 219074"/>
              <a:gd name="connsiteX37" fmla="*/ 476249 w 886159"/>
              <a:gd name="connsiteY37" fmla="*/ 95769 h 219074"/>
              <a:gd name="connsiteX38" fmla="*/ 428178 w 886159"/>
              <a:gd name="connsiteY38" fmla="*/ 149715 h 219074"/>
              <a:gd name="connsiteX39" fmla="*/ 473719 w 886159"/>
              <a:gd name="connsiteY39" fmla="*/ 201092 h 219074"/>
              <a:gd name="connsiteX40" fmla="*/ 499020 w 886159"/>
              <a:gd name="connsiteY40" fmla="*/ 195955 h 219074"/>
              <a:gd name="connsiteX41" fmla="*/ 501550 w 886159"/>
              <a:gd name="connsiteY41" fmla="*/ 198523 h 219074"/>
              <a:gd name="connsiteX42" fmla="*/ 496490 w 886159"/>
              <a:gd name="connsiteY42" fmla="*/ 216505 h 219074"/>
              <a:gd name="connsiteX43" fmla="*/ 471189 w 886159"/>
              <a:gd name="connsiteY43" fmla="*/ 219074 h 219074"/>
              <a:gd name="connsiteX44" fmla="*/ 395287 w 886159"/>
              <a:gd name="connsiteY44" fmla="*/ 149715 h 219074"/>
              <a:gd name="connsiteX45" fmla="*/ 476249 w 886159"/>
              <a:gd name="connsiteY45" fmla="*/ 77787 h 219074"/>
              <a:gd name="connsiteX46" fmla="*/ 202627 w 886159"/>
              <a:gd name="connsiteY46" fmla="*/ 77787 h 219074"/>
              <a:gd name="connsiteX47" fmla="*/ 282575 w 886159"/>
              <a:gd name="connsiteY47" fmla="*/ 149715 h 219074"/>
              <a:gd name="connsiteX48" fmla="*/ 200129 w 886159"/>
              <a:gd name="connsiteY48" fmla="*/ 219074 h 219074"/>
              <a:gd name="connsiteX49" fmla="*/ 130175 w 886159"/>
              <a:gd name="connsiteY49" fmla="*/ 195955 h 219074"/>
              <a:gd name="connsiteX50" fmla="*/ 145165 w 886159"/>
              <a:gd name="connsiteY50" fmla="*/ 165128 h 219074"/>
              <a:gd name="connsiteX51" fmla="*/ 147664 w 886159"/>
              <a:gd name="connsiteY51" fmla="*/ 165128 h 219074"/>
              <a:gd name="connsiteX52" fmla="*/ 200129 w 886159"/>
              <a:gd name="connsiteY52" fmla="*/ 201092 h 219074"/>
              <a:gd name="connsiteX53" fmla="*/ 250096 w 886159"/>
              <a:gd name="connsiteY53" fmla="*/ 149715 h 219074"/>
              <a:gd name="connsiteX54" fmla="*/ 202627 w 886159"/>
              <a:gd name="connsiteY54" fmla="*/ 95769 h 219074"/>
              <a:gd name="connsiteX55" fmla="*/ 175145 w 886159"/>
              <a:gd name="connsiteY55" fmla="*/ 98338 h 219074"/>
              <a:gd name="connsiteX56" fmla="*/ 172647 w 886159"/>
              <a:gd name="connsiteY56" fmla="*/ 95769 h 219074"/>
              <a:gd name="connsiteX57" fmla="*/ 180142 w 886159"/>
              <a:gd name="connsiteY57" fmla="*/ 80356 h 219074"/>
              <a:gd name="connsiteX58" fmla="*/ 202627 w 886159"/>
              <a:gd name="connsiteY58" fmla="*/ 77787 h 219074"/>
              <a:gd name="connsiteX59" fmla="*/ 82446 w 886159"/>
              <a:gd name="connsiteY59" fmla="*/ 77787 h 219074"/>
              <a:gd name="connsiteX60" fmla="*/ 152400 w 886159"/>
              <a:gd name="connsiteY60" fmla="*/ 100907 h 219074"/>
              <a:gd name="connsiteX61" fmla="*/ 137410 w 886159"/>
              <a:gd name="connsiteY61" fmla="*/ 129164 h 219074"/>
              <a:gd name="connsiteX62" fmla="*/ 132413 w 886159"/>
              <a:gd name="connsiteY62" fmla="*/ 129164 h 219074"/>
              <a:gd name="connsiteX63" fmla="*/ 82446 w 886159"/>
              <a:gd name="connsiteY63" fmla="*/ 95769 h 219074"/>
              <a:gd name="connsiteX64" fmla="*/ 32479 w 886159"/>
              <a:gd name="connsiteY64" fmla="*/ 147146 h 219074"/>
              <a:gd name="connsiteX65" fmla="*/ 79948 w 886159"/>
              <a:gd name="connsiteY65" fmla="*/ 201092 h 219074"/>
              <a:gd name="connsiteX66" fmla="*/ 107430 w 886159"/>
              <a:gd name="connsiteY66" fmla="*/ 195955 h 219074"/>
              <a:gd name="connsiteX67" fmla="*/ 109928 w 886159"/>
              <a:gd name="connsiteY67" fmla="*/ 201092 h 219074"/>
              <a:gd name="connsiteX68" fmla="*/ 102433 w 886159"/>
              <a:gd name="connsiteY68" fmla="*/ 216505 h 219074"/>
              <a:gd name="connsiteX69" fmla="*/ 79948 w 886159"/>
              <a:gd name="connsiteY69" fmla="*/ 219074 h 219074"/>
              <a:gd name="connsiteX70" fmla="*/ 0 w 886159"/>
              <a:gd name="connsiteY70" fmla="*/ 147146 h 219074"/>
              <a:gd name="connsiteX71" fmla="*/ 82446 w 886159"/>
              <a:gd name="connsiteY71" fmla="*/ 77787 h 219074"/>
              <a:gd name="connsiteX72" fmla="*/ 385676 w 886159"/>
              <a:gd name="connsiteY72" fmla="*/ 0 h 219074"/>
              <a:gd name="connsiteX73" fmla="*/ 433387 w 886159"/>
              <a:gd name="connsiteY73" fmla="*/ 10160 h 219074"/>
              <a:gd name="connsiteX74" fmla="*/ 423342 w 886159"/>
              <a:gd name="connsiteY74" fmla="*/ 30480 h 219074"/>
              <a:gd name="connsiteX75" fmla="*/ 420831 w 886159"/>
              <a:gd name="connsiteY75" fmla="*/ 30480 h 219074"/>
              <a:gd name="connsiteX76" fmla="*/ 385676 w 886159"/>
              <a:gd name="connsiteY76" fmla="*/ 17780 h 219074"/>
              <a:gd name="connsiteX77" fmla="*/ 345498 w 886159"/>
              <a:gd name="connsiteY77" fmla="*/ 63500 h 219074"/>
              <a:gd name="connsiteX78" fmla="*/ 345498 w 886159"/>
              <a:gd name="connsiteY78" fmla="*/ 83820 h 219074"/>
              <a:gd name="connsiteX79" fmla="*/ 385676 w 886159"/>
              <a:gd name="connsiteY79" fmla="*/ 83820 h 219074"/>
              <a:gd name="connsiteX80" fmla="*/ 388187 w 886159"/>
              <a:gd name="connsiteY80" fmla="*/ 86360 h 219074"/>
              <a:gd name="connsiteX81" fmla="*/ 380653 w 886159"/>
              <a:gd name="connsiteY81" fmla="*/ 96520 h 219074"/>
              <a:gd name="connsiteX82" fmla="*/ 378142 w 886159"/>
              <a:gd name="connsiteY82" fmla="*/ 99060 h 219074"/>
              <a:gd name="connsiteX83" fmla="*/ 345498 w 886159"/>
              <a:gd name="connsiteY83" fmla="*/ 99060 h 219074"/>
              <a:gd name="connsiteX84" fmla="*/ 345498 w 886159"/>
              <a:gd name="connsiteY84" fmla="*/ 215900 h 219074"/>
              <a:gd name="connsiteX85" fmla="*/ 342986 w 886159"/>
              <a:gd name="connsiteY85" fmla="*/ 215900 h 219074"/>
              <a:gd name="connsiteX86" fmla="*/ 317875 w 886159"/>
              <a:gd name="connsiteY86" fmla="*/ 215900 h 219074"/>
              <a:gd name="connsiteX87" fmla="*/ 317875 w 886159"/>
              <a:gd name="connsiteY87" fmla="*/ 99060 h 219074"/>
              <a:gd name="connsiteX88" fmla="*/ 297786 w 886159"/>
              <a:gd name="connsiteY88" fmla="*/ 99060 h 219074"/>
              <a:gd name="connsiteX89" fmla="*/ 295275 w 886159"/>
              <a:gd name="connsiteY89" fmla="*/ 96520 h 219074"/>
              <a:gd name="connsiteX90" fmla="*/ 295275 w 886159"/>
              <a:gd name="connsiteY90" fmla="*/ 86360 h 219074"/>
              <a:gd name="connsiteX91" fmla="*/ 297786 w 886159"/>
              <a:gd name="connsiteY91" fmla="*/ 83820 h 219074"/>
              <a:gd name="connsiteX92" fmla="*/ 315364 w 886159"/>
              <a:gd name="connsiteY92" fmla="*/ 83820 h 219074"/>
              <a:gd name="connsiteX93" fmla="*/ 315364 w 886159"/>
              <a:gd name="connsiteY93" fmla="*/ 68580 h 219074"/>
              <a:gd name="connsiteX94" fmla="*/ 385676 w 886159"/>
              <a:gd name="connsiteY94" fmla="*/ 0 h 219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886159" h="219074">
                <a:moveTo>
                  <a:pt x="809625" y="77787"/>
                </a:moveTo>
                <a:cubicBezTo>
                  <a:pt x="865286" y="77787"/>
                  <a:pt x="890587" y="113751"/>
                  <a:pt x="885527" y="152284"/>
                </a:cubicBezTo>
                <a:cubicBezTo>
                  <a:pt x="885527" y="154853"/>
                  <a:pt x="885527" y="154853"/>
                  <a:pt x="882997" y="154853"/>
                </a:cubicBezTo>
                <a:cubicBezTo>
                  <a:pt x="882997" y="154853"/>
                  <a:pt x="882997" y="154853"/>
                  <a:pt x="776733" y="154853"/>
                </a:cubicBezTo>
                <a:cubicBezTo>
                  <a:pt x="776733" y="154853"/>
                  <a:pt x="776733" y="154853"/>
                  <a:pt x="776733" y="152284"/>
                </a:cubicBezTo>
                <a:cubicBezTo>
                  <a:pt x="776733" y="152284"/>
                  <a:pt x="776733" y="152284"/>
                  <a:pt x="776733" y="142009"/>
                </a:cubicBezTo>
                <a:cubicBezTo>
                  <a:pt x="776733" y="142009"/>
                  <a:pt x="776733" y="139440"/>
                  <a:pt x="776733" y="139440"/>
                </a:cubicBezTo>
                <a:cubicBezTo>
                  <a:pt x="776733" y="139440"/>
                  <a:pt x="776733" y="139440"/>
                  <a:pt x="855166" y="139440"/>
                </a:cubicBezTo>
                <a:cubicBezTo>
                  <a:pt x="857696" y="118889"/>
                  <a:pt x="842516" y="93200"/>
                  <a:pt x="809625" y="93200"/>
                </a:cubicBezTo>
                <a:cubicBezTo>
                  <a:pt x="776733" y="93200"/>
                  <a:pt x="759023" y="113751"/>
                  <a:pt x="759023" y="149715"/>
                </a:cubicBezTo>
                <a:cubicBezTo>
                  <a:pt x="759023" y="183110"/>
                  <a:pt x="781794" y="201092"/>
                  <a:pt x="822275" y="201092"/>
                </a:cubicBezTo>
                <a:cubicBezTo>
                  <a:pt x="842516" y="201092"/>
                  <a:pt x="857696" y="198523"/>
                  <a:pt x="870346" y="193386"/>
                </a:cubicBezTo>
                <a:cubicBezTo>
                  <a:pt x="870346" y="193386"/>
                  <a:pt x="872876" y="195955"/>
                  <a:pt x="870346" y="195955"/>
                </a:cubicBezTo>
                <a:cubicBezTo>
                  <a:pt x="870346" y="195955"/>
                  <a:pt x="870346" y="195955"/>
                  <a:pt x="862756" y="213937"/>
                </a:cubicBezTo>
                <a:cubicBezTo>
                  <a:pt x="852636" y="216505"/>
                  <a:pt x="834925" y="219074"/>
                  <a:pt x="817215" y="219074"/>
                </a:cubicBezTo>
                <a:cubicBezTo>
                  <a:pt x="759023" y="219074"/>
                  <a:pt x="728662" y="195955"/>
                  <a:pt x="728662" y="149715"/>
                </a:cubicBezTo>
                <a:cubicBezTo>
                  <a:pt x="728662" y="108614"/>
                  <a:pt x="759023" y="77787"/>
                  <a:pt x="809625" y="77787"/>
                </a:cubicBezTo>
                <a:close/>
                <a:moveTo>
                  <a:pt x="662197" y="77787"/>
                </a:moveTo>
                <a:cubicBezTo>
                  <a:pt x="687358" y="77787"/>
                  <a:pt x="707486" y="85494"/>
                  <a:pt x="717550" y="90632"/>
                </a:cubicBezTo>
                <a:cubicBezTo>
                  <a:pt x="717550" y="90632"/>
                  <a:pt x="717550" y="90632"/>
                  <a:pt x="707486" y="111182"/>
                </a:cubicBezTo>
                <a:cubicBezTo>
                  <a:pt x="707486" y="111182"/>
                  <a:pt x="707486" y="111182"/>
                  <a:pt x="704970" y="111182"/>
                </a:cubicBezTo>
                <a:cubicBezTo>
                  <a:pt x="697422" y="100907"/>
                  <a:pt x="682325" y="95769"/>
                  <a:pt x="664713" y="95769"/>
                </a:cubicBezTo>
                <a:cubicBezTo>
                  <a:pt x="637037" y="95769"/>
                  <a:pt x="614392" y="113751"/>
                  <a:pt x="614392" y="149715"/>
                </a:cubicBezTo>
                <a:cubicBezTo>
                  <a:pt x="614392" y="183110"/>
                  <a:pt x="637037" y="201092"/>
                  <a:pt x="664713" y="201092"/>
                </a:cubicBezTo>
                <a:cubicBezTo>
                  <a:pt x="677293" y="201092"/>
                  <a:pt x="687358" y="201092"/>
                  <a:pt x="699938" y="195955"/>
                </a:cubicBezTo>
                <a:cubicBezTo>
                  <a:pt x="702454" y="195955"/>
                  <a:pt x="702454" y="195955"/>
                  <a:pt x="702454" y="198523"/>
                </a:cubicBezTo>
                <a:cubicBezTo>
                  <a:pt x="702454" y="198523"/>
                  <a:pt x="702454" y="198523"/>
                  <a:pt x="692390" y="213937"/>
                </a:cubicBezTo>
                <a:cubicBezTo>
                  <a:pt x="682325" y="219074"/>
                  <a:pt x="674777" y="219074"/>
                  <a:pt x="662197" y="219074"/>
                </a:cubicBezTo>
                <a:cubicBezTo>
                  <a:pt x="611876" y="219074"/>
                  <a:pt x="584200" y="188248"/>
                  <a:pt x="584200" y="149715"/>
                </a:cubicBezTo>
                <a:cubicBezTo>
                  <a:pt x="584200" y="108614"/>
                  <a:pt x="611876" y="77787"/>
                  <a:pt x="662197" y="77787"/>
                </a:cubicBezTo>
                <a:close/>
                <a:moveTo>
                  <a:pt x="476249" y="77787"/>
                </a:moveTo>
                <a:cubicBezTo>
                  <a:pt x="534441" y="77787"/>
                  <a:pt x="557212" y="111182"/>
                  <a:pt x="557212" y="154853"/>
                </a:cubicBezTo>
                <a:cubicBezTo>
                  <a:pt x="557212" y="154853"/>
                  <a:pt x="557212" y="154853"/>
                  <a:pt x="557212" y="216505"/>
                </a:cubicBezTo>
                <a:cubicBezTo>
                  <a:pt x="557212" y="216505"/>
                  <a:pt x="557212" y="216505"/>
                  <a:pt x="554682" y="216505"/>
                </a:cubicBezTo>
                <a:cubicBezTo>
                  <a:pt x="554682" y="216505"/>
                  <a:pt x="554682" y="216505"/>
                  <a:pt x="526851" y="216505"/>
                </a:cubicBezTo>
                <a:cubicBezTo>
                  <a:pt x="526851" y="216505"/>
                  <a:pt x="524321" y="216505"/>
                  <a:pt x="524321" y="216505"/>
                </a:cubicBezTo>
                <a:cubicBezTo>
                  <a:pt x="524321" y="216505"/>
                  <a:pt x="524321" y="216505"/>
                  <a:pt x="524321" y="154853"/>
                </a:cubicBezTo>
                <a:cubicBezTo>
                  <a:pt x="524321" y="118889"/>
                  <a:pt x="514201" y="95769"/>
                  <a:pt x="476249" y="95769"/>
                </a:cubicBezTo>
                <a:cubicBezTo>
                  <a:pt x="445889" y="95769"/>
                  <a:pt x="428178" y="116320"/>
                  <a:pt x="428178" y="149715"/>
                </a:cubicBezTo>
                <a:cubicBezTo>
                  <a:pt x="428178" y="172835"/>
                  <a:pt x="438298" y="201092"/>
                  <a:pt x="473719" y="201092"/>
                </a:cubicBezTo>
                <a:cubicBezTo>
                  <a:pt x="483840" y="201092"/>
                  <a:pt x="491430" y="198523"/>
                  <a:pt x="499020" y="195955"/>
                </a:cubicBezTo>
                <a:cubicBezTo>
                  <a:pt x="499020" y="195955"/>
                  <a:pt x="501550" y="198523"/>
                  <a:pt x="501550" y="198523"/>
                </a:cubicBezTo>
                <a:cubicBezTo>
                  <a:pt x="501550" y="198523"/>
                  <a:pt x="501550" y="198523"/>
                  <a:pt x="496490" y="216505"/>
                </a:cubicBezTo>
                <a:cubicBezTo>
                  <a:pt x="488900" y="219074"/>
                  <a:pt x="481310" y="219074"/>
                  <a:pt x="471189" y="219074"/>
                </a:cubicBezTo>
                <a:cubicBezTo>
                  <a:pt x="418058" y="219074"/>
                  <a:pt x="395287" y="188248"/>
                  <a:pt x="395287" y="149715"/>
                </a:cubicBezTo>
                <a:cubicBezTo>
                  <a:pt x="395287" y="106045"/>
                  <a:pt x="428178" y="77787"/>
                  <a:pt x="476249" y="77787"/>
                </a:cubicBezTo>
                <a:close/>
                <a:moveTo>
                  <a:pt x="202627" y="77787"/>
                </a:moveTo>
                <a:cubicBezTo>
                  <a:pt x="257591" y="77787"/>
                  <a:pt x="282575" y="108614"/>
                  <a:pt x="282575" y="149715"/>
                </a:cubicBezTo>
                <a:cubicBezTo>
                  <a:pt x="282575" y="188248"/>
                  <a:pt x="255093" y="219074"/>
                  <a:pt x="200129" y="219074"/>
                </a:cubicBezTo>
                <a:cubicBezTo>
                  <a:pt x="167650" y="219074"/>
                  <a:pt x="145165" y="208799"/>
                  <a:pt x="130175" y="195955"/>
                </a:cubicBezTo>
                <a:cubicBezTo>
                  <a:pt x="130175" y="195955"/>
                  <a:pt x="130175" y="195955"/>
                  <a:pt x="145165" y="165128"/>
                </a:cubicBezTo>
                <a:cubicBezTo>
                  <a:pt x="145165" y="165128"/>
                  <a:pt x="147664" y="165128"/>
                  <a:pt x="147664" y="165128"/>
                </a:cubicBezTo>
                <a:cubicBezTo>
                  <a:pt x="155159" y="185679"/>
                  <a:pt x="172647" y="201092"/>
                  <a:pt x="200129" y="201092"/>
                </a:cubicBezTo>
                <a:cubicBezTo>
                  <a:pt x="230109" y="201092"/>
                  <a:pt x="250096" y="180541"/>
                  <a:pt x="250096" y="149715"/>
                </a:cubicBezTo>
                <a:cubicBezTo>
                  <a:pt x="250096" y="111182"/>
                  <a:pt x="230109" y="95769"/>
                  <a:pt x="202627" y="95769"/>
                </a:cubicBezTo>
                <a:cubicBezTo>
                  <a:pt x="190136" y="95769"/>
                  <a:pt x="182641" y="98338"/>
                  <a:pt x="175145" y="98338"/>
                </a:cubicBezTo>
                <a:cubicBezTo>
                  <a:pt x="172647" y="100907"/>
                  <a:pt x="170149" y="98338"/>
                  <a:pt x="172647" y="95769"/>
                </a:cubicBezTo>
                <a:cubicBezTo>
                  <a:pt x="172647" y="95769"/>
                  <a:pt x="172647" y="95769"/>
                  <a:pt x="180142" y="80356"/>
                </a:cubicBezTo>
                <a:cubicBezTo>
                  <a:pt x="187637" y="77787"/>
                  <a:pt x="195132" y="77787"/>
                  <a:pt x="202627" y="77787"/>
                </a:cubicBezTo>
                <a:close/>
                <a:moveTo>
                  <a:pt x="82446" y="77787"/>
                </a:moveTo>
                <a:cubicBezTo>
                  <a:pt x="112426" y="77787"/>
                  <a:pt x="137410" y="88063"/>
                  <a:pt x="152400" y="100907"/>
                </a:cubicBezTo>
                <a:cubicBezTo>
                  <a:pt x="152400" y="100907"/>
                  <a:pt x="152400" y="100907"/>
                  <a:pt x="137410" y="129164"/>
                </a:cubicBezTo>
                <a:cubicBezTo>
                  <a:pt x="137410" y="131733"/>
                  <a:pt x="134911" y="131733"/>
                  <a:pt x="132413" y="129164"/>
                </a:cubicBezTo>
                <a:cubicBezTo>
                  <a:pt x="127416" y="111182"/>
                  <a:pt x="109928" y="95769"/>
                  <a:pt x="82446" y="95769"/>
                </a:cubicBezTo>
                <a:cubicBezTo>
                  <a:pt x="52466" y="95769"/>
                  <a:pt x="32479" y="113751"/>
                  <a:pt x="32479" y="147146"/>
                </a:cubicBezTo>
                <a:cubicBezTo>
                  <a:pt x="32479" y="183110"/>
                  <a:pt x="52466" y="201092"/>
                  <a:pt x="79948" y="201092"/>
                </a:cubicBezTo>
                <a:cubicBezTo>
                  <a:pt x="92439" y="201092"/>
                  <a:pt x="99934" y="198523"/>
                  <a:pt x="107430" y="195955"/>
                </a:cubicBezTo>
                <a:cubicBezTo>
                  <a:pt x="109928" y="195955"/>
                  <a:pt x="109928" y="198523"/>
                  <a:pt x="109928" y="201092"/>
                </a:cubicBezTo>
                <a:cubicBezTo>
                  <a:pt x="109928" y="201092"/>
                  <a:pt x="109928" y="201092"/>
                  <a:pt x="102433" y="216505"/>
                </a:cubicBezTo>
                <a:cubicBezTo>
                  <a:pt x="94938" y="219074"/>
                  <a:pt x="87443" y="219074"/>
                  <a:pt x="79948" y="219074"/>
                </a:cubicBezTo>
                <a:cubicBezTo>
                  <a:pt x="24984" y="219074"/>
                  <a:pt x="0" y="185679"/>
                  <a:pt x="0" y="147146"/>
                </a:cubicBezTo>
                <a:cubicBezTo>
                  <a:pt x="0" y="108614"/>
                  <a:pt x="27482" y="77787"/>
                  <a:pt x="82446" y="77787"/>
                </a:cubicBezTo>
                <a:close/>
                <a:moveTo>
                  <a:pt x="385676" y="0"/>
                </a:moveTo>
                <a:cubicBezTo>
                  <a:pt x="403253" y="0"/>
                  <a:pt x="420831" y="5080"/>
                  <a:pt x="433387" y="10160"/>
                </a:cubicBezTo>
                <a:cubicBezTo>
                  <a:pt x="433387" y="10160"/>
                  <a:pt x="433387" y="10160"/>
                  <a:pt x="423342" y="30480"/>
                </a:cubicBezTo>
                <a:cubicBezTo>
                  <a:pt x="423342" y="30480"/>
                  <a:pt x="423342" y="30480"/>
                  <a:pt x="420831" y="30480"/>
                </a:cubicBezTo>
                <a:cubicBezTo>
                  <a:pt x="413298" y="22860"/>
                  <a:pt x="400742" y="17780"/>
                  <a:pt x="385676" y="17780"/>
                </a:cubicBezTo>
                <a:cubicBezTo>
                  <a:pt x="353031" y="17780"/>
                  <a:pt x="345498" y="40640"/>
                  <a:pt x="345498" y="63500"/>
                </a:cubicBezTo>
                <a:cubicBezTo>
                  <a:pt x="345498" y="63500"/>
                  <a:pt x="345498" y="63500"/>
                  <a:pt x="345498" y="83820"/>
                </a:cubicBezTo>
                <a:cubicBezTo>
                  <a:pt x="345498" y="83820"/>
                  <a:pt x="345498" y="83820"/>
                  <a:pt x="385676" y="83820"/>
                </a:cubicBezTo>
                <a:cubicBezTo>
                  <a:pt x="385676" y="83820"/>
                  <a:pt x="388187" y="83820"/>
                  <a:pt x="388187" y="86360"/>
                </a:cubicBezTo>
                <a:cubicBezTo>
                  <a:pt x="388187" y="86360"/>
                  <a:pt x="388187" y="86360"/>
                  <a:pt x="380653" y="96520"/>
                </a:cubicBezTo>
                <a:cubicBezTo>
                  <a:pt x="380653" y="99060"/>
                  <a:pt x="380653" y="99060"/>
                  <a:pt x="378142" y="99060"/>
                </a:cubicBezTo>
                <a:cubicBezTo>
                  <a:pt x="378142" y="99060"/>
                  <a:pt x="378142" y="99060"/>
                  <a:pt x="345498" y="99060"/>
                </a:cubicBezTo>
                <a:cubicBezTo>
                  <a:pt x="345498" y="99060"/>
                  <a:pt x="345498" y="99060"/>
                  <a:pt x="345498" y="215900"/>
                </a:cubicBezTo>
                <a:cubicBezTo>
                  <a:pt x="345498" y="215900"/>
                  <a:pt x="345498" y="215900"/>
                  <a:pt x="342986" y="215900"/>
                </a:cubicBezTo>
                <a:cubicBezTo>
                  <a:pt x="342986" y="215900"/>
                  <a:pt x="342986" y="215900"/>
                  <a:pt x="317875" y="215900"/>
                </a:cubicBezTo>
                <a:cubicBezTo>
                  <a:pt x="317875" y="215900"/>
                  <a:pt x="317875" y="215900"/>
                  <a:pt x="317875" y="99060"/>
                </a:cubicBezTo>
                <a:cubicBezTo>
                  <a:pt x="317875" y="99060"/>
                  <a:pt x="317875" y="99060"/>
                  <a:pt x="297786" y="99060"/>
                </a:cubicBezTo>
                <a:cubicBezTo>
                  <a:pt x="297786" y="99060"/>
                  <a:pt x="295275" y="99060"/>
                  <a:pt x="295275" y="96520"/>
                </a:cubicBezTo>
                <a:cubicBezTo>
                  <a:pt x="295275" y="96520"/>
                  <a:pt x="295275" y="96520"/>
                  <a:pt x="295275" y="86360"/>
                </a:cubicBezTo>
                <a:cubicBezTo>
                  <a:pt x="295275" y="83820"/>
                  <a:pt x="297786" y="83820"/>
                  <a:pt x="297786" y="83820"/>
                </a:cubicBezTo>
                <a:cubicBezTo>
                  <a:pt x="297786" y="83820"/>
                  <a:pt x="297786" y="83820"/>
                  <a:pt x="315364" y="83820"/>
                </a:cubicBezTo>
                <a:cubicBezTo>
                  <a:pt x="315364" y="83820"/>
                  <a:pt x="315364" y="83820"/>
                  <a:pt x="315364" y="68580"/>
                </a:cubicBezTo>
                <a:cubicBezTo>
                  <a:pt x="315364" y="22860"/>
                  <a:pt x="345498" y="0"/>
                  <a:pt x="385676" y="0"/>
                </a:cubicBezTo>
                <a:close/>
              </a:path>
            </a:pathLst>
          </a:custGeom>
          <a:solidFill>
            <a:srgbClr val="1C355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 dirty="0"/>
          </a:p>
        </p:txBody>
      </p:sp>
      <p:grpSp>
        <p:nvGrpSpPr>
          <p:cNvPr id="46" name="Groupe 45">
            <a:extLst>
              <a:ext uri="{FF2B5EF4-FFF2-40B4-BE49-F238E27FC236}">
                <a16:creationId xmlns:a16="http://schemas.microsoft.com/office/drawing/2014/main" id="{07B3012D-9E5F-4C2A-BE25-774B6C8CA273}"/>
              </a:ext>
            </a:extLst>
          </p:cNvPr>
          <p:cNvGrpSpPr/>
          <p:nvPr userDrawn="1"/>
        </p:nvGrpSpPr>
        <p:grpSpPr>
          <a:xfrm>
            <a:off x="12371453" y="0"/>
            <a:ext cx="1885826" cy="1835885"/>
            <a:chOff x="2689543" y="1651754"/>
            <a:chExt cx="1885826" cy="1835885"/>
          </a:xfrm>
        </p:grpSpPr>
        <p:sp>
          <p:nvSpPr>
            <p:cNvPr id="47" name="Freeform 5">
              <a:extLst>
                <a:ext uri="{FF2B5EF4-FFF2-40B4-BE49-F238E27FC236}">
                  <a16:creationId xmlns:a16="http://schemas.microsoft.com/office/drawing/2014/main" id="{9BEC8D51-AAA1-42FA-B9E8-AAF8DC78FA9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19731" y="1651754"/>
              <a:ext cx="425450" cy="425450"/>
            </a:xfrm>
            <a:custGeom>
              <a:avLst/>
              <a:gdLst>
                <a:gd name="T0" fmla="*/ 173 w 346"/>
                <a:gd name="T1" fmla="*/ 0 h 346"/>
                <a:gd name="T2" fmla="*/ 0 w 346"/>
                <a:gd name="T3" fmla="*/ 173 h 346"/>
                <a:gd name="T4" fmla="*/ 173 w 346"/>
                <a:gd name="T5" fmla="*/ 346 h 346"/>
                <a:gd name="T6" fmla="*/ 346 w 346"/>
                <a:gd name="T7" fmla="*/ 173 h 346"/>
                <a:gd name="T8" fmla="*/ 173 w 346"/>
                <a:gd name="T9" fmla="*/ 0 h 346"/>
                <a:gd name="T10" fmla="*/ 201 w 346"/>
                <a:gd name="T11" fmla="*/ 247 h 346"/>
                <a:gd name="T12" fmla="*/ 128 w 346"/>
                <a:gd name="T13" fmla="*/ 290 h 346"/>
                <a:gd name="T14" fmla="*/ 111 w 346"/>
                <a:gd name="T15" fmla="*/ 278 h 346"/>
                <a:gd name="T16" fmla="*/ 112 w 346"/>
                <a:gd name="T17" fmla="*/ 272 h 346"/>
                <a:gd name="T18" fmla="*/ 153 w 346"/>
                <a:gd name="T19" fmla="*/ 172 h 346"/>
                <a:gd name="T20" fmla="*/ 150 w 346"/>
                <a:gd name="T21" fmla="*/ 165 h 346"/>
                <a:gd name="T22" fmla="*/ 126 w 346"/>
                <a:gd name="T23" fmla="*/ 175 h 346"/>
                <a:gd name="T24" fmla="*/ 121 w 346"/>
                <a:gd name="T25" fmla="*/ 173 h 346"/>
                <a:gd name="T26" fmla="*/ 126 w 346"/>
                <a:gd name="T27" fmla="*/ 163 h 346"/>
                <a:gd name="T28" fmla="*/ 195 w 346"/>
                <a:gd name="T29" fmla="*/ 128 h 346"/>
                <a:gd name="T30" fmla="*/ 205 w 346"/>
                <a:gd name="T31" fmla="*/ 141 h 346"/>
                <a:gd name="T32" fmla="*/ 201 w 346"/>
                <a:gd name="T33" fmla="*/ 154 h 346"/>
                <a:gd name="T34" fmla="*/ 164 w 346"/>
                <a:gd name="T35" fmla="*/ 247 h 346"/>
                <a:gd name="T36" fmla="*/ 169 w 346"/>
                <a:gd name="T37" fmla="*/ 252 h 346"/>
                <a:gd name="T38" fmla="*/ 196 w 346"/>
                <a:gd name="T39" fmla="*/ 235 h 346"/>
                <a:gd name="T40" fmla="*/ 204 w 346"/>
                <a:gd name="T41" fmla="*/ 231 h 346"/>
                <a:gd name="T42" fmla="*/ 207 w 346"/>
                <a:gd name="T43" fmla="*/ 234 h 346"/>
                <a:gd name="T44" fmla="*/ 201 w 346"/>
                <a:gd name="T45" fmla="*/ 247 h 346"/>
                <a:gd name="T46" fmla="*/ 192 w 346"/>
                <a:gd name="T47" fmla="*/ 98 h 346"/>
                <a:gd name="T48" fmla="*/ 182 w 346"/>
                <a:gd name="T49" fmla="*/ 95 h 346"/>
                <a:gd name="T50" fmla="*/ 173 w 346"/>
                <a:gd name="T51" fmla="*/ 76 h 346"/>
                <a:gd name="T52" fmla="*/ 186 w 346"/>
                <a:gd name="T53" fmla="*/ 52 h 346"/>
                <a:gd name="T54" fmla="*/ 198 w 346"/>
                <a:gd name="T55" fmla="*/ 48 h 346"/>
                <a:gd name="T56" fmla="*/ 219 w 346"/>
                <a:gd name="T57" fmla="*/ 70 h 346"/>
                <a:gd name="T58" fmla="*/ 192 w 346"/>
                <a:gd name="T59" fmla="*/ 98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46" h="346">
                  <a:moveTo>
                    <a:pt x="173" y="0"/>
                  </a:moveTo>
                  <a:cubicBezTo>
                    <a:pt x="78" y="0"/>
                    <a:pt x="0" y="78"/>
                    <a:pt x="0" y="173"/>
                  </a:cubicBezTo>
                  <a:cubicBezTo>
                    <a:pt x="0" y="268"/>
                    <a:pt x="78" y="346"/>
                    <a:pt x="173" y="346"/>
                  </a:cubicBezTo>
                  <a:cubicBezTo>
                    <a:pt x="268" y="346"/>
                    <a:pt x="346" y="268"/>
                    <a:pt x="346" y="173"/>
                  </a:cubicBezTo>
                  <a:cubicBezTo>
                    <a:pt x="346" y="78"/>
                    <a:pt x="268" y="0"/>
                    <a:pt x="173" y="0"/>
                  </a:cubicBezTo>
                  <a:close/>
                  <a:moveTo>
                    <a:pt x="201" y="247"/>
                  </a:moveTo>
                  <a:cubicBezTo>
                    <a:pt x="182" y="270"/>
                    <a:pt x="143" y="290"/>
                    <a:pt x="128" y="290"/>
                  </a:cubicBezTo>
                  <a:cubicBezTo>
                    <a:pt x="122" y="290"/>
                    <a:pt x="111" y="284"/>
                    <a:pt x="111" y="278"/>
                  </a:cubicBezTo>
                  <a:cubicBezTo>
                    <a:pt x="111" y="276"/>
                    <a:pt x="111" y="276"/>
                    <a:pt x="112" y="272"/>
                  </a:cubicBezTo>
                  <a:cubicBezTo>
                    <a:pt x="126" y="238"/>
                    <a:pt x="138" y="213"/>
                    <a:pt x="153" y="172"/>
                  </a:cubicBezTo>
                  <a:cubicBezTo>
                    <a:pt x="154" y="169"/>
                    <a:pt x="153" y="165"/>
                    <a:pt x="150" y="165"/>
                  </a:cubicBezTo>
                  <a:cubicBezTo>
                    <a:pt x="146" y="165"/>
                    <a:pt x="136" y="169"/>
                    <a:pt x="126" y="175"/>
                  </a:cubicBezTo>
                  <a:cubicBezTo>
                    <a:pt x="125" y="177"/>
                    <a:pt x="121" y="174"/>
                    <a:pt x="121" y="173"/>
                  </a:cubicBezTo>
                  <a:cubicBezTo>
                    <a:pt x="121" y="170"/>
                    <a:pt x="123" y="167"/>
                    <a:pt x="126" y="163"/>
                  </a:cubicBezTo>
                  <a:cubicBezTo>
                    <a:pt x="134" y="154"/>
                    <a:pt x="171" y="128"/>
                    <a:pt x="195" y="128"/>
                  </a:cubicBezTo>
                  <a:cubicBezTo>
                    <a:pt x="199" y="128"/>
                    <a:pt x="205" y="137"/>
                    <a:pt x="205" y="141"/>
                  </a:cubicBezTo>
                  <a:cubicBezTo>
                    <a:pt x="205" y="144"/>
                    <a:pt x="202" y="151"/>
                    <a:pt x="201" y="154"/>
                  </a:cubicBezTo>
                  <a:cubicBezTo>
                    <a:pt x="182" y="197"/>
                    <a:pt x="176" y="218"/>
                    <a:pt x="164" y="247"/>
                  </a:cubicBezTo>
                  <a:cubicBezTo>
                    <a:pt x="163" y="251"/>
                    <a:pt x="166" y="252"/>
                    <a:pt x="169" y="252"/>
                  </a:cubicBezTo>
                  <a:cubicBezTo>
                    <a:pt x="172" y="252"/>
                    <a:pt x="182" y="247"/>
                    <a:pt x="196" y="235"/>
                  </a:cubicBezTo>
                  <a:cubicBezTo>
                    <a:pt x="201" y="231"/>
                    <a:pt x="202" y="231"/>
                    <a:pt x="204" y="231"/>
                  </a:cubicBezTo>
                  <a:cubicBezTo>
                    <a:pt x="205" y="231"/>
                    <a:pt x="207" y="232"/>
                    <a:pt x="207" y="234"/>
                  </a:cubicBezTo>
                  <a:cubicBezTo>
                    <a:pt x="207" y="237"/>
                    <a:pt x="205" y="242"/>
                    <a:pt x="201" y="247"/>
                  </a:cubicBezTo>
                  <a:close/>
                  <a:moveTo>
                    <a:pt x="192" y="98"/>
                  </a:moveTo>
                  <a:cubicBezTo>
                    <a:pt x="188" y="98"/>
                    <a:pt x="185" y="96"/>
                    <a:pt x="182" y="95"/>
                  </a:cubicBezTo>
                  <a:cubicBezTo>
                    <a:pt x="177" y="91"/>
                    <a:pt x="173" y="85"/>
                    <a:pt x="173" y="76"/>
                  </a:cubicBezTo>
                  <a:cubicBezTo>
                    <a:pt x="173" y="65"/>
                    <a:pt x="179" y="57"/>
                    <a:pt x="186" y="52"/>
                  </a:cubicBezTo>
                  <a:cubicBezTo>
                    <a:pt x="190" y="49"/>
                    <a:pt x="195" y="48"/>
                    <a:pt x="198" y="48"/>
                  </a:cubicBezTo>
                  <a:cubicBezTo>
                    <a:pt x="213" y="48"/>
                    <a:pt x="219" y="59"/>
                    <a:pt x="219" y="70"/>
                  </a:cubicBezTo>
                  <a:cubicBezTo>
                    <a:pt x="219" y="82"/>
                    <a:pt x="206" y="98"/>
                    <a:pt x="192" y="9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ffectLst>
              <a:outerShdw blurRad="50800" dist="254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D88D0B02-1833-4DBA-9652-7C44FA8DF3F9}"/>
                </a:ext>
              </a:extLst>
            </p:cNvPr>
            <p:cNvSpPr/>
            <p:nvPr/>
          </p:nvSpPr>
          <p:spPr>
            <a:xfrm>
              <a:off x="2689543" y="2010311"/>
              <a:ext cx="1885826" cy="1477328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  <a:effectLst>
              <a:outerShdw blurRad="50800" dist="254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>
              <a:spAutoFit/>
            </a:bodyPr>
            <a:lstStyle/>
            <a:p>
              <a:pPr lvl="0">
                <a:defRPr/>
              </a:pPr>
              <a:r>
                <a:rPr lang="fr-FR" sz="1000" b="1" dirty="0">
                  <a:solidFill>
                    <a:schemeClr val="tx2"/>
                  </a:solidFill>
                  <a:latin typeface="+mj-lt"/>
                </a:rPr>
                <a:t>To change the </a:t>
              </a:r>
              <a:r>
                <a:rPr lang="fr-FR" sz="1000" b="1" dirty="0" err="1">
                  <a:solidFill>
                    <a:schemeClr val="tx2"/>
                  </a:solidFill>
                  <a:latin typeface="+mj-lt"/>
                </a:rPr>
                <a:t>visual</a:t>
              </a:r>
              <a:r>
                <a:rPr lang="fr-FR" sz="1000" b="1" dirty="0">
                  <a:solidFill>
                    <a:schemeClr val="tx2"/>
                  </a:solidFill>
                  <a:latin typeface="+mj-lt"/>
                </a:rPr>
                <a:t>: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Remove the visual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Click on the icon </a:t>
              </a:r>
              <a:br>
                <a:rPr lang="en-US" sz="1000" dirty="0">
                  <a:solidFill>
                    <a:schemeClr val="tx1"/>
                  </a:solidFill>
                  <a:latin typeface="+mj-lt"/>
                </a:rPr>
              </a:b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in the center of the gray block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Import a visual</a:t>
              </a:r>
              <a:br>
                <a:rPr lang="en-US" sz="1000" dirty="0">
                  <a:solidFill>
                    <a:schemeClr val="tx1"/>
                  </a:solidFill>
                  <a:latin typeface="+mj-lt"/>
                </a:rPr>
              </a:b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from your computer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Select the visual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Right click &gt; “background”</a:t>
              </a:r>
            </a:p>
          </p:txBody>
        </p:sp>
      </p:grpSp>
      <p:sp>
        <p:nvSpPr>
          <p:cNvPr id="30" name="Espace réservé du texte 12">
            <a:extLst>
              <a:ext uri="{FF2B5EF4-FFF2-40B4-BE49-F238E27FC236}">
                <a16:creationId xmlns:a16="http://schemas.microsoft.com/office/drawing/2014/main" id="{15C3A941-E50A-43D0-8D5A-E70D5839461D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9435960" y="4173521"/>
            <a:ext cx="1948656" cy="700087"/>
          </a:xfrm>
          <a:noFill/>
        </p:spPr>
        <p:txBody>
          <a:bodyPr lIns="72000" anchor="t">
            <a:noAutofit/>
          </a:bodyPr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2"/>
                </a:solidFill>
              </a:defRPr>
            </a:lvl1pPr>
          </a:lstStyle>
          <a:p>
            <a:pPr lvl="0"/>
            <a:r>
              <a:rPr lang="en-GB" dirty="0"/>
              <a:t>TITLE OF</a:t>
            </a:r>
            <a:br>
              <a:rPr lang="en-GB" dirty="0"/>
            </a:br>
            <a:r>
              <a:rPr lang="en-GB" dirty="0"/>
              <a:t>THE CHAPTER</a:t>
            </a:r>
          </a:p>
        </p:txBody>
      </p:sp>
      <p:sp>
        <p:nvSpPr>
          <p:cNvPr id="31" name="Espace réservé du texte 10">
            <a:extLst>
              <a:ext uri="{FF2B5EF4-FFF2-40B4-BE49-F238E27FC236}">
                <a16:creationId xmlns:a16="http://schemas.microsoft.com/office/drawing/2014/main" id="{D86A4FD3-6FCB-4FD8-8807-795BD547FDC7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9435960" y="3324481"/>
            <a:ext cx="981571" cy="700088"/>
          </a:xfrm>
        </p:spPr>
        <p:txBody>
          <a:bodyPr lIns="72000" tIns="900000" bIns="0" anchor="b">
            <a:noAutofit/>
          </a:bodyPr>
          <a:lstStyle>
            <a:lvl1pPr marL="0" indent="0" algn="l">
              <a:buNone/>
              <a:defRPr sz="4000" b="1" spc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XX</a:t>
            </a:r>
          </a:p>
        </p:txBody>
      </p:sp>
    </p:spTree>
    <p:extLst>
      <p:ext uri="{BB962C8B-B14F-4D97-AF65-F5344CB8AC3E}">
        <p14:creationId xmlns:p14="http://schemas.microsoft.com/office/powerpoint/2010/main" val="37306833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X6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 3" hidden="1">
            <a:extLst>
              <a:ext uri="{FF2B5EF4-FFF2-40B4-BE49-F238E27FC236}">
                <a16:creationId xmlns:a16="http://schemas.microsoft.com/office/drawing/2014/main" id="{B73485A9-17A6-435D-8200-2DF05F4C70C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58517153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3" imgW="532" imgH="530" progId="TCLayout.ActiveDocument.1">
                  <p:embed/>
                </p:oleObj>
              </mc:Choice>
              <mc:Fallback>
                <p:oleObj name="Diapositive think-cell" r:id="rId3" imgW="532" imgH="530" progId="TCLayout.ActiveDocument.1">
                  <p:embed/>
                  <p:pic>
                    <p:nvPicPr>
                      <p:cNvPr id="4" name="Objet 3" hidden="1">
                        <a:extLst>
                          <a:ext uri="{FF2B5EF4-FFF2-40B4-BE49-F238E27FC236}">
                            <a16:creationId xmlns:a16="http://schemas.microsoft.com/office/drawing/2014/main" id="{B73485A9-17A6-435D-8200-2DF05F4C70C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" name="Rectangle 50">
            <a:extLst>
              <a:ext uri="{FF2B5EF4-FFF2-40B4-BE49-F238E27FC236}">
                <a16:creationId xmlns:a16="http://schemas.microsoft.com/office/drawing/2014/main" id="{17AFDA40-C449-45F6-8053-C9B9E0FADAD2}"/>
              </a:ext>
            </a:extLst>
          </p:cNvPr>
          <p:cNvSpPr/>
          <p:nvPr userDrawn="1"/>
        </p:nvSpPr>
        <p:spPr>
          <a:xfrm>
            <a:off x="546020" y="2908300"/>
            <a:ext cx="11099880" cy="340368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0" name="Espace réservé pour une image  49">
            <a:extLst>
              <a:ext uri="{FF2B5EF4-FFF2-40B4-BE49-F238E27FC236}">
                <a16:creationId xmlns:a16="http://schemas.microsoft.com/office/drawing/2014/main" id="{1BF632A4-1363-45BE-9C9B-1C350D05F760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0" y="0"/>
            <a:ext cx="12192000" cy="4089400"/>
          </a:xfrm>
          <a:custGeom>
            <a:avLst/>
            <a:gdLst>
              <a:gd name="connsiteX0" fmla="*/ 0 w 12192000"/>
              <a:gd name="connsiteY0" fmla="*/ 0 h 4089400"/>
              <a:gd name="connsiteX1" fmla="*/ 12192000 w 12192000"/>
              <a:gd name="connsiteY1" fmla="*/ 0 h 4089400"/>
              <a:gd name="connsiteX2" fmla="*/ 12192000 w 12192000"/>
              <a:gd name="connsiteY2" fmla="*/ 4089400 h 4089400"/>
              <a:gd name="connsiteX3" fmla="*/ 11645900 w 12192000"/>
              <a:gd name="connsiteY3" fmla="*/ 4089400 h 4089400"/>
              <a:gd name="connsiteX4" fmla="*/ 11645900 w 12192000"/>
              <a:gd name="connsiteY4" fmla="*/ 2908300 h 4089400"/>
              <a:gd name="connsiteX5" fmla="*/ 546020 w 12192000"/>
              <a:gd name="connsiteY5" fmla="*/ 2908300 h 4089400"/>
              <a:gd name="connsiteX6" fmla="*/ 546020 w 12192000"/>
              <a:gd name="connsiteY6" fmla="*/ 4089400 h 4089400"/>
              <a:gd name="connsiteX7" fmla="*/ 0 w 12192000"/>
              <a:gd name="connsiteY7" fmla="*/ 4089400 h 4089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4089400">
                <a:moveTo>
                  <a:pt x="0" y="0"/>
                </a:moveTo>
                <a:lnTo>
                  <a:pt x="12192000" y="0"/>
                </a:lnTo>
                <a:lnTo>
                  <a:pt x="12192000" y="4089400"/>
                </a:lnTo>
                <a:lnTo>
                  <a:pt x="11645900" y="4089400"/>
                </a:lnTo>
                <a:lnTo>
                  <a:pt x="11645900" y="2908300"/>
                </a:lnTo>
                <a:lnTo>
                  <a:pt x="546020" y="2908300"/>
                </a:lnTo>
                <a:lnTo>
                  <a:pt x="546020" y="4089400"/>
                </a:lnTo>
                <a:lnTo>
                  <a:pt x="0" y="40894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GB" dirty="0"/>
              <a:t> </a:t>
            </a:r>
          </a:p>
        </p:txBody>
      </p:sp>
      <p:sp>
        <p:nvSpPr>
          <p:cNvPr id="8" name="Espace réservé du texte 8">
            <a:extLst>
              <a:ext uri="{FF2B5EF4-FFF2-40B4-BE49-F238E27FC236}">
                <a16:creationId xmlns:a16="http://schemas.microsoft.com/office/drawing/2014/main" id="{EE7BCE36-8782-4614-BDC3-A5172C19A95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46020" y="325639"/>
            <a:ext cx="11095245" cy="1016454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 spc="3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agenda</a:t>
            </a:r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F95A0250-EC7F-449C-9178-A36C64B242B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621929" y="3843321"/>
            <a:ext cx="2278969" cy="700087"/>
          </a:xfrm>
          <a:noFill/>
        </p:spPr>
        <p:txBody>
          <a:bodyPr lIns="72000" anchor="t">
            <a:no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GB" dirty="0"/>
              <a:t>TITLE OF</a:t>
            </a:r>
            <a:br>
              <a:rPr lang="en-GB" dirty="0"/>
            </a:br>
            <a:r>
              <a:rPr lang="en-GB" dirty="0"/>
              <a:t>THE CHAPTER</a:t>
            </a:r>
          </a:p>
        </p:txBody>
      </p:sp>
      <p:sp>
        <p:nvSpPr>
          <p:cNvPr id="33" name="Espace réservé du texte 12">
            <a:extLst>
              <a:ext uri="{FF2B5EF4-FFF2-40B4-BE49-F238E27FC236}">
                <a16:creationId xmlns:a16="http://schemas.microsoft.com/office/drawing/2014/main" id="{FE492973-3F3C-44A2-9F63-4A0E4EEF66F5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949329" y="3843321"/>
            <a:ext cx="2278969" cy="700087"/>
          </a:xfrm>
          <a:noFill/>
        </p:spPr>
        <p:txBody>
          <a:bodyPr lIns="72000" anchor="t">
            <a:no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GB" dirty="0"/>
              <a:t>TITLE OF</a:t>
            </a:r>
            <a:br>
              <a:rPr lang="en-GB" dirty="0"/>
            </a:br>
            <a:r>
              <a:rPr lang="en-GB" dirty="0"/>
              <a:t>THE CHAPTER</a:t>
            </a:r>
          </a:p>
        </p:txBody>
      </p:sp>
      <p:sp>
        <p:nvSpPr>
          <p:cNvPr id="34" name="Espace réservé du texte 12">
            <a:extLst>
              <a:ext uri="{FF2B5EF4-FFF2-40B4-BE49-F238E27FC236}">
                <a16:creationId xmlns:a16="http://schemas.microsoft.com/office/drawing/2014/main" id="{AC00A5EF-032B-4B65-9C16-D0C550EC9A8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8276729" y="3843321"/>
            <a:ext cx="2278969" cy="700087"/>
          </a:xfrm>
          <a:noFill/>
        </p:spPr>
        <p:txBody>
          <a:bodyPr lIns="72000" anchor="t">
            <a:no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GB" dirty="0"/>
              <a:t>TITLE OF</a:t>
            </a:r>
            <a:br>
              <a:rPr lang="en-GB" dirty="0"/>
            </a:br>
            <a:r>
              <a:rPr lang="en-GB" dirty="0"/>
              <a:t>THE CHAPTER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09C28D7D-7FAA-4687-8B35-D6B382EEF40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621929" y="3083181"/>
            <a:ext cx="1691699" cy="700088"/>
          </a:xfrm>
        </p:spPr>
        <p:txBody>
          <a:bodyPr lIns="72000" tIns="900000" bIns="0" anchor="b">
            <a:noAutofit/>
          </a:bodyPr>
          <a:lstStyle>
            <a:lvl1pPr marL="0" indent="0" algn="l">
              <a:buNone/>
              <a:defRPr sz="4800" b="1" spc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XX</a:t>
            </a:r>
          </a:p>
        </p:txBody>
      </p:sp>
      <p:sp>
        <p:nvSpPr>
          <p:cNvPr id="36" name="Espace réservé du texte 10">
            <a:extLst>
              <a:ext uri="{FF2B5EF4-FFF2-40B4-BE49-F238E27FC236}">
                <a16:creationId xmlns:a16="http://schemas.microsoft.com/office/drawing/2014/main" id="{0E3F8EC7-1DAC-46EA-943C-9E807DBAE6DE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949329" y="3083181"/>
            <a:ext cx="1691699" cy="700088"/>
          </a:xfrm>
        </p:spPr>
        <p:txBody>
          <a:bodyPr lIns="72000" tIns="900000" bIns="0" anchor="b">
            <a:noAutofit/>
          </a:bodyPr>
          <a:lstStyle>
            <a:lvl1pPr marL="0" indent="0" algn="l">
              <a:buNone/>
              <a:defRPr sz="4800" b="1" spc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XX</a:t>
            </a:r>
          </a:p>
        </p:txBody>
      </p:sp>
      <p:sp>
        <p:nvSpPr>
          <p:cNvPr id="37" name="Espace réservé du texte 10">
            <a:extLst>
              <a:ext uri="{FF2B5EF4-FFF2-40B4-BE49-F238E27FC236}">
                <a16:creationId xmlns:a16="http://schemas.microsoft.com/office/drawing/2014/main" id="{5D594DA8-94DC-4ED7-87B3-441F7A5A2015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8276729" y="3083181"/>
            <a:ext cx="1691699" cy="700088"/>
          </a:xfrm>
        </p:spPr>
        <p:txBody>
          <a:bodyPr lIns="72000" tIns="900000" bIns="0" anchor="b">
            <a:noAutofit/>
          </a:bodyPr>
          <a:lstStyle>
            <a:lvl1pPr marL="0" indent="0" algn="l">
              <a:buNone/>
              <a:defRPr sz="4800" b="1" spc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XX</a:t>
            </a:r>
          </a:p>
        </p:txBody>
      </p:sp>
      <p:sp>
        <p:nvSpPr>
          <p:cNvPr id="43" name="Forme libre : forme 42">
            <a:extLst>
              <a:ext uri="{FF2B5EF4-FFF2-40B4-BE49-F238E27FC236}">
                <a16:creationId xmlns:a16="http://schemas.microsoft.com/office/drawing/2014/main" id="{8A2F6933-2B74-44F2-8416-DED61E20519A}"/>
              </a:ext>
            </a:extLst>
          </p:cNvPr>
          <p:cNvSpPr>
            <a:spLocks/>
          </p:cNvSpPr>
          <p:nvPr userDrawn="1"/>
        </p:nvSpPr>
        <p:spPr bwMode="auto">
          <a:xfrm>
            <a:off x="11149013" y="6488112"/>
            <a:ext cx="886159" cy="219074"/>
          </a:xfrm>
          <a:custGeom>
            <a:avLst/>
            <a:gdLst>
              <a:gd name="connsiteX0" fmla="*/ 809625 w 886159"/>
              <a:gd name="connsiteY0" fmla="*/ 77787 h 219074"/>
              <a:gd name="connsiteX1" fmla="*/ 885527 w 886159"/>
              <a:gd name="connsiteY1" fmla="*/ 152284 h 219074"/>
              <a:gd name="connsiteX2" fmla="*/ 882997 w 886159"/>
              <a:gd name="connsiteY2" fmla="*/ 154853 h 219074"/>
              <a:gd name="connsiteX3" fmla="*/ 776733 w 886159"/>
              <a:gd name="connsiteY3" fmla="*/ 154853 h 219074"/>
              <a:gd name="connsiteX4" fmla="*/ 776733 w 886159"/>
              <a:gd name="connsiteY4" fmla="*/ 152284 h 219074"/>
              <a:gd name="connsiteX5" fmla="*/ 776733 w 886159"/>
              <a:gd name="connsiteY5" fmla="*/ 142009 h 219074"/>
              <a:gd name="connsiteX6" fmla="*/ 776733 w 886159"/>
              <a:gd name="connsiteY6" fmla="*/ 139440 h 219074"/>
              <a:gd name="connsiteX7" fmla="*/ 855166 w 886159"/>
              <a:gd name="connsiteY7" fmla="*/ 139440 h 219074"/>
              <a:gd name="connsiteX8" fmla="*/ 809625 w 886159"/>
              <a:gd name="connsiteY8" fmla="*/ 93200 h 219074"/>
              <a:gd name="connsiteX9" fmla="*/ 759023 w 886159"/>
              <a:gd name="connsiteY9" fmla="*/ 149715 h 219074"/>
              <a:gd name="connsiteX10" fmla="*/ 822275 w 886159"/>
              <a:gd name="connsiteY10" fmla="*/ 201092 h 219074"/>
              <a:gd name="connsiteX11" fmla="*/ 870346 w 886159"/>
              <a:gd name="connsiteY11" fmla="*/ 193386 h 219074"/>
              <a:gd name="connsiteX12" fmla="*/ 870346 w 886159"/>
              <a:gd name="connsiteY12" fmla="*/ 195955 h 219074"/>
              <a:gd name="connsiteX13" fmla="*/ 862756 w 886159"/>
              <a:gd name="connsiteY13" fmla="*/ 213937 h 219074"/>
              <a:gd name="connsiteX14" fmla="*/ 817215 w 886159"/>
              <a:gd name="connsiteY14" fmla="*/ 219074 h 219074"/>
              <a:gd name="connsiteX15" fmla="*/ 728662 w 886159"/>
              <a:gd name="connsiteY15" fmla="*/ 149715 h 219074"/>
              <a:gd name="connsiteX16" fmla="*/ 809625 w 886159"/>
              <a:gd name="connsiteY16" fmla="*/ 77787 h 219074"/>
              <a:gd name="connsiteX17" fmla="*/ 662197 w 886159"/>
              <a:gd name="connsiteY17" fmla="*/ 77787 h 219074"/>
              <a:gd name="connsiteX18" fmla="*/ 717550 w 886159"/>
              <a:gd name="connsiteY18" fmla="*/ 90632 h 219074"/>
              <a:gd name="connsiteX19" fmla="*/ 707486 w 886159"/>
              <a:gd name="connsiteY19" fmla="*/ 111182 h 219074"/>
              <a:gd name="connsiteX20" fmla="*/ 704970 w 886159"/>
              <a:gd name="connsiteY20" fmla="*/ 111182 h 219074"/>
              <a:gd name="connsiteX21" fmla="*/ 664713 w 886159"/>
              <a:gd name="connsiteY21" fmla="*/ 95769 h 219074"/>
              <a:gd name="connsiteX22" fmla="*/ 614392 w 886159"/>
              <a:gd name="connsiteY22" fmla="*/ 149715 h 219074"/>
              <a:gd name="connsiteX23" fmla="*/ 664713 w 886159"/>
              <a:gd name="connsiteY23" fmla="*/ 201092 h 219074"/>
              <a:gd name="connsiteX24" fmla="*/ 699938 w 886159"/>
              <a:gd name="connsiteY24" fmla="*/ 195955 h 219074"/>
              <a:gd name="connsiteX25" fmla="*/ 702454 w 886159"/>
              <a:gd name="connsiteY25" fmla="*/ 198523 h 219074"/>
              <a:gd name="connsiteX26" fmla="*/ 692390 w 886159"/>
              <a:gd name="connsiteY26" fmla="*/ 213937 h 219074"/>
              <a:gd name="connsiteX27" fmla="*/ 662197 w 886159"/>
              <a:gd name="connsiteY27" fmla="*/ 219074 h 219074"/>
              <a:gd name="connsiteX28" fmla="*/ 584200 w 886159"/>
              <a:gd name="connsiteY28" fmla="*/ 149715 h 219074"/>
              <a:gd name="connsiteX29" fmla="*/ 662197 w 886159"/>
              <a:gd name="connsiteY29" fmla="*/ 77787 h 219074"/>
              <a:gd name="connsiteX30" fmla="*/ 476249 w 886159"/>
              <a:gd name="connsiteY30" fmla="*/ 77787 h 219074"/>
              <a:gd name="connsiteX31" fmla="*/ 557212 w 886159"/>
              <a:gd name="connsiteY31" fmla="*/ 154853 h 219074"/>
              <a:gd name="connsiteX32" fmla="*/ 557212 w 886159"/>
              <a:gd name="connsiteY32" fmla="*/ 216505 h 219074"/>
              <a:gd name="connsiteX33" fmla="*/ 554682 w 886159"/>
              <a:gd name="connsiteY33" fmla="*/ 216505 h 219074"/>
              <a:gd name="connsiteX34" fmla="*/ 526851 w 886159"/>
              <a:gd name="connsiteY34" fmla="*/ 216505 h 219074"/>
              <a:gd name="connsiteX35" fmla="*/ 524321 w 886159"/>
              <a:gd name="connsiteY35" fmla="*/ 216505 h 219074"/>
              <a:gd name="connsiteX36" fmla="*/ 524321 w 886159"/>
              <a:gd name="connsiteY36" fmla="*/ 154853 h 219074"/>
              <a:gd name="connsiteX37" fmla="*/ 476249 w 886159"/>
              <a:gd name="connsiteY37" fmla="*/ 95769 h 219074"/>
              <a:gd name="connsiteX38" fmla="*/ 428178 w 886159"/>
              <a:gd name="connsiteY38" fmla="*/ 149715 h 219074"/>
              <a:gd name="connsiteX39" fmla="*/ 473719 w 886159"/>
              <a:gd name="connsiteY39" fmla="*/ 201092 h 219074"/>
              <a:gd name="connsiteX40" fmla="*/ 499020 w 886159"/>
              <a:gd name="connsiteY40" fmla="*/ 195955 h 219074"/>
              <a:gd name="connsiteX41" fmla="*/ 501550 w 886159"/>
              <a:gd name="connsiteY41" fmla="*/ 198523 h 219074"/>
              <a:gd name="connsiteX42" fmla="*/ 496490 w 886159"/>
              <a:gd name="connsiteY42" fmla="*/ 216505 h 219074"/>
              <a:gd name="connsiteX43" fmla="*/ 471189 w 886159"/>
              <a:gd name="connsiteY43" fmla="*/ 219074 h 219074"/>
              <a:gd name="connsiteX44" fmla="*/ 395287 w 886159"/>
              <a:gd name="connsiteY44" fmla="*/ 149715 h 219074"/>
              <a:gd name="connsiteX45" fmla="*/ 476249 w 886159"/>
              <a:gd name="connsiteY45" fmla="*/ 77787 h 219074"/>
              <a:gd name="connsiteX46" fmla="*/ 202627 w 886159"/>
              <a:gd name="connsiteY46" fmla="*/ 77787 h 219074"/>
              <a:gd name="connsiteX47" fmla="*/ 282575 w 886159"/>
              <a:gd name="connsiteY47" fmla="*/ 149715 h 219074"/>
              <a:gd name="connsiteX48" fmla="*/ 200129 w 886159"/>
              <a:gd name="connsiteY48" fmla="*/ 219074 h 219074"/>
              <a:gd name="connsiteX49" fmla="*/ 130175 w 886159"/>
              <a:gd name="connsiteY49" fmla="*/ 195955 h 219074"/>
              <a:gd name="connsiteX50" fmla="*/ 145165 w 886159"/>
              <a:gd name="connsiteY50" fmla="*/ 165128 h 219074"/>
              <a:gd name="connsiteX51" fmla="*/ 147664 w 886159"/>
              <a:gd name="connsiteY51" fmla="*/ 165128 h 219074"/>
              <a:gd name="connsiteX52" fmla="*/ 200129 w 886159"/>
              <a:gd name="connsiteY52" fmla="*/ 201092 h 219074"/>
              <a:gd name="connsiteX53" fmla="*/ 250096 w 886159"/>
              <a:gd name="connsiteY53" fmla="*/ 149715 h 219074"/>
              <a:gd name="connsiteX54" fmla="*/ 202627 w 886159"/>
              <a:gd name="connsiteY54" fmla="*/ 95769 h 219074"/>
              <a:gd name="connsiteX55" fmla="*/ 175145 w 886159"/>
              <a:gd name="connsiteY55" fmla="*/ 98338 h 219074"/>
              <a:gd name="connsiteX56" fmla="*/ 172647 w 886159"/>
              <a:gd name="connsiteY56" fmla="*/ 95769 h 219074"/>
              <a:gd name="connsiteX57" fmla="*/ 180142 w 886159"/>
              <a:gd name="connsiteY57" fmla="*/ 80356 h 219074"/>
              <a:gd name="connsiteX58" fmla="*/ 202627 w 886159"/>
              <a:gd name="connsiteY58" fmla="*/ 77787 h 219074"/>
              <a:gd name="connsiteX59" fmla="*/ 82446 w 886159"/>
              <a:gd name="connsiteY59" fmla="*/ 77787 h 219074"/>
              <a:gd name="connsiteX60" fmla="*/ 152400 w 886159"/>
              <a:gd name="connsiteY60" fmla="*/ 100907 h 219074"/>
              <a:gd name="connsiteX61" fmla="*/ 137410 w 886159"/>
              <a:gd name="connsiteY61" fmla="*/ 129164 h 219074"/>
              <a:gd name="connsiteX62" fmla="*/ 132413 w 886159"/>
              <a:gd name="connsiteY62" fmla="*/ 129164 h 219074"/>
              <a:gd name="connsiteX63" fmla="*/ 82446 w 886159"/>
              <a:gd name="connsiteY63" fmla="*/ 95769 h 219074"/>
              <a:gd name="connsiteX64" fmla="*/ 32479 w 886159"/>
              <a:gd name="connsiteY64" fmla="*/ 147146 h 219074"/>
              <a:gd name="connsiteX65" fmla="*/ 79948 w 886159"/>
              <a:gd name="connsiteY65" fmla="*/ 201092 h 219074"/>
              <a:gd name="connsiteX66" fmla="*/ 107430 w 886159"/>
              <a:gd name="connsiteY66" fmla="*/ 195955 h 219074"/>
              <a:gd name="connsiteX67" fmla="*/ 109928 w 886159"/>
              <a:gd name="connsiteY67" fmla="*/ 201092 h 219074"/>
              <a:gd name="connsiteX68" fmla="*/ 102433 w 886159"/>
              <a:gd name="connsiteY68" fmla="*/ 216505 h 219074"/>
              <a:gd name="connsiteX69" fmla="*/ 79948 w 886159"/>
              <a:gd name="connsiteY69" fmla="*/ 219074 h 219074"/>
              <a:gd name="connsiteX70" fmla="*/ 0 w 886159"/>
              <a:gd name="connsiteY70" fmla="*/ 147146 h 219074"/>
              <a:gd name="connsiteX71" fmla="*/ 82446 w 886159"/>
              <a:gd name="connsiteY71" fmla="*/ 77787 h 219074"/>
              <a:gd name="connsiteX72" fmla="*/ 385676 w 886159"/>
              <a:gd name="connsiteY72" fmla="*/ 0 h 219074"/>
              <a:gd name="connsiteX73" fmla="*/ 433387 w 886159"/>
              <a:gd name="connsiteY73" fmla="*/ 10160 h 219074"/>
              <a:gd name="connsiteX74" fmla="*/ 423342 w 886159"/>
              <a:gd name="connsiteY74" fmla="*/ 30480 h 219074"/>
              <a:gd name="connsiteX75" fmla="*/ 420831 w 886159"/>
              <a:gd name="connsiteY75" fmla="*/ 30480 h 219074"/>
              <a:gd name="connsiteX76" fmla="*/ 385676 w 886159"/>
              <a:gd name="connsiteY76" fmla="*/ 17780 h 219074"/>
              <a:gd name="connsiteX77" fmla="*/ 345498 w 886159"/>
              <a:gd name="connsiteY77" fmla="*/ 63500 h 219074"/>
              <a:gd name="connsiteX78" fmla="*/ 345498 w 886159"/>
              <a:gd name="connsiteY78" fmla="*/ 83820 h 219074"/>
              <a:gd name="connsiteX79" fmla="*/ 385676 w 886159"/>
              <a:gd name="connsiteY79" fmla="*/ 83820 h 219074"/>
              <a:gd name="connsiteX80" fmla="*/ 388187 w 886159"/>
              <a:gd name="connsiteY80" fmla="*/ 86360 h 219074"/>
              <a:gd name="connsiteX81" fmla="*/ 380653 w 886159"/>
              <a:gd name="connsiteY81" fmla="*/ 96520 h 219074"/>
              <a:gd name="connsiteX82" fmla="*/ 378142 w 886159"/>
              <a:gd name="connsiteY82" fmla="*/ 99060 h 219074"/>
              <a:gd name="connsiteX83" fmla="*/ 345498 w 886159"/>
              <a:gd name="connsiteY83" fmla="*/ 99060 h 219074"/>
              <a:gd name="connsiteX84" fmla="*/ 345498 w 886159"/>
              <a:gd name="connsiteY84" fmla="*/ 215900 h 219074"/>
              <a:gd name="connsiteX85" fmla="*/ 342986 w 886159"/>
              <a:gd name="connsiteY85" fmla="*/ 215900 h 219074"/>
              <a:gd name="connsiteX86" fmla="*/ 317875 w 886159"/>
              <a:gd name="connsiteY86" fmla="*/ 215900 h 219074"/>
              <a:gd name="connsiteX87" fmla="*/ 317875 w 886159"/>
              <a:gd name="connsiteY87" fmla="*/ 99060 h 219074"/>
              <a:gd name="connsiteX88" fmla="*/ 297786 w 886159"/>
              <a:gd name="connsiteY88" fmla="*/ 99060 h 219074"/>
              <a:gd name="connsiteX89" fmla="*/ 295275 w 886159"/>
              <a:gd name="connsiteY89" fmla="*/ 96520 h 219074"/>
              <a:gd name="connsiteX90" fmla="*/ 295275 w 886159"/>
              <a:gd name="connsiteY90" fmla="*/ 86360 h 219074"/>
              <a:gd name="connsiteX91" fmla="*/ 297786 w 886159"/>
              <a:gd name="connsiteY91" fmla="*/ 83820 h 219074"/>
              <a:gd name="connsiteX92" fmla="*/ 315364 w 886159"/>
              <a:gd name="connsiteY92" fmla="*/ 83820 h 219074"/>
              <a:gd name="connsiteX93" fmla="*/ 315364 w 886159"/>
              <a:gd name="connsiteY93" fmla="*/ 68580 h 219074"/>
              <a:gd name="connsiteX94" fmla="*/ 385676 w 886159"/>
              <a:gd name="connsiteY94" fmla="*/ 0 h 219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886159" h="219074">
                <a:moveTo>
                  <a:pt x="809625" y="77787"/>
                </a:moveTo>
                <a:cubicBezTo>
                  <a:pt x="865286" y="77787"/>
                  <a:pt x="890587" y="113751"/>
                  <a:pt x="885527" y="152284"/>
                </a:cubicBezTo>
                <a:cubicBezTo>
                  <a:pt x="885527" y="154853"/>
                  <a:pt x="885527" y="154853"/>
                  <a:pt x="882997" y="154853"/>
                </a:cubicBezTo>
                <a:cubicBezTo>
                  <a:pt x="882997" y="154853"/>
                  <a:pt x="882997" y="154853"/>
                  <a:pt x="776733" y="154853"/>
                </a:cubicBezTo>
                <a:cubicBezTo>
                  <a:pt x="776733" y="154853"/>
                  <a:pt x="776733" y="154853"/>
                  <a:pt x="776733" y="152284"/>
                </a:cubicBezTo>
                <a:cubicBezTo>
                  <a:pt x="776733" y="152284"/>
                  <a:pt x="776733" y="152284"/>
                  <a:pt x="776733" y="142009"/>
                </a:cubicBezTo>
                <a:cubicBezTo>
                  <a:pt x="776733" y="142009"/>
                  <a:pt x="776733" y="139440"/>
                  <a:pt x="776733" y="139440"/>
                </a:cubicBezTo>
                <a:cubicBezTo>
                  <a:pt x="776733" y="139440"/>
                  <a:pt x="776733" y="139440"/>
                  <a:pt x="855166" y="139440"/>
                </a:cubicBezTo>
                <a:cubicBezTo>
                  <a:pt x="857696" y="118889"/>
                  <a:pt x="842516" y="93200"/>
                  <a:pt x="809625" y="93200"/>
                </a:cubicBezTo>
                <a:cubicBezTo>
                  <a:pt x="776733" y="93200"/>
                  <a:pt x="759023" y="113751"/>
                  <a:pt x="759023" y="149715"/>
                </a:cubicBezTo>
                <a:cubicBezTo>
                  <a:pt x="759023" y="183110"/>
                  <a:pt x="781794" y="201092"/>
                  <a:pt x="822275" y="201092"/>
                </a:cubicBezTo>
                <a:cubicBezTo>
                  <a:pt x="842516" y="201092"/>
                  <a:pt x="857696" y="198523"/>
                  <a:pt x="870346" y="193386"/>
                </a:cubicBezTo>
                <a:cubicBezTo>
                  <a:pt x="870346" y="193386"/>
                  <a:pt x="872876" y="195955"/>
                  <a:pt x="870346" y="195955"/>
                </a:cubicBezTo>
                <a:cubicBezTo>
                  <a:pt x="870346" y="195955"/>
                  <a:pt x="870346" y="195955"/>
                  <a:pt x="862756" y="213937"/>
                </a:cubicBezTo>
                <a:cubicBezTo>
                  <a:pt x="852636" y="216505"/>
                  <a:pt x="834925" y="219074"/>
                  <a:pt x="817215" y="219074"/>
                </a:cubicBezTo>
                <a:cubicBezTo>
                  <a:pt x="759023" y="219074"/>
                  <a:pt x="728662" y="195955"/>
                  <a:pt x="728662" y="149715"/>
                </a:cubicBezTo>
                <a:cubicBezTo>
                  <a:pt x="728662" y="108614"/>
                  <a:pt x="759023" y="77787"/>
                  <a:pt x="809625" y="77787"/>
                </a:cubicBezTo>
                <a:close/>
                <a:moveTo>
                  <a:pt x="662197" y="77787"/>
                </a:moveTo>
                <a:cubicBezTo>
                  <a:pt x="687358" y="77787"/>
                  <a:pt x="707486" y="85494"/>
                  <a:pt x="717550" y="90632"/>
                </a:cubicBezTo>
                <a:cubicBezTo>
                  <a:pt x="717550" y="90632"/>
                  <a:pt x="717550" y="90632"/>
                  <a:pt x="707486" y="111182"/>
                </a:cubicBezTo>
                <a:cubicBezTo>
                  <a:pt x="707486" y="111182"/>
                  <a:pt x="707486" y="111182"/>
                  <a:pt x="704970" y="111182"/>
                </a:cubicBezTo>
                <a:cubicBezTo>
                  <a:pt x="697422" y="100907"/>
                  <a:pt x="682325" y="95769"/>
                  <a:pt x="664713" y="95769"/>
                </a:cubicBezTo>
                <a:cubicBezTo>
                  <a:pt x="637037" y="95769"/>
                  <a:pt x="614392" y="113751"/>
                  <a:pt x="614392" y="149715"/>
                </a:cubicBezTo>
                <a:cubicBezTo>
                  <a:pt x="614392" y="183110"/>
                  <a:pt x="637037" y="201092"/>
                  <a:pt x="664713" y="201092"/>
                </a:cubicBezTo>
                <a:cubicBezTo>
                  <a:pt x="677293" y="201092"/>
                  <a:pt x="687358" y="201092"/>
                  <a:pt x="699938" y="195955"/>
                </a:cubicBezTo>
                <a:cubicBezTo>
                  <a:pt x="702454" y="195955"/>
                  <a:pt x="702454" y="195955"/>
                  <a:pt x="702454" y="198523"/>
                </a:cubicBezTo>
                <a:cubicBezTo>
                  <a:pt x="702454" y="198523"/>
                  <a:pt x="702454" y="198523"/>
                  <a:pt x="692390" y="213937"/>
                </a:cubicBezTo>
                <a:cubicBezTo>
                  <a:pt x="682325" y="219074"/>
                  <a:pt x="674777" y="219074"/>
                  <a:pt x="662197" y="219074"/>
                </a:cubicBezTo>
                <a:cubicBezTo>
                  <a:pt x="611876" y="219074"/>
                  <a:pt x="584200" y="188248"/>
                  <a:pt x="584200" y="149715"/>
                </a:cubicBezTo>
                <a:cubicBezTo>
                  <a:pt x="584200" y="108614"/>
                  <a:pt x="611876" y="77787"/>
                  <a:pt x="662197" y="77787"/>
                </a:cubicBezTo>
                <a:close/>
                <a:moveTo>
                  <a:pt x="476249" y="77787"/>
                </a:moveTo>
                <a:cubicBezTo>
                  <a:pt x="534441" y="77787"/>
                  <a:pt x="557212" y="111182"/>
                  <a:pt x="557212" y="154853"/>
                </a:cubicBezTo>
                <a:cubicBezTo>
                  <a:pt x="557212" y="154853"/>
                  <a:pt x="557212" y="154853"/>
                  <a:pt x="557212" y="216505"/>
                </a:cubicBezTo>
                <a:cubicBezTo>
                  <a:pt x="557212" y="216505"/>
                  <a:pt x="557212" y="216505"/>
                  <a:pt x="554682" y="216505"/>
                </a:cubicBezTo>
                <a:cubicBezTo>
                  <a:pt x="554682" y="216505"/>
                  <a:pt x="554682" y="216505"/>
                  <a:pt x="526851" y="216505"/>
                </a:cubicBezTo>
                <a:cubicBezTo>
                  <a:pt x="526851" y="216505"/>
                  <a:pt x="524321" y="216505"/>
                  <a:pt x="524321" y="216505"/>
                </a:cubicBezTo>
                <a:cubicBezTo>
                  <a:pt x="524321" y="216505"/>
                  <a:pt x="524321" y="216505"/>
                  <a:pt x="524321" y="154853"/>
                </a:cubicBezTo>
                <a:cubicBezTo>
                  <a:pt x="524321" y="118889"/>
                  <a:pt x="514201" y="95769"/>
                  <a:pt x="476249" y="95769"/>
                </a:cubicBezTo>
                <a:cubicBezTo>
                  <a:pt x="445889" y="95769"/>
                  <a:pt x="428178" y="116320"/>
                  <a:pt x="428178" y="149715"/>
                </a:cubicBezTo>
                <a:cubicBezTo>
                  <a:pt x="428178" y="172835"/>
                  <a:pt x="438298" y="201092"/>
                  <a:pt x="473719" y="201092"/>
                </a:cubicBezTo>
                <a:cubicBezTo>
                  <a:pt x="483840" y="201092"/>
                  <a:pt x="491430" y="198523"/>
                  <a:pt x="499020" y="195955"/>
                </a:cubicBezTo>
                <a:cubicBezTo>
                  <a:pt x="499020" y="195955"/>
                  <a:pt x="501550" y="198523"/>
                  <a:pt x="501550" y="198523"/>
                </a:cubicBezTo>
                <a:cubicBezTo>
                  <a:pt x="501550" y="198523"/>
                  <a:pt x="501550" y="198523"/>
                  <a:pt x="496490" y="216505"/>
                </a:cubicBezTo>
                <a:cubicBezTo>
                  <a:pt x="488900" y="219074"/>
                  <a:pt x="481310" y="219074"/>
                  <a:pt x="471189" y="219074"/>
                </a:cubicBezTo>
                <a:cubicBezTo>
                  <a:pt x="418058" y="219074"/>
                  <a:pt x="395287" y="188248"/>
                  <a:pt x="395287" y="149715"/>
                </a:cubicBezTo>
                <a:cubicBezTo>
                  <a:pt x="395287" y="106045"/>
                  <a:pt x="428178" y="77787"/>
                  <a:pt x="476249" y="77787"/>
                </a:cubicBezTo>
                <a:close/>
                <a:moveTo>
                  <a:pt x="202627" y="77787"/>
                </a:moveTo>
                <a:cubicBezTo>
                  <a:pt x="257591" y="77787"/>
                  <a:pt x="282575" y="108614"/>
                  <a:pt x="282575" y="149715"/>
                </a:cubicBezTo>
                <a:cubicBezTo>
                  <a:pt x="282575" y="188248"/>
                  <a:pt x="255093" y="219074"/>
                  <a:pt x="200129" y="219074"/>
                </a:cubicBezTo>
                <a:cubicBezTo>
                  <a:pt x="167650" y="219074"/>
                  <a:pt x="145165" y="208799"/>
                  <a:pt x="130175" y="195955"/>
                </a:cubicBezTo>
                <a:cubicBezTo>
                  <a:pt x="130175" y="195955"/>
                  <a:pt x="130175" y="195955"/>
                  <a:pt x="145165" y="165128"/>
                </a:cubicBezTo>
                <a:cubicBezTo>
                  <a:pt x="145165" y="165128"/>
                  <a:pt x="147664" y="165128"/>
                  <a:pt x="147664" y="165128"/>
                </a:cubicBezTo>
                <a:cubicBezTo>
                  <a:pt x="155159" y="185679"/>
                  <a:pt x="172647" y="201092"/>
                  <a:pt x="200129" y="201092"/>
                </a:cubicBezTo>
                <a:cubicBezTo>
                  <a:pt x="230109" y="201092"/>
                  <a:pt x="250096" y="180541"/>
                  <a:pt x="250096" y="149715"/>
                </a:cubicBezTo>
                <a:cubicBezTo>
                  <a:pt x="250096" y="111182"/>
                  <a:pt x="230109" y="95769"/>
                  <a:pt x="202627" y="95769"/>
                </a:cubicBezTo>
                <a:cubicBezTo>
                  <a:pt x="190136" y="95769"/>
                  <a:pt x="182641" y="98338"/>
                  <a:pt x="175145" y="98338"/>
                </a:cubicBezTo>
                <a:cubicBezTo>
                  <a:pt x="172647" y="100907"/>
                  <a:pt x="170149" y="98338"/>
                  <a:pt x="172647" y="95769"/>
                </a:cubicBezTo>
                <a:cubicBezTo>
                  <a:pt x="172647" y="95769"/>
                  <a:pt x="172647" y="95769"/>
                  <a:pt x="180142" y="80356"/>
                </a:cubicBezTo>
                <a:cubicBezTo>
                  <a:pt x="187637" y="77787"/>
                  <a:pt x="195132" y="77787"/>
                  <a:pt x="202627" y="77787"/>
                </a:cubicBezTo>
                <a:close/>
                <a:moveTo>
                  <a:pt x="82446" y="77787"/>
                </a:moveTo>
                <a:cubicBezTo>
                  <a:pt x="112426" y="77787"/>
                  <a:pt x="137410" y="88063"/>
                  <a:pt x="152400" y="100907"/>
                </a:cubicBezTo>
                <a:cubicBezTo>
                  <a:pt x="152400" y="100907"/>
                  <a:pt x="152400" y="100907"/>
                  <a:pt x="137410" y="129164"/>
                </a:cubicBezTo>
                <a:cubicBezTo>
                  <a:pt x="137410" y="131733"/>
                  <a:pt x="134911" y="131733"/>
                  <a:pt x="132413" y="129164"/>
                </a:cubicBezTo>
                <a:cubicBezTo>
                  <a:pt x="127416" y="111182"/>
                  <a:pt x="109928" y="95769"/>
                  <a:pt x="82446" y="95769"/>
                </a:cubicBezTo>
                <a:cubicBezTo>
                  <a:pt x="52466" y="95769"/>
                  <a:pt x="32479" y="113751"/>
                  <a:pt x="32479" y="147146"/>
                </a:cubicBezTo>
                <a:cubicBezTo>
                  <a:pt x="32479" y="183110"/>
                  <a:pt x="52466" y="201092"/>
                  <a:pt x="79948" y="201092"/>
                </a:cubicBezTo>
                <a:cubicBezTo>
                  <a:pt x="92439" y="201092"/>
                  <a:pt x="99934" y="198523"/>
                  <a:pt x="107430" y="195955"/>
                </a:cubicBezTo>
                <a:cubicBezTo>
                  <a:pt x="109928" y="195955"/>
                  <a:pt x="109928" y="198523"/>
                  <a:pt x="109928" y="201092"/>
                </a:cubicBezTo>
                <a:cubicBezTo>
                  <a:pt x="109928" y="201092"/>
                  <a:pt x="109928" y="201092"/>
                  <a:pt x="102433" y="216505"/>
                </a:cubicBezTo>
                <a:cubicBezTo>
                  <a:pt x="94938" y="219074"/>
                  <a:pt x="87443" y="219074"/>
                  <a:pt x="79948" y="219074"/>
                </a:cubicBezTo>
                <a:cubicBezTo>
                  <a:pt x="24984" y="219074"/>
                  <a:pt x="0" y="185679"/>
                  <a:pt x="0" y="147146"/>
                </a:cubicBezTo>
                <a:cubicBezTo>
                  <a:pt x="0" y="108614"/>
                  <a:pt x="27482" y="77787"/>
                  <a:pt x="82446" y="77787"/>
                </a:cubicBezTo>
                <a:close/>
                <a:moveTo>
                  <a:pt x="385676" y="0"/>
                </a:moveTo>
                <a:cubicBezTo>
                  <a:pt x="403253" y="0"/>
                  <a:pt x="420831" y="5080"/>
                  <a:pt x="433387" y="10160"/>
                </a:cubicBezTo>
                <a:cubicBezTo>
                  <a:pt x="433387" y="10160"/>
                  <a:pt x="433387" y="10160"/>
                  <a:pt x="423342" y="30480"/>
                </a:cubicBezTo>
                <a:cubicBezTo>
                  <a:pt x="423342" y="30480"/>
                  <a:pt x="423342" y="30480"/>
                  <a:pt x="420831" y="30480"/>
                </a:cubicBezTo>
                <a:cubicBezTo>
                  <a:pt x="413298" y="22860"/>
                  <a:pt x="400742" y="17780"/>
                  <a:pt x="385676" y="17780"/>
                </a:cubicBezTo>
                <a:cubicBezTo>
                  <a:pt x="353031" y="17780"/>
                  <a:pt x="345498" y="40640"/>
                  <a:pt x="345498" y="63500"/>
                </a:cubicBezTo>
                <a:cubicBezTo>
                  <a:pt x="345498" y="63500"/>
                  <a:pt x="345498" y="63500"/>
                  <a:pt x="345498" y="83820"/>
                </a:cubicBezTo>
                <a:cubicBezTo>
                  <a:pt x="345498" y="83820"/>
                  <a:pt x="345498" y="83820"/>
                  <a:pt x="385676" y="83820"/>
                </a:cubicBezTo>
                <a:cubicBezTo>
                  <a:pt x="385676" y="83820"/>
                  <a:pt x="388187" y="83820"/>
                  <a:pt x="388187" y="86360"/>
                </a:cubicBezTo>
                <a:cubicBezTo>
                  <a:pt x="388187" y="86360"/>
                  <a:pt x="388187" y="86360"/>
                  <a:pt x="380653" y="96520"/>
                </a:cubicBezTo>
                <a:cubicBezTo>
                  <a:pt x="380653" y="99060"/>
                  <a:pt x="380653" y="99060"/>
                  <a:pt x="378142" y="99060"/>
                </a:cubicBezTo>
                <a:cubicBezTo>
                  <a:pt x="378142" y="99060"/>
                  <a:pt x="378142" y="99060"/>
                  <a:pt x="345498" y="99060"/>
                </a:cubicBezTo>
                <a:cubicBezTo>
                  <a:pt x="345498" y="99060"/>
                  <a:pt x="345498" y="99060"/>
                  <a:pt x="345498" y="215900"/>
                </a:cubicBezTo>
                <a:cubicBezTo>
                  <a:pt x="345498" y="215900"/>
                  <a:pt x="345498" y="215900"/>
                  <a:pt x="342986" y="215900"/>
                </a:cubicBezTo>
                <a:cubicBezTo>
                  <a:pt x="342986" y="215900"/>
                  <a:pt x="342986" y="215900"/>
                  <a:pt x="317875" y="215900"/>
                </a:cubicBezTo>
                <a:cubicBezTo>
                  <a:pt x="317875" y="215900"/>
                  <a:pt x="317875" y="215900"/>
                  <a:pt x="317875" y="99060"/>
                </a:cubicBezTo>
                <a:cubicBezTo>
                  <a:pt x="317875" y="99060"/>
                  <a:pt x="317875" y="99060"/>
                  <a:pt x="297786" y="99060"/>
                </a:cubicBezTo>
                <a:cubicBezTo>
                  <a:pt x="297786" y="99060"/>
                  <a:pt x="295275" y="99060"/>
                  <a:pt x="295275" y="96520"/>
                </a:cubicBezTo>
                <a:cubicBezTo>
                  <a:pt x="295275" y="96520"/>
                  <a:pt x="295275" y="96520"/>
                  <a:pt x="295275" y="86360"/>
                </a:cubicBezTo>
                <a:cubicBezTo>
                  <a:pt x="295275" y="83820"/>
                  <a:pt x="297786" y="83820"/>
                  <a:pt x="297786" y="83820"/>
                </a:cubicBezTo>
                <a:cubicBezTo>
                  <a:pt x="297786" y="83820"/>
                  <a:pt x="297786" y="83820"/>
                  <a:pt x="315364" y="83820"/>
                </a:cubicBezTo>
                <a:cubicBezTo>
                  <a:pt x="315364" y="83820"/>
                  <a:pt x="315364" y="83820"/>
                  <a:pt x="315364" y="68580"/>
                </a:cubicBezTo>
                <a:cubicBezTo>
                  <a:pt x="315364" y="22860"/>
                  <a:pt x="345498" y="0"/>
                  <a:pt x="385676" y="0"/>
                </a:cubicBezTo>
                <a:close/>
              </a:path>
            </a:pathLst>
          </a:custGeom>
          <a:solidFill>
            <a:srgbClr val="1C355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 dirty="0"/>
          </a:p>
        </p:txBody>
      </p:sp>
      <p:grpSp>
        <p:nvGrpSpPr>
          <p:cNvPr id="46" name="Groupe 45">
            <a:extLst>
              <a:ext uri="{FF2B5EF4-FFF2-40B4-BE49-F238E27FC236}">
                <a16:creationId xmlns:a16="http://schemas.microsoft.com/office/drawing/2014/main" id="{07B3012D-9E5F-4C2A-BE25-774B6C8CA273}"/>
              </a:ext>
            </a:extLst>
          </p:cNvPr>
          <p:cNvGrpSpPr/>
          <p:nvPr userDrawn="1"/>
        </p:nvGrpSpPr>
        <p:grpSpPr>
          <a:xfrm>
            <a:off x="12371453" y="0"/>
            <a:ext cx="1885826" cy="1835885"/>
            <a:chOff x="2689543" y="1651754"/>
            <a:chExt cx="1885826" cy="1835885"/>
          </a:xfrm>
        </p:grpSpPr>
        <p:sp>
          <p:nvSpPr>
            <p:cNvPr id="47" name="Freeform 5">
              <a:extLst>
                <a:ext uri="{FF2B5EF4-FFF2-40B4-BE49-F238E27FC236}">
                  <a16:creationId xmlns:a16="http://schemas.microsoft.com/office/drawing/2014/main" id="{9BEC8D51-AAA1-42FA-B9E8-AAF8DC78FA9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19731" y="1651754"/>
              <a:ext cx="425450" cy="425450"/>
            </a:xfrm>
            <a:custGeom>
              <a:avLst/>
              <a:gdLst>
                <a:gd name="T0" fmla="*/ 173 w 346"/>
                <a:gd name="T1" fmla="*/ 0 h 346"/>
                <a:gd name="T2" fmla="*/ 0 w 346"/>
                <a:gd name="T3" fmla="*/ 173 h 346"/>
                <a:gd name="T4" fmla="*/ 173 w 346"/>
                <a:gd name="T5" fmla="*/ 346 h 346"/>
                <a:gd name="T6" fmla="*/ 346 w 346"/>
                <a:gd name="T7" fmla="*/ 173 h 346"/>
                <a:gd name="T8" fmla="*/ 173 w 346"/>
                <a:gd name="T9" fmla="*/ 0 h 346"/>
                <a:gd name="T10" fmla="*/ 201 w 346"/>
                <a:gd name="T11" fmla="*/ 247 h 346"/>
                <a:gd name="T12" fmla="*/ 128 w 346"/>
                <a:gd name="T13" fmla="*/ 290 h 346"/>
                <a:gd name="T14" fmla="*/ 111 w 346"/>
                <a:gd name="T15" fmla="*/ 278 h 346"/>
                <a:gd name="T16" fmla="*/ 112 w 346"/>
                <a:gd name="T17" fmla="*/ 272 h 346"/>
                <a:gd name="T18" fmla="*/ 153 w 346"/>
                <a:gd name="T19" fmla="*/ 172 h 346"/>
                <a:gd name="T20" fmla="*/ 150 w 346"/>
                <a:gd name="T21" fmla="*/ 165 h 346"/>
                <a:gd name="T22" fmla="*/ 126 w 346"/>
                <a:gd name="T23" fmla="*/ 175 h 346"/>
                <a:gd name="T24" fmla="*/ 121 w 346"/>
                <a:gd name="T25" fmla="*/ 173 h 346"/>
                <a:gd name="T26" fmla="*/ 126 w 346"/>
                <a:gd name="T27" fmla="*/ 163 h 346"/>
                <a:gd name="T28" fmla="*/ 195 w 346"/>
                <a:gd name="T29" fmla="*/ 128 h 346"/>
                <a:gd name="T30" fmla="*/ 205 w 346"/>
                <a:gd name="T31" fmla="*/ 141 h 346"/>
                <a:gd name="T32" fmla="*/ 201 w 346"/>
                <a:gd name="T33" fmla="*/ 154 h 346"/>
                <a:gd name="T34" fmla="*/ 164 w 346"/>
                <a:gd name="T35" fmla="*/ 247 h 346"/>
                <a:gd name="T36" fmla="*/ 169 w 346"/>
                <a:gd name="T37" fmla="*/ 252 h 346"/>
                <a:gd name="T38" fmla="*/ 196 w 346"/>
                <a:gd name="T39" fmla="*/ 235 h 346"/>
                <a:gd name="T40" fmla="*/ 204 w 346"/>
                <a:gd name="T41" fmla="*/ 231 h 346"/>
                <a:gd name="T42" fmla="*/ 207 w 346"/>
                <a:gd name="T43" fmla="*/ 234 h 346"/>
                <a:gd name="T44" fmla="*/ 201 w 346"/>
                <a:gd name="T45" fmla="*/ 247 h 346"/>
                <a:gd name="T46" fmla="*/ 192 w 346"/>
                <a:gd name="T47" fmla="*/ 98 h 346"/>
                <a:gd name="T48" fmla="*/ 182 w 346"/>
                <a:gd name="T49" fmla="*/ 95 h 346"/>
                <a:gd name="T50" fmla="*/ 173 w 346"/>
                <a:gd name="T51" fmla="*/ 76 h 346"/>
                <a:gd name="T52" fmla="*/ 186 w 346"/>
                <a:gd name="T53" fmla="*/ 52 h 346"/>
                <a:gd name="T54" fmla="*/ 198 w 346"/>
                <a:gd name="T55" fmla="*/ 48 h 346"/>
                <a:gd name="T56" fmla="*/ 219 w 346"/>
                <a:gd name="T57" fmla="*/ 70 h 346"/>
                <a:gd name="T58" fmla="*/ 192 w 346"/>
                <a:gd name="T59" fmla="*/ 98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46" h="346">
                  <a:moveTo>
                    <a:pt x="173" y="0"/>
                  </a:moveTo>
                  <a:cubicBezTo>
                    <a:pt x="78" y="0"/>
                    <a:pt x="0" y="78"/>
                    <a:pt x="0" y="173"/>
                  </a:cubicBezTo>
                  <a:cubicBezTo>
                    <a:pt x="0" y="268"/>
                    <a:pt x="78" y="346"/>
                    <a:pt x="173" y="346"/>
                  </a:cubicBezTo>
                  <a:cubicBezTo>
                    <a:pt x="268" y="346"/>
                    <a:pt x="346" y="268"/>
                    <a:pt x="346" y="173"/>
                  </a:cubicBezTo>
                  <a:cubicBezTo>
                    <a:pt x="346" y="78"/>
                    <a:pt x="268" y="0"/>
                    <a:pt x="173" y="0"/>
                  </a:cubicBezTo>
                  <a:close/>
                  <a:moveTo>
                    <a:pt x="201" y="247"/>
                  </a:moveTo>
                  <a:cubicBezTo>
                    <a:pt x="182" y="270"/>
                    <a:pt x="143" y="290"/>
                    <a:pt x="128" y="290"/>
                  </a:cubicBezTo>
                  <a:cubicBezTo>
                    <a:pt x="122" y="290"/>
                    <a:pt x="111" y="284"/>
                    <a:pt x="111" y="278"/>
                  </a:cubicBezTo>
                  <a:cubicBezTo>
                    <a:pt x="111" y="276"/>
                    <a:pt x="111" y="276"/>
                    <a:pt x="112" y="272"/>
                  </a:cubicBezTo>
                  <a:cubicBezTo>
                    <a:pt x="126" y="238"/>
                    <a:pt x="138" y="213"/>
                    <a:pt x="153" y="172"/>
                  </a:cubicBezTo>
                  <a:cubicBezTo>
                    <a:pt x="154" y="169"/>
                    <a:pt x="153" y="165"/>
                    <a:pt x="150" y="165"/>
                  </a:cubicBezTo>
                  <a:cubicBezTo>
                    <a:pt x="146" y="165"/>
                    <a:pt x="136" y="169"/>
                    <a:pt x="126" y="175"/>
                  </a:cubicBezTo>
                  <a:cubicBezTo>
                    <a:pt x="125" y="177"/>
                    <a:pt x="121" y="174"/>
                    <a:pt x="121" y="173"/>
                  </a:cubicBezTo>
                  <a:cubicBezTo>
                    <a:pt x="121" y="170"/>
                    <a:pt x="123" y="167"/>
                    <a:pt x="126" y="163"/>
                  </a:cubicBezTo>
                  <a:cubicBezTo>
                    <a:pt x="134" y="154"/>
                    <a:pt x="171" y="128"/>
                    <a:pt x="195" y="128"/>
                  </a:cubicBezTo>
                  <a:cubicBezTo>
                    <a:pt x="199" y="128"/>
                    <a:pt x="205" y="137"/>
                    <a:pt x="205" y="141"/>
                  </a:cubicBezTo>
                  <a:cubicBezTo>
                    <a:pt x="205" y="144"/>
                    <a:pt x="202" y="151"/>
                    <a:pt x="201" y="154"/>
                  </a:cubicBezTo>
                  <a:cubicBezTo>
                    <a:pt x="182" y="197"/>
                    <a:pt x="176" y="218"/>
                    <a:pt x="164" y="247"/>
                  </a:cubicBezTo>
                  <a:cubicBezTo>
                    <a:pt x="163" y="251"/>
                    <a:pt x="166" y="252"/>
                    <a:pt x="169" y="252"/>
                  </a:cubicBezTo>
                  <a:cubicBezTo>
                    <a:pt x="172" y="252"/>
                    <a:pt x="182" y="247"/>
                    <a:pt x="196" y="235"/>
                  </a:cubicBezTo>
                  <a:cubicBezTo>
                    <a:pt x="201" y="231"/>
                    <a:pt x="202" y="231"/>
                    <a:pt x="204" y="231"/>
                  </a:cubicBezTo>
                  <a:cubicBezTo>
                    <a:pt x="205" y="231"/>
                    <a:pt x="207" y="232"/>
                    <a:pt x="207" y="234"/>
                  </a:cubicBezTo>
                  <a:cubicBezTo>
                    <a:pt x="207" y="237"/>
                    <a:pt x="205" y="242"/>
                    <a:pt x="201" y="247"/>
                  </a:cubicBezTo>
                  <a:close/>
                  <a:moveTo>
                    <a:pt x="192" y="98"/>
                  </a:moveTo>
                  <a:cubicBezTo>
                    <a:pt x="188" y="98"/>
                    <a:pt x="185" y="96"/>
                    <a:pt x="182" y="95"/>
                  </a:cubicBezTo>
                  <a:cubicBezTo>
                    <a:pt x="177" y="91"/>
                    <a:pt x="173" y="85"/>
                    <a:pt x="173" y="76"/>
                  </a:cubicBezTo>
                  <a:cubicBezTo>
                    <a:pt x="173" y="65"/>
                    <a:pt x="179" y="57"/>
                    <a:pt x="186" y="52"/>
                  </a:cubicBezTo>
                  <a:cubicBezTo>
                    <a:pt x="190" y="49"/>
                    <a:pt x="195" y="48"/>
                    <a:pt x="198" y="48"/>
                  </a:cubicBezTo>
                  <a:cubicBezTo>
                    <a:pt x="213" y="48"/>
                    <a:pt x="219" y="59"/>
                    <a:pt x="219" y="70"/>
                  </a:cubicBezTo>
                  <a:cubicBezTo>
                    <a:pt x="219" y="82"/>
                    <a:pt x="206" y="98"/>
                    <a:pt x="192" y="9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ffectLst>
              <a:outerShdw blurRad="50800" dist="254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D88D0B02-1833-4DBA-9652-7C44FA8DF3F9}"/>
                </a:ext>
              </a:extLst>
            </p:cNvPr>
            <p:cNvSpPr/>
            <p:nvPr/>
          </p:nvSpPr>
          <p:spPr>
            <a:xfrm>
              <a:off x="2689543" y="2010311"/>
              <a:ext cx="1885826" cy="1477328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  <a:effectLst>
              <a:outerShdw blurRad="50800" dist="254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>
              <a:spAutoFit/>
            </a:bodyPr>
            <a:lstStyle/>
            <a:p>
              <a:pPr lvl="0">
                <a:defRPr/>
              </a:pPr>
              <a:r>
                <a:rPr lang="fr-FR" sz="1000" b="1" dirty="0">
                  <a:solidFill>
                    <a:schemeClr val="tx2"/>
                  </a:solidFill>
                  <a:latin typeface="+mj-lt"/>
                </a:rPr>
                <a:t>To change the </a:t>
              </a:r>
              <a:r>
                <a:rPr lang="fr-FR" sz="1000" b="1" dirty="0" err="1">
                  <a:solidFill>
                    <a:schemeClr val="tx2"/>
                  </a:solidFill>
                  <a:latin typeface="+mj-lt"/>
                </a:rPr>
                <a:t>visual</a:t>
              </a:r>
              <a:r>
                <a:rPr lang="fr-FR" sz="1000" b="1" dirty="0">
                  <a:solidFill>
                    <a:schemeClr val="tx2"/>
                  </a:solidFill>
                  <a:latin typeface="+mj-lt"/>
                </a:rPr>
                <a:t>: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Remove the visual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Click on the icon </a:t>
              </a:r>
              <a:br>
                <a:rPr lang="en-US" sz="1000" dirty="0">
                  <a:solidFill>
                    <a:schemeClr val="tx1"/>
                  </a:solidFill>
                  <a:latin typeface="+mj-lt"/>
                </a:rPr>
              </a:b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in the center of the gray block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Import a visual</a:t>
              </a:r>
              <a:br>
                <a:rPr lang="en-US" sz="1000" dirty="0">
                  <a:solidFill>
                    <a:schemeClr val="tx1"/>
                  </a:solidFill>
                  <a:latin typeface="+mj-lt"/>
                </a:rPr>
              </a:b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from your computer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Select the visual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Right click &gt; “background”</a:t>
              </a:r>
            </a:p>
          </p:txBody>
        </p:sp>
      </p:grpSp>
      <p:sp>
        <p:nvSpPr>
          <p:cNvPr id="18" name="Espace réservé du texte 12">
            <a:extLst>
              <a:ext uri="{FF2B5EF4-FFF2-40B4-BE49-F238E27FC236}">
                <a16:creationId xmlns:a16="http://schemas.microsoft.com/office/drawing/2014/main" id="{043A2610-DC92-4E54-9923-D1D64E0BB741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1621929" y="5443521"/>
            <a:ext cx="2278969" cy="700087"/>
          </a:xfrm>
          <a:noFill/>
        </p:spPr>
        <p:txBody>
          <a:bodyPr lIns="72000" anchor="t">
            <a:no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GB" dirty="0"/>
              <a:t>TITLE OF</a:t>
            </a:r>
            <a:br>
              <a:rPr lang="en-GB" dirty="0"/>
            </a:br>
            <a:r>
              <a:rPr lang="en-GB" dirty="0"/>
              <a:t>THE CHAPTER</a:t>
            </a:r>
          </a:p>
        </p:txBody>
      </p:sp>
      <p:sp>
        <p:nvSpPr>
          <p:cNvPr id="19" name="Espace réservé du texte 12">
            <a:extLst>
              <a:ext uri="{FF2B5EF4-FFF2-40B4-BE49-F238E27FC236}">
                <a16:creationId xmlns:a16="http://schemas.microsoft.com/office/drawing/2014/main" id="{099E4FE9-A36A-4623-83F8-9A4CD5CB6D80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949329" y="5443521"/>
            <a:ext cx="2278969" cy="700087"/>
          </a:xfrm>
          <a:noFill/>
        </p:spPr>
        <p:txBody>
          <a:bodyPr lIns="72000" anchor="t">
            <a:no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GB" dirty="0"/>
              <a:t>TITLE OF</a:t>
            </a:r>
            <a:br>
              <a:rPr lang="en-GB" dirty="0"/>
            </a:br>
            <a:r>
              <a:rPr lang="en-GB" dirty="0"/>
              <a:t>THE CHAPTER</a:t>
            </a:r>
          </a:p>
        </p:txBody>
      </p:sp>
      <p:sp>
        <p:nvSpPr>
          <p:cNvPr id="20" name="Espace réservé du texte 12">
            <a:extLst>
              <a:ext uri="{FF2B5EF4-FFF2-40B4-BE49-F238E27FC236}">
                <a16:creationId xmlns:a16="http://schemas.microsoft.com/office/drawing/2014/main" id="{332C4CAF-C8B6-4365-A0B1-6645C7358CF3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8276729" y="5443521"/>
            <a:ext cx="2278969" cy="700087"/>
          </a:xfrm>
          <a:noFill/>
        </p:spPr>
        <p:txBody>
          <a:bodyPr lIns="72000" anchor="t">
            <a:no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GB" dirty="0"/>
              <a:t>TITLE OF</a:t>
            </a:r>
            <a:br>
              <a:rPr lang="en-GB" dirty="0"/>
            </a:br>
            <a:r>
              <a:rPr lang="en-GB" dirty="0"/>
              <a:t>THE CHAPTER</a:t>
            </a:r>
          </a:p>
        </p:txBody>
      </p:sp>
      <p:sp>
        <p:nvSpPr>
          <p:cNvPr id="21" name="Espace réservé du texte 10">
            <a:extLst>
              <a:ext uri="{FF2B5EF4-FFF2-40B4-BE49-F238E27FC236}">
                <a16:creationId xmlns:a16="http://schemas.microsoft.com/office/drawing/2014/main" id="{01D1A5BB-9656-4E29-B8E6-46AD6CA6C820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621929" y="4683381"/>
            <a:ext cx="1691699" cy="700088"/>
          </a:xfrm>
        </p:spPr>
        <p:txBody>
          <a:bodyPr lIns="72000" tIns="900000" bIns="0" anchor="b">
            <a:noAutofit/>
          </a:bodyPr>
          <a:lstStyle>
            <a:lvl1pPr marL="0" indent="0" algn="l">
              <a:buNone/>
              <a:defRPr sz="4800" b="1" spc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XX</a:t>
            </a:r>
          </a:p>
        </p:txBody>
      </p:sp>
      <p:sp>
        <p:nvSpPr>
          <p:cNvPr id="22" name="Espace réservé du texte 10">
            <a:extLst>
              <a:ext uri="{FF2B5EF4-FFF2-40B4-BE49-F238E27FC236}">
                <a16:creationId xmlns:a16="http://schemas.microsoft.com/office/drawing/2014/main" id="{B020CBAD-51B3-4353-BF62-03582F27C887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4949329" y="4683381"/>
            <a:ext cx="1691699" cy="700088"/>
          </a:xfrm>
        </p:spPr>
        <p:txBody>
          <a:bodyPr lIns="72000" tIns="900000" bIns="0" anchor="b">
            <a:noAutofit/>
          </a:bodyPr>
          <a:lstStyle>
            <a:lvl1pPr marL="0" indent="0" algn="l">
              <a:buNone/>
              <a:defRPr sz="4800" b="1" spc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XX</a:t>
            </a:r>
          </a:p>
        </p:txBody>
      </p:sp>
      <p:sp>
        <p:nvSpPr>
          <p:cNvPr id="23" name="Espace réservé du texte 10">
            <a:extLst>
              <a:ext uri="{FF2B5EF4-FFF2-40B4-BE49-F238E27FC236}">
                <a16:creationId xmlns:a16="http://schemas.microsoft.com/office/drawing/2014/main" id="{EAE653F5-69D2-40AA-BAB6-95401868A553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8276729" y="4683381"/>
            <a:ext cx="1691699" cy="700088"/>
          </a:xfrm>
        </p:spPr>
        <p:txBody>
          <a:bodyPr lIns="72000" tIns="900000" bIns="0" anchor="b">
            <a:noAutofit/>
          </a:bodyPr>
          <a:lstStyle>
            <a:lvl1pPr marL="0" indent="0" algn="l">
              <a:buNone/>
              <a:defRPr sz="4800" b="1" spc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XX</a:t>
            </a:r>
          </a:p>
        </p:txBody>
      </p:sp>
    </p:spTree>
    <p:extLst>
      <p:ext uri="{BB962C8B-B14F-4D97-AF65-F5344CB8AC3E}">
        <p14:creationId xmlns:p14="http://schemas.microsoft.com/office/powerpoint/2010/main" val="20213261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X7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 3" hidden="1">
            <a:extLst>
              <a:ext uri="{FF2B5EF4-FFF2-40B4-BE49-F238E27FC236}">
                <a16:creationId xmlns:a16="http://schemas.microsoft.com/office/drawing/2014/main" id="{B73485A9-17A6-435D-8200-2DF05F4C70C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67711522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3" imgW="532" imgH="530" progId="TCLayout.ActiveDocument.1">
                  <p:embed/>
                </p:oleObj>
              </mc:Choice>
              <mc:Fallback>
                <p:oleObj name="Diapositive think-cell" r:id="rId3" imgW="532" imgH="530" progId="TCLayout.ActiveDocument.1">
                  <p:embed/>
                  <p:pic>
                    <p:nvPicPr>
                      <p:cNvPr id="4" name="Objet 3" hidden="1">
                        <a:extLst>
                          <a:ext uri="{FF2B5EF4-FFF2-40B4-BE49-F238E27FC236}">
                            <a16:creationId xmlns:a16="http://schemas.microsoft.com/office/drawing/2014/main" id="{B73485A9-17A6-435D-8200-2DF05F4C70C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" name="Rectangle 50">
            <a:extLst>
              <a:ext uri="{FF2B5EF4-FFF2-40B4-BE49-F238E27FC236}">
                <a16:creationId xmlns:a16="http://schemas.microsoft.com/office/drawing/2014/main" id="{17AFDA40-C449-45F6-8053-C9B9E0FADAD2}"/>
              </a:ext>
            </a:extLst>
          </p:cNvPr>
          <p:cNvSpPr/>
          <p:nvPr userDrawn="1"/>
        </p:nvSpPr>
        <p:spPr>
          <a:xfrm>
            <a:off x="546020" y="2908300"/>
            <a:ext cx="11099880" cy="340368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0" name="Espace réservé pour une image  49">
            <a:extLst>
              <a:ext uri="{FF2B5EF4-FFF2-40B4-BE49-F238E27FC236}">
                <a16:creationId xmlns:a16="http://schemas.microsoft.com/office/drawing/2014/main" id="{1BF632A4-1363-45BE-9C9B-1C350D05F760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0" y="0"/>
            <a:ext cx="12192000" cy="4089400"/>
          </a:xfrm>
          <a:custGeom>
            <a:avLst/>
            <a:gdLst>
              <a:gd name="connsiteX0" fmla="*/ 0 w 12192000"/>
              <a:gd name="connsiteY0" fmla="*/ 0 h 4089400"/>
              <a:gd name="connsiteX1" fmla="*/ 12192000 w 12192000"/>
              <a:gd name="connsiteY1" fmla="*/ 0 h 4089400"/>
              <a:gd name="connsiteX2" fmla="*/ 12192000 w 12192000"/>
              <a:gd name="connsiteY2" fmla="*/ 4089400 h 4089400"/>
              <a:gd name="connsiteX3" fmla="*/ 11645900 w 12192000"/>
              <a:gd name="connsiteY3" fmla="*/ 4089400 h 4089400"/>
              <a:gd name="connsiteX4" fmla="*/ 11645900 w 12192000"/>
              <a:gd name="connsiteY4" fmla="*/ 2908300 h 4089400"/>
              <a:gd name="connsiteX5" fmla="*/ 546020 w 12192000"/>
              <a:gd name="connsiteY5" fmla="*/ 2908300 h 4089400"/>
              <a:gd name="connsiteX6" fmla="*/ 546020 w 12192000"/>
              <a:gd name="connsiteY6" fmla="*/ 4089400 h 4089400"/>
              <a:gd name="connsiteX7" fmla="*/ 0 w 12192000"/>
              <a:gd name="connsiteY7" fmla="*/ 4089400 h 4089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4089400">
                <a:moveTo>
                  <a:pt x="0" y="0"/>
                </a:moveTo>
                <a:lnTo>
                  <a:pt x="12192000" y="0"/>
                </a:lnTo>
                <a:lnTo>
                  <a:pt x="12192000" y="4089400"/>
                </a:lnTo>
                <a:lnTo>
                  <a:pt x="11645900" y="4089400"/>
                </a:lnTo>
                <a:lnTo>
                  <a:pt x="11645900" y="2908300"/>
                </a:lnTo>
                <a:lnTo>
                  <a:pt x="546020" y="2908300"/>
                </a:lnTo>
                <a:lnTo>
                  <a:pt x="546020" y="4089400"/>
                </a:lnTo>
                <a:lnTo>
                  <a:pt x="0" y="40894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GB" dirty="0"/>
              <a:t> </a:t>
            </a:r>
          </a:p>
        </p:txBody>
      </p:sp>
      <p:sp>
        <p:nvSpPr>
          <p:cNvPr id="8" name="Espace réservé du texte 8">
            <a:extLst>
              <a:ext uri="{FF2B5EF4-FFF2-40B4-BE49-F238E27FC236}">
                <a16:creationId xmlns:a16="http://schemas.microsoft.com/office/drawing/2014/main" id="{EE7BCE36-8782-4614-BDC3-A5172C19A95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46020" y="325639"/>
            <a:ext cx="11095245" cy="1016454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 spc="3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agenda</a:t>
            </a:r>
          </a:p>
        </p:txBody>
      </p:sp>
      <p:sp>
        <p:nvSpPr>
          <p:cNvPr id="43" name="Forme libre : forme 42">
            <a:extLst>
              <a:ext uri="{FF2B5EF4-FFF2-40B4-BE49-F238E27FC236}">
                <a16:creationId xmlns:a16="http://schemas.microsoft.com/office/drawing/2014/main" id="{8A2F6933-2B74-44F2-8416-DED61E20519A}"/>
              </a:ext>
            </a:extLst>
          </p:cNvPr>
          <p:cNvSpPr>
            <a:spLocks/>
          </p:cNvSpPr>
          <p:nvPr userDrawn="1"/>
        </p:nvSpPr>
        <p:spPr bwMode="auto">
          <a:xfrm>
            <a:off x="11149013" y="6488112"/>
            <a:ext cx="886159" cy="219074"/>
          </a:xfrm>
          <a:custGeom>
            <a:avLst/>
            <a:gdLst>
              <a:gd name="connsiteX0" fmla="*/ 809625 w 886159"/>
              <a:gd name="connsiteY0" fmla="*/ 77787 h 219074"/>
              <a:gd name="connsiteX1" fmla="*/ 885527 w 886159"/>
              <a:gd name="connsiteY1" fmla="*/ 152284 h 219074"/>
              <a:gd name="connsiteX2" fmla="*/ 882997 w 886159"/>
              <a:gd name="connsiteY2" fmla="*/ 154853 h 219074"/>
              <a:gd name="connsiteX3" fmla="*/ 776733 w 886159"/>
              <a:gd name="connsiteY3" fmla="*/ 154853 h 219074"/>
              <a:gd name="connsiteX4" fmla="*/ 776733 w 886159"/>
              <a:gd name="connsiteY4" fmla="*/ 152284 h 219074"/>
              <a:gd name="connsiteX5" fmla="*/ 776733 w 886159"/>
              <a:gd name="connsiteY5" fmla="*/ 142009 h 219074"/>
              <a:gd name="connsiteX6" fmla="*/ 776733 w 886159"/>
              <a:gd name="connsiteY6" fmla="*/ 139440 h 219074"/>
              <a:gd name="connsiteX7" fmla="*/ 855166 w 886159"/>
              <a:gd name="connsiteY7" fmla="*/ 139440 h 219074"/>
              <a:gd name="connsiteX8" fmla="*/ 809625 w 886159"/>
              <a:gd name="connsiteY8" fmla="*/ 93200 h 219074"/>
              <a:gd name="connsiteX9" fmla="*/ 759023 w 886159"/>
              <a:gd name="connsiteY9" fmla="*/ 149715 h 219074"/>
              <a:gd name="connsiteX10" fmla="*/ 822275 w 886159"/>
              <a:gd name="connsiteY10" fmla="*/ 201092 h 219074"/>
              <a:gd name="connsiteX11" fmla="*/ 870346 w 886159"/>
              <a:gd name="connsiteY11" fmla="*/ 193386 h 219074"/>
              <a:gd name="connsiteX12" fmla="*/ 870346 w 886159"/>
              <a:gd name="connsiteY12" fmla="*/ 195955 h 219074"/>
              <a:gd name="connsiteX13" fmla="*/ 862756 w 886159"/>
              <a:gd name="connsiteY13" fmla="*/ 213937 h 219074"/>
              <a:gd name="connsiteX14" fmla="*/ 817215 w 886159"/>
              <a:gd name="connsiteY14" fmla="*/ 219074 h 219074"/>
              <a:gd name="connsiteX15" fmla="*/ 728662 w 886159"/>
              <a:gd name="connsiteY15" fmla="*/ 149715 h 219074"/>
              <a:gd name="connsiteX16" fmla="*/ 809625 w 886159"/>
              <a:gd name="connsiteY16" fmla="*/ 77787 h 219074"/>
              <a:gd name="connsiteX17" fmla="*/ 662197 w 886159"/>
              <a:gd name="connsiteY17" fmla="*/ 77787 h 219074"/>
              <a:gd name="connsiteX18" fmla="*/ 717550 w 886159"/>
              <a:gd name="connsiteY18" fmla="*/ 90632 h 219074"/>
              <a:gd name="connsiteX19" fmla="*/ 707486 w 886159"/>
              <a:gd name="connsiteY19" fmla="*/ 111182 h 219074"/>
              <a:gd name="connsiteX20" fmla="*/ 704970 w 886159"/>
              <a:gd name="connsiteY20" fmla="*/ 111182 h 219074"/>
              <a:gd name="connsiteX21" fmla="*/ 664713 w 886159"/>
              <a:gd name="connsiteY21" fmla="*/ 95769 h 219074"/>
              <a:gd name="connsiteX22" fmla="*/ 614392 w 886159"/>
              <a:gd name="connsiteY22" fmla="*/ 149715 h 219074"/>
              <a:gd name="connsiteX23" fmla="*/ 664713 w 886159"/>
              <a:gd name="connsiteY23" fmla="*/ 201092 h 219074"/>
              <a:gd name="connsiteX24" fmla="*/ 699938 w 886159"/>
              <a:gd name="connsiteY24" fmla="*/ 195955 h 219074"/>
              <a:gd name="connsiteX25" fmla="*/ 702454 w 886159"/>
              <a:gd name="connsiteY25" fmla="*/ 198523 h 219074"/>
              <a:gd name="connsiteX26" fmla="*/ 692390 w 886159"/>
              <a:gd name="connsiteY26" fmla="*/ 213937 h 219074"/>
              <a:gd name="connsiteX27" fmla="*/ 662197 w 886159"/>
              <a:gd name="connsiteY27" fmla="*/ 219074 h 219074"/>
              <a:gd name="connsiteX28" fmla="*/ 584200 w 886159"/>
              <a:gd name="connsiteY28" fmla="*/ 149715 h 219074"/>
              <a:gd name="connsiteX29" fmla="*/ 662197 w 886159"/>
              <a:gd name="connsiteY29" fmla="*/ 77787 h 219074"/>
              <a:gd name="connsiteX30" fmla="*/ 476249 w 886159"/>
              <a:gd name="connsiteY30" fmla="*/ 77787 h 219074"/>
              <a:gd name="connsiteX31" fmla="*/ 557212 w 886159"/>
              <a:gd name="connsiteY31" fmla="*/ 154853 h 219074"/>
              <a:gd name="connsiteX32" fmla="*/ 557212 w 886159"/>
              <a:gd name="connsiteY32" fmla="*/ 216505 h 219074"/>
              <a:gd name="connsiteX33" fmla="*/ 554682 w 886159"/>
              <a:gd name="connsiteY33" fmla="*/ 216505 h 219074"/>
              <a:gd name="connsiteX34" fmla="*/ 526851 w 886159"/>
              <a:gd name="connsiteY34" fmla="*/ 216505 h 219074"/>
              <a:gd name="connsiteX35" fmla="*/ 524321 w 886159"/>
              <a:gd name="connsiteY35" fmla="*/ 216505 h 219074"/>
              <a:gd name="connsiteX36" fmla="*/ 524321 w 886159"/>
              <a:gd name="connsiteY36" fmla="*/ 154853 h 219074"/>
              <a:gd name="connsiteX37" fmla="*/ 476249 w 886159"/>
              <a:gd name="connsiteY37" fmla="*/ 95769 h 219074"/>
              <a:gd name="connsiteX38" fmla="*/ 428178 w 886159"/>
              <a:gd name="connsiteY38" fmla="*/ 149715 h 219074"/>
              <a:gd name="connsiteX39" fmla="*/ 473719 w 886159"/>
              <a:gd name="connsiteY39" fmla="*/ 201092 h 219074"/>
              <a:gd name="connsiteX40" fmla="*/ 499020 w 886159"/>
              <a:gd name="connsiteY40" fmla="*/ 195955 h 219074"/>
              <a:gd name="connsiteX41" fmla="*/ 501550 w 886159"/>
              <a:gd name="connsiteY41" fmla="*/ 198523 h 219074"/>
              <a:gd name="connsiteX42" fmla="*/ 496490 w 886159"/>
              <a:gd name="connsiteY42" fmla="*/ 216505 h 219074"/>
              <a:gd name="connsiteX43" fmla="*/ 471189 w 886159"/>
              <a:gd name="connsiteY43" fmla="*/ 219074 h 219074"/>
              <a:gd name="connsiteX44" fmla="*/ 395287 w 886159"/>
              <a:gd name="connsiteY44" fmla="*/ 149715 h 219074"/>
              <a:gd name="connsiteX45" fmla="*/ 476249 w 886159"/>
              <a:gd name="connsiteY45" fmla="*/ 77787 h 219074"/>
              <a:gd name="connsiteX46" fmla="*/ 202627 w 886159"/>
              <a:gd name="connsiteY46" fmla="*/ 77787 h 219074"/>
              <a:gd name="connsiteX47" fmla="*/ 282575 w 886159"/>
              <a:gd name="connsiteY47" fmla="*/ 149715 h 219074"/>
              <a:gd name="connsiteX48" fmla="*/ 200129 w 886159"/>
              <a:gd name="connsiteY48" fmla="*/ 219074 h 219074"/>
              <a:gd name="connsiteX49" fmla="*/ 130175 w 886159"/>
              <a:gd name="connsiteY49" fmla="*/ 195955 h 219074"/>
              <a:gd name="connsiteX50" fmla="*/ 145165 w 886159"/>
              <a:gd name="connsiteY50" fmla="*/ 165128 h 219074"/>
              <a:gd name="connsiteX51" fmla="*/ 147664 w 886159"/>
              <a:gd name="connsiteY51" fmla="*/ 165128 h 219074"/>
              <a:gd name="connsiteX52" fmla="*/ 200129 w 886159"/>
              <a:gd name="connsiteY52" fmla="*/ 201092 h 219074"/>
              <a:gd name="connsiteX53" fmla="*/ 250096 w 886159"/>
              <a:gd name="connsiteY53" fmla="*/ 149715 h 219074"/>
              <a:gd name="connsiteX54" fmla="*/ 202627 w 886159"/>
              <a:gd name="connsiteY54" fmla="*/ 95769 h 219074"/>
              <a:gd name="connsiteX55" fmla="*/ 175145 w 886159"/>
              <a:gd name="connsiteY55" fmla="*/ 98338 h 219074"/>
              <a:gd name="connsiteX56" fmla="*/ 172647 w 886159"/>
              <a:gd name="connsiteY56" fmla="*/ 95769 h 219074"/>
              <a:gd name="connsiteX57" fmla="*/ 180142 w 886159"/>
              <a:gd name="connsiteY57" fmla="*/ 80356 h 219074"/>
              <a:gd name="connsiteX58" fmla="*/ 202627 w 886159"/>
              <a:gd name="connsiteY58" fmla="*/ 77787 h 219074"/>
              <a:gd name="connsiteX59" fmla="*/ 82446 w 886159"/>
              <a:gd name="connsiteY59" fmla="*/ 77787 h 219074"/>
              <a:gd name="connsiteX60" fmla="*/ 152400 w 886159"/>
              <a:gd name="connsiteY60" fmla="*/ 100907 h 219074"/>
              <a:gd name="connsiteX61" fmla="*/ 137410 w 886159"/>
              <a:gd name="connsiteY61" fmla="*/ 129164 h 219074"/>
              <a:gd name="connsiteX62" fmla="*/ 132413 w 886159"/>
              <a:gd name="connsiteY62" fmla="*/ 129164 h 219074"/>
              <a:gd name="connsiteX63" fmla="*/ 82446 w 886159"/>
              <a:gd name="connsiteY63" fmla="*/ 95769 h 219074"/>
              <a:gd name="connsiteX64" fmla="*/ 32479 w 886159"/>
              <a:gd name="connsiteY64" fmla="*/ 147146 h 219074"/>
              <a:gd name="connsiteX65" fmla="*/ 79948 w 886159"/>
              <a:gd name="connsiteY65" fmla="*/ 201092 h 219074"/>
              <a:gd name="connsiteX66" fmla="*/ 107430 w 886159"/>
              <a:gd name="connsiteY66" fmla="*/ 195955 h 219074"/>
              <a:gd name="connsiteX67" fmla="*/ 109928 w 886159"/>
              <a:gd name="connsiteY67" fmla="*/ 201092 h 219074"/>
              <a:gd name="connsiteX68" fmla="*/ 102433 w 886159"/>
              <a:gd name="connsiteY68" fmla="*/ 216505 h 219074"/>
              <a:gd name="connsiteX69" fmla="*/ 79948 w 886159"/>
              <a:gd name="connsiteY69" fmla="*/ 219074 h 219074"/>
              <a:gd name="connsiteX70" fmla="*/ 0 w 886159"/>
              <a:gd name="connsiteY70" fmla="*/ 147146 h 219074"/>
              <a:gd name="connsiteX71" fmla="*/ 82446 w 886159"/>
              <a:gd name="connsiteY71" fmla="*/ 77787 h 219074"/>
              <a:gd name="connsiteX72" fmla="*/ 385676 w 886159"/>
              <a:gd name="connsiteY72" fmla="*/ 0 h 219074"/>
              <a:gd name="connsiteX73" fmla="*/ 433387 w 886159"/>
              <a:gd name="connsiteY73" fmla="*/ 10160 h 219074"/>
              <a:gd name="connsiteX74" fmla="*/ 423342 w 886159"/>
              <a:gd name="connsiteY74" fmla="*/ 30480 h 219074"/>
              <a:gd name="connsiteX75" fmla="*/ 420831 w 886159"/>
              <a:gd name="connsiteY75" fmla="*/ 30480 h 219074"/>
              <a:gd name="connsiteX76" fmla="*/ 385676 w 886159"/>
              <a:gd name="connsiteY76" fmla="*/ 17780 h 219074"/>
              <a:gd name="connsiteX77" fmla="*/ 345498 w 886159"/>
              <a:gd name="connsiteY77" fmla="*/ 63500 h 219074"/>
              <a:gd name="connsiteX78" fmla="*/ 345498 w 886159"/>
              <a:gd name="connsiteY78" fmla="*/ 83820 h 219074"/>
              <a:gd name="connsiteX79" fmla="*/ 385676 w 886159"/>
              <a:gd name="connsiteY79" fmla="*/ 83820 h 219074"/>
              <a:gd name="connsiteX80" fmla="*/ 388187 w 886159"/>
              <a:gd name="connsiteY80" fmla="*/ 86360 h 219074"/>
              <a:gd name="connsiteX81" fmla="*/ 380653 w 886159"/>
              <a:gd name="connsiteY81" fmla="*/ 96520 h 219074"/>
              <a:gd name="connsiteX82" fmla="*/ 378142 w 886159"/>
              <a:gd name="connsiteY82" fmla="*/ 99060 h 219074"/>
              <a:gd name="connsiteX83" fmla="*/ 345498 w 886159"/>
              <a:gd name="connsiteY83" fmla="*/ 99060 h 219074"/>
              <a:gd name="connsiteX84" fmla="*/ 345498 w 886159"/>
              <a:gd name="connsiteY84" fmla="*/ 215900 h 219074"/>
              <a:gd name="connsiteX85" fmla="*/ 342986 w 886159"/>
              <a:gd name="connsiteY85" fmla="*/ 215900 h 219074"/>
              <a:gd name="connsiteX86" fmla="*/ 317875 w 886159"/>
              <a:gd name="connsiteY86" fmla="*/ 215900 h 219074"/>
              <a:gd name="connsiteX87" fmla="*/ 317875 w 886159"/>
              <a:gd name="connsiteY87" fmla="*/ 99060 h 219074"/>
              <a:gd name="connsiteX88" fmla="*/ 297786 w 886159"/>
              <a:gd name="connsiteY88" fmla="*/ 99060 h 219074"/>
              <a:gd name="connsiteX89" fmla="*/ 295275 w 886159"/>
              <a:gd name="connsiteY89" fmla="*/ 96520 h 219074"/>
              <a:gd name="connsiteX90" fmla="*/ 295275 w 886159"/>
              <a:gd name="connsiteY90" fmla="*/ 86360 h 219074"/>
              <a:gd name="connsiteX91" fmla="*/ 297786 w 886159"/>
              <a:gd name="connsiteY91" fmla="*/ 83820 h 219074"/>
              <a:gd name="connsiteX92" fmla="*/ 315364 w 886159"/>
              <a:gd name="connsiteY92" fmla="*/ 83820 h 219074"/>
              <a:gd name="connsiteX93" fmla="*/ 315364 w 886159"/>
              <a:gd name="connsiteY93" fmla="*/ 68580 h 219074"/>
              <a:gd name="connsiteX94" fmla="*/ 385676 w 886159"/>
              <a:gd name="connsiteY94" fmla="*/ 0 h 219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886159" h="219074">
                <a:moveTo>
                  <a:pt x="809625" y="77787"/>
                </a:moveTo>
                <a:cubicBezTo>
                  <a:pt x="865286" y="77787"/>
                  <a:pt x="890587" y="113751"/>
                  <a:pt x="885527" y="152284"/>
                </a:cubicBezTo>
                <a:cubicBezTo>
                  <a:pt x="885527" y="154853"/>
                  <a:pt x="885527" y="154853"/>
                  <a:pt x="882997" y="154853"/>
                </a:cubicBezTo>
                <a:cubicBezTo>
                  <a:pt x="882997" y="154853"/>
                  <a:pt x="882997" y="154853"/>
                  <a:pt x="776733" y="154853"/>
                </a:cubicBezTo>
                <a:cubicBezTo>
                  <a:pt x="776733" y="154853"/>
                  <a:pt x="776733" y="154853"/>
                  <a:pt x="776733" y="152284"/>
                </a:cubicBezTo>
                <a:cubicBezTo>
                  <a:pt x="776733" y="152284"/>
                  <a:pt x="776733" y="152284"/>
                  <a:pt x="776733" y="142009"/>
                </a:cubicBezTo>
                <a:cubicBezTo>
                  <a:pt x="776733" y="142009"/>
                  <a:pt x="776733" y="139440"/>
                  <a:pt x="776733" y="139440"/>
                </a:cubicBezTo>
                <a:cubicBezTo>
                  <a:pt x="776733" y="139440"/>
                  <a:pt x="776733" y="139440"/>
                  <a:pt x="855166" y="139440"/>
                </a:cubicBezTo>
                <a:cubicBezTo>
                  <a:pt x="857696" y="118889"/>
                  <a:pt x="842516" y="93200"/>
                  <a:pt x="809625" y="93200"/>
                </a:cubicBezTo>
                <a:cubicBezTo>
                  <a:pt x="776733" y="93200"/>
                  <a:pt x="759023" y="113751"/>
                  <a:pt x="759023" y="149715"/>
                </a:cubicBezTo>
                <a:cubicBezTo>
                  <a:pt x="759023" y="183110"/>
                  <a:pt x="781794" y="201092"/>
                  <a:pt x="822275" y="201092"/>
                </a:cubicBezTo>
                <a:cubicBezTo>
                  <a:pt x="842516" y="201092"/>
                  <a:pt x="857696" y="198523"/>
                  <a:pt x="870346" y="193386"/>
                </a:cubicBezTo>
                <a:cubicBezTo>
                  <a:pt x="870346" y="193386"/>
                  <a:pt x="872876" y="195955"/>
                  <a:pt x="870346" y="195955"/>
                </a:cubicBezTo>
                <a:cubicBezTo>
                  <a:pt x="870346" y="195955"/>
                  <a:pt x="870346" y="195955"/>
                  <a:pt x="862756" y="213937"/>
                </a:cubicBezTo>
                <a:cubicBezTo>
                  <a:pt x="852636" y="216505"/>
                  <a:pt x="834925" y="219074"/>
                  <a:pt x="817215" y="219074"/>
                </a:cubicBezTo>
                <a:cubicBezTo>
                  <a:pt x="759023" y="219074"/>
                  <a:pt x="728662" y="195955"/>
                  <a:pt x="728662" y="149715"/>
                </a:cubicBezTo>
                <a:cubicBezTo>
                  <a:pt x="728662" y="108614"/>
                  <a:pt x="759023" y="77787"/>
                  <a:pt x="809625" y="77787"/>
                </a:cubicBezTo>
                <a:close/>
                <a:moveTo>
                  <a:pt x="662197" y="77787"/>
                </a:moveTo>
                <a:cubicBezTo>
                  <a:pt x="687358" y="77787"/>
                  <a:pt x="707486" y="85494"/>
                  <a:pt x="717550" y="90632"/>
                </a:cubicBezTo>
                <a:cubicBezTo>
                  <a:pt x="717550" y="90632"/>
                  <a:pt x="717550" y="90632"/>
                  <a:pt x="707486" y="111182"/>
                </a:cubicBezTo>
                <a:cubicBezTo>
                  <a:pt x="707486" y="111182"/>
                  <a:pt x="707486" y="111182"/>
                  <a:pt x="704970" y="111182"/>
                </a:cubicBezTo>
                <a:cubicBezTo>
                  <a:pt x="697422" y="100907"/>
                  <a:pt x="682325" y="95769"/>
                  <a:pt x="664713" y="95769"/>
                </a:cubicBezTo>
                <a:cubicBezTo>
                  <a:pt x="637037" y="95769"/>
                  <a:pt x="614392" y="113751"/>
                  <a:pt x="614392" y="149715"/>
                </a:cubicBezTo>
                <a:cubicBezTo>
                  <a:pt x="614392" y="183110"/>
                  <a:pt x="637037" y="201092"/>
                  <a:pt x="664713" y="201092"/>
                </a:cubicBezTo>
                <a:cubicBezTo>
                  <a:pt x="677293" y="201092"/>
                  <a:pt x="687358" y="201092"/>
                  <a:pt x="699938" y="195955"/>
                </a:cubicBezTo>
                <a:cubicBezTo>
                  <a:pt x="702454" y="195955"/>
                  <a:pt x="702454" y="195955"/>
                  <a:pt x="702454" y="198523"/>
                </a:cubicBezTo>
                <a:cubicBezTo>
                  <a:pt x="702454" y="198523"/>
                  <a:pt x="702454" y="198523"/>
                  <a:pt x="692390" y="213937"/>
                </a:cubicBezTo>
                <a:cubicBezTo>
                  <a:pt x="682325" y="219074"/>
                  <a:pt x="674777" y="219074"/>
                  <a:pt x="662197" y="219074"/>
                </a:cubicBezTo>
                <a:cubicBezTo>
                  <a:pt x="611876" y="219074"/>
                  <a:pt x="584200" y="188248"/>
                  <a:pt x="584200" y="149715"/>
                </a:cubicBezTo>
                <a:cubicBezTo>
                  <a:pt x="584200" y="108614"/>
                  <a:pt x="611876" y="77787"/>
                  <a:pt x="662197" y="77787"/>
                </a:cubicBezTo>
                <a:close/>
                <a:moveTo>
                  <a:pt x="476249" y="77787"/>
                </a:moveTo>
                <a:cubicBezTo>
                  <a:pt x="534441" y="77787"/>
                  <a:pt x="557212" y="111182"/>
                  <a:pt x="557212" y="154853"/>
                </a:cubicBezTo>
                <a:cubicBezTo>
                  <a:pt x="557212" y="154853"/>
                  <a:pt x="557212" y="154853"/>
                  <a:pt x="557212" y="216505"/>
                </a:cubicBezTo>
                <a:cubicBezTo>
                  <a:pt x="557212" y="216505"/>
                  <a:pt x="557212" y="216505"/>
                  <a:pt x="554682" y="216505"/>
                </a:cubicBezTo>
                <a:cubicBezTo>
                  <a:pt x="554682" y="216505"/>
                  <a:pt x="554682" y="216505"/>
                  <a:pt x="526851" y="216505"/>
                </a:cubicBezTo>
                <a:cubicBezTo>
                  <a:pt x="526851" y="216505"/>
                  <a:pt x="524321" y="216505"/>
                  <a:pt x="524321" y="216505"/>
                </a:cubicBezTo>
                <a:cubicBezTo>
                  <a:pt x="524321" y="216505"/>
                  <a:pt x="524321" y="216505"/>
                  <a:pt x="524321" y="154853"/>
                </a:cubicBezTo>
                <a:cubicBezTo>
                  <a:pt x="524321" y="118889"/>
                  <a:pt x="514201" y="95769"/>
                  <a:pt x="476249" y="95769"/>
                </a:cubicBezTo>
                <a:cubicBezTo>
                  <a:pt x="445889" y="95769"/>
                  <a:pt x="428178" y="116320"/>
                  <a:pt x="428178" y="149715"/>
                </a:cubicBezTo>
                <a:cubicBezTo>
                  <a:pt x="428178" y="172835"/>
                  <a:pt x="438298" y="201092"/>
                  <a:pt x="473719" y="201092"/>
                </a:cubicBezTo>
                <a:cubicBezTo>
                  <a:pt x="483840" y="201092"/>
                  <a:pt x="491430" y="198523"/>
                  <a:pt x="499020" y="195955"/>
                </a:cubicBezTo>
                <a:cubicBezTo>
                  <a:pt x="499020" y="195955"/>
                  <a:pt x="501550" y="198523"/>
                  <a:pt x="501550" y="198523"/>
                </a:cubicBezTo>
                <a:cubicBezTo>
                  <a:pt x="501550" y="198523"/>
                  <a:pt x="501550" y="198523"/>
                  <a:pt x="496490" y="216505"/>
                </a:cubicBezTo>
                <a:cubicBezTo>
                  <a:pt x="488900" y="219074"/>
                  <a:pt x="481310" y="219074"/>
                  <a:pt x="471189" y="219074"/>
                </a:cubicBezTo>
                <a:cubicBezTo>
                  <a:pt x="418058" y="219074"/>
                  <a:pt x="395287" y="188248"/>
                  <a:pt x="395287" y="149715"/>
                </a:cubicBezTo>
                <a:cubicBezTo>
                  <a:pt x="395287" y="106045"/>
                  <a:pt x="428178" y="77787"/>
                  <a:pt x="476249" y="77787"/>
                </a:cubicBezTo>
                <a:close/>
                <a:moveTo>
                  <a:pt x="202627" y="77787"/>
                </a:moveTo>
                <a:cubicBezTo>
                  <a:pt x="257591" y="77787"/>
                  <a:pt x="282575" y="108614"/>
                  <a:pt x="282575" y="149715"/>
                </a:cubicBezTo>
                <a:cubicBezTo>
                  <a:pt x="282575" y="188248"/>
                  <a:pt x="255093" y="219074"/>
                  <a:pt x="200129" y="219074"/>
                </a:cubicBezTo>
                <a:cubicBezTo>
                  <a:pt x="167650" y="219074"/>
                  <a:pt x="145165" y="208799"/>
                  <a:pt x="130175" y="195955"/>
                </a:cubicBezTo>
                <a:cubicBezTo>
                  <a:pt x="130175" y="195955"/>
                  <a:pt x="130175" y="195955"/>
                  <a:pt x="145165" y="165128"/>
                </a:cubicBezTo>
                <a:cubicBezTo>
                  <a:pt x="145165" y="165128"/>
                  <a:pt x="147664" y="165128"/>
                  <a:pt x="147664" y="165128"/>
                </a:cubicBezTo>
                <a:cubicBezTo>
                  <a:pt x="155159" y="185679"/>
                  <a:pt x="172647" y="201092"/>
                  <a:pt x="200129" y="201092"/>
                </a:cubicBezTo>
                <a:cubicBezTo>
                  <a:pt x="230109" y="201092"/>
                  <a:pt x="250096" y="180541"/>
                  <a:pt x="250096" y="149715"/>
                </a:cubicBezTo>
                <a:cubicBezTo>
                  <a:pt x="250096" y="111182"/>
                  <a:pt x="230109" y="95769"/>
                  <a:pt x="202627" y="95769"/>
                </a:cubicBezTo>
                <a:cubicBezTo>
                  <a:pt x="190136" y="95769"/>
                  <a:pt x="182641" y="98338"/>
                  <a:pt x="175145" y="98338"/>
                </a:cubicBezTo>
                <a:cubicBezTo>
                  <a:pt x="172647" y="100907"/>
                  <a:pt x="170149" y="98338"/>
                  <a:pt x="172647" y="95769"/>
                </a:cubicBezTo>
                <a:cubicBezTo>
                  <a:pt x="172647" y="95769"/>
                  <a:pt x="172647" y="95769"/>
                  <a:pt x="180142" y="80356"/>
                </a:cubicBezTo>
                <a:cubicBezTo>
                  <a:pt x="187637" y="77787"/>
                  <a:pt x="195132" y="77787"/>
                  <a:pt x="202627" y="77787"/>
                </a:cubicBezTo>
                <a:close/>
                <a:moveTo>
                  <a:pt x="82446" y="77787"/>
                </a:moveTo>
                <a:cubicBezTo>
                  <a:pt x="112426" y="77787"/>
                  <a:pt x="137410" y="88063"/>
                  <a:pt x="152400" y="100907"/>
                </a:cubicBezTo>
                <a:cubicBezTo>
                  <a:pt x="152400" y="100907"/>
                  <a:pt x="152400" y="100907"/>
                  <a:pt x="137410" y="129164"/>
                </a:cubicBezTo>
                <a:cubicBezTo>
                  <a:pt x="137410" y="131733"/>
                  <a:pt x="134911" y="131733"/>
                  <a:pt x="132413" y="129164"/>
                </a:cubicBezTo>
                <a:cubicBezTo>
                  <a:pt x="127416" y="111182"/>
                  <a:pt x="109928" y="95769"/>
                  <a:pt x="82446" y="95769"/>
                </a:cubicBezTo>
                <a:cubicBezTo>
                  <a:pt x="52466" y="95769"/>
                  <a:pt x="32479" y="113751"/>
                  <a:pt x="32479" y="147146"/>
                </a:cubicBezTo>
                <a:cubicBezTo>
                  <a:pt x="32479" y="183110"/>
                  <a:pt x="52466" y="201092"/>
                  <a:pt x="79948" y="201092"/>
                </a:cubicBezTo>
                <a:cubicBezTo>
                  <a:pt x="92439" y="201092"/>
                  <a:pt x="99934" y="198523"/>
                  <a:pt x="107430" y="195955"/>
                </a:cubicBezTo>
                <a:cubicBezTo>
                  <a:pt x="109928" y="195955"/>
                  <a:pt x="109928" y="198523"/>
                  <a:pt x="109928" y="201092"/>
                </a:cubicBezTo>
                <a:cubicBezTo>
                  <a:pt x="109928" y="201092"/>
                  <a:pt x="109928" y="201092"/>
                  <a:pt x="102433" y="216505"/>
                </a:cubicBezTo>
                <a:cubicBezTo>
                  <a:pt x="94938" y="219074"/>
                  <a:pt x="87443" y="219074"/>
                  <a:pt x="79948" y="219074"/>
                </a:cubicBezTo>
                <a:cubicBezTo>
                  <a:pt x="24984" y="219074"/>
                  <a:pt x="0" y="185679"/>
                  <a:pt x="0" y="147146"/>
                </a:cubicBezTo>
                <a:cubicBezTo>
                  <a:pt x="0" y="108614"/>
                  <a:pt x="27482" y="77787"/>
                  <a:pt x="82446" y="77787"/>
                </a:cubicBezTo>
                <a:close/>
                <a:moveTo>
                  <a:pt x="385676" y="0"/>
                </a:moveTo>
                <a:cubicBezTo>
                  <a:pt x="403253" y="0"/>
                  <a:pt x="420831" y="5080"/>
                  <a:pt x="433387" y="10160"/>
                </a:cubicBezTo>
                <a:cubicBezTo>
                  <a:pt x="433387" y="10160"/>
                  <a:pt x="433387" y="10160"/>
                  <a:pt x="423342" y="30480"/>
                </a:cubicBezTo>
                <a:cubicBezTo>
                  <a:pt x="423342" y="30480"/>
                  <a:pt x="423342" y="30480"/>
                  <a:pt x="420831" y="30480"/>
                </a:cubicBezTo>
                <a:cubicBezTo>
                  <a:pt x="413298" y="22860"/>
                  <a:pt x="400742" y="17780"/>
                  <a:pt x="385676" y="17780"/>
                </a:cubicBezTo>
                <a:cubicBezTo>
                  <a:pt x="353031" y="17780"/>
                  <a:pt x="345498" y="40640"/>
                  <a:pt x="345498" y="63500"/>
                </a:cubicBezTo>
                <a:cubicBezTo>
                  <a:pt x="345498" y="63500"/>
                  <a:pt x="345498" y="63500"/>
                  <a:pt x="345498" y="83820"/>
                </a:cubicBezTo>
                <a:cubicBezTo>
                  <a:pt x="345498" y="83820"/>
                  <a:pt x="345498" y="83820"/>
                  <a:pt x="385676" y="83820"/>
                </a:cubicBezTo>
                <a:cubicBezTo>
                  <a:pt x="385676" y="83820"/>
                  <a:pt x="388187" y="83820"/>
                  <a:pt x="388187" y="86360"/>
                </a:cubicBezTo>
                <a:cubicBezTo>
                  <a:pt x="388187" y="86360"/>
                  <a:pt x="388187" y="86360"/>
                  <a:pt x="380653" y="96520"/>
                </a:cubicBezTo>
                <a:cubicBezTo>
                  <a:pt x="380653" y="99060"/>
                  <a:pt x="380653" y="99060"/>
                  <a:pt x="378142" y="99060"/>
                </a:cubicBezTo>
                <a:cubicBezTo>
                  <a:pt x="378142" y="99060"/>
                  <a:pt x="378142" y="99060"/>
                  <a:pt x="345498" y="99060"/>
                </a:cubicBezTo>
                <a:cubicBezTo>
                  <a:pt x="345498" y="99060"/>
                  <a:pt x="345498" y="99060"/>
                  <a:pt x="345498" y="215900"/>
                </a:cubicBezTo>
                <a:cubicBezTo>
                  <a:pt x="345498" y="215900"/>
                  <a:pt x="345498" y="215900"/>
                  <a:pt x="342986" y="215900"/>
                </a:cubicBezTo>
                <a:cubicBezTo>
                  <a:pt x="342986" y="215900"/>
                  <a:pt x="342986" y="215900"/>
                  <a:pt x="317875" y="215900"/>
                </a:cubicBezTo>
                <a:cubicBezTo>
                  <a:pt x="317875" y="215900"/>
                  <a:pt x="317875" y="215900"/>
                  <a:pt x="317875" y="99060"/>
                </a:cubicBezTo>
                <a:cubicBezTo>
                  <a:pt x="317875" y="99060"/>
                  <a:pt x="317875" y="99060"/>
                  <a:pt x="297786" y="99060"/>
                </a:cubicBezTo>
                <a:cubicBezTo>
                  <a:pt x="297786" y="99060"/>
                  <a:pt x="295275" y="99060"/>
                  <a:pt x="295275" y="96520"/>
                </a:cubicBezTo>
                <a:cubicBezTo>
                  <a:pt x="295275" y="96520"/>
                  <a:pt x="295275" y="96520"/>
                  <a:pt x="295275" y="86360"/>
                </a:cubicBezTo>
                <a:cubicBezTo>
                  <a:pt x="295275" y="83820"/>
                  <a:pt x="297786" y="83820"/>
                  <a:pt x="297786" y="83820"/>
                </a:cubicBezTo>
                <a:cubicBezTo>
                  <a:pt x="297786" y="83820"/>
                  <a:pt x="297786" y="83820"/>
                  <a:pt x="315364" y="83820"/>
                </a:cubicBezTo>
                <a:cubicBezTo>
                  <a:pt x="315364" y="83820"/>
                  <a:pt x="315364" y="83820"/>
                  <a:pt x="315364" y="68580"/>
                </a:cubicBezTo>
                <a:cubicBezTo>
                  <a:pt x="315364" y="22860"/>
                  <a:pt x="345498" y="0"/>
                  <a:pt x="385676" y="0"/>
                </a:cubicBezTo>
                <a:close/>
              </a:path>
            </a:pathLst>
          </a:custGeom>
          <a:solidFill>
            <a:srgbClr val="1C355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 dirty="0"/>
          </a:p>
        </p:txBody>
      </p:sp>
      <p:grpSp>
        <p:nvGrpSpPr>
          <p:cNvPr id="46" name="Groupe 45">
            <a:extLst>
              <a:ext uri="{FF2B5EF4-FFF2-40B4-BE49-F238E27FC236}">
                <a16:creationId xmlns:a16="http://schemas.microsoft.com/office/drawing/2014/main" id="{07B3012D-9E5F-4C2A-BE25-774B6C8CA273}"/>
              </a:ext>
            </a:extLst>
          </p:cNvPr>
          <p:cNvGrpSpPr/>
          <p:nvPr userDrawn="1"/>
        </p:nvGrpSpPr>
        <p:grpSpPr>
          <a:xfrm>
            <a:off x="12371453" y="0"/>
            <a:ext cx="1885826" cy="1835885"/>
            <a:chOff x="2689543" y="1651754"/>
            <a:chExt cx="1885826" cy="1835885"/>
          </a:xfrm>
        </p:grpSpPr>
        <p:sp>
          <p:nvSpPr>
            <p:cNvPr id="47" name="Freeform 5">
              <a:extLst>
                <a:ext uri="{FF2B5EF4-FFF2-40B4-BE49-F238E27FC236}">
                  <a16:creationId xmlns:a16="http://schemas.microsoft.com/office/drawing/2014/main" id="{9BEC8D51-AAA1-42FA-B9E8-AAF8DC78FA9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19731" y="1651754"/>
              <a:ext cx="425450" cy="425450"/>
            </a:xfrm>
            <a:custGeom>
              <a:avLst/>
              <a:gdLst>
                <a:gd name="T0" fmla="*/ 173 w 346"/>
                <a:gd name="T1" fmla="*/ 0 h 346"/>
                <a:gd name="T2" fmla="*/ 0 w 346"/>
                <a:gd name="T3" fmla="*/ 173 h 346"/>
                <a:gd name="T4" fmla="*/ 173 w 346"/>
                <a:gd name="T5" fmla="*/ 346 h 346"/>
                <a:gd name="T6" fmla="*/ 346 w 346"/>
                <a:gd name="T7" fmla="*/ 173 h 346"/>
                <a:gd name="T8" fmla="*/ 173 w 346"/>
                <a:gd name="T9" fmla="*/ 0 h 346"/>
                <a:gd name="T10" fmla="*/ 201 w 346"/>
                <a:gd name="T11" fmla="*/ 247 h 346"/>
                <a:gd name="T12" fmla="*/ 128 w 346"/>
                <a:gd name="T13" fmla="*/ 290 h 346"/>
                <a:gd name="T14" fmla="*/ 111 w 346"/>
                <a:gd name="T15" fmla="*/ 278 h 346"/>
                <a:gd name="T16" fmla="*/ 112 w 346"/>
                <a:gd name="T17" fmla="*/ 272 h 346"/>
                <a:gd name="T18" fmla="*/ 153 w 346"/>
                <a:gd name="T19" fmla="*/ 172 h 346"/>
                <a:gd name="T20" fmla="*/ 150 w 346"/>
                <a:gd name="T21" fmla="*/ 165 h 346"/>
                <a:gd name="T22" fmla="*/ 126 w 346"/>
                <a:gd name="T23" fmla="*/ 175 h 346"/>
                <a:gd name="T24" fmla="*/ 121 w 346"/>
                <a:gd name="T25" fmla="*/ 173 h 346"/>
                <a:gd name="T26" fmla="*/ 126 w 346"/>
                <a:gd name="T27" fmla="*/ 163 h 346"/>
                <a:gd name="T28" fmla="*/ 195 w 346"/>
                <a:gd name="T29" fmla="*/ 128 h 346"/>
                <a:gd name="T30" fmla="*/ 205 w 346"/>
                <a:gd name="T31" fmla="*/ 141 h 346"/>
                <a:gd name="T32" fmla="*/ 201 w 346"/>
                <a:gd name="T33" fmla="*/ 154 h 346"/>
                <a:gd name="T34" fmla="*/ 164 w 346"/>
                <a:gd name="T35" fmla="*/ 247 h 346"/>
                <a:gd name="T36" fmla="*/ 169 w 346"/>
                <a:gd name="T37" fmla="*/ 252 h 346"/>
                <a:gd name="T38" fmla="*/ 196 w 346"/>
                <a:gd name="T39" fmla="*/ 235 h 346"/>
                <a:gd name="T40" fmla="*/ 204 w 346"/>
                <a:gd name="T41" fmla="*/ 231 h 346"/>
                <a:gd name="T42" fmla="*/ 207 w 346"/>
                <a:gd name="T43" fmla="*/ 234 h 346"/>
                <a:gd name="T44" fmla="*/ 201 w 346"/>
                <a:gd name="T45" fmla="*/ 247 h 346"/>
                <a:gd name="T46" fmla="*/ 192 w 346"/>
                <a:gd name="T47" fmla="*/ 98 h 346"/>
                <a:gd name="T48" fmla="*/ 182 w 346"/>
                <a:gd name="T49" fmla="*/ 95 h 346"/>
                <a:gd name="T50" fmla="*/ 173 w 346"/>
                <a:gd name="T51" fmla="*/ 76 h 346"/>
                <a:gd name="T52" fmla="*/ 186 w 346"/>
                <a:gd name="T53" fmla="*/ 52 h 346"/>
                <a:gd name="T54" fmla="*/ 198 w 346"/>
                <a:gd name="T55" fmla="*/ 48 h 346"/>
                <a:gd name="T56" fmla="*/ 219 w 346"/>
                <a:gd name="T57" fmla="*/ 70 h 346"/>
                <a:gd name="T58" fmla="*/ 192 w 346"/>
                <a:gd name="T59" fmla="*/ 98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46" h="346">
                  <a:moveTo>
                    <a:pt x="173" y="0"/>
                  </a:moveTo>
                  <a:cubicBezTo>
                    <a:pt x="78" y="0"/>
                    <a:pt x="0" y="78"/>
                    <a:pt x="0" y="173"/>
                  </a:cubicBezTo>
                  <a:cubicBezTo>
                    <a:pt x="0" y="268"/>
                    <a:pt x="78" y="346"/>
                    <a:pt x="173" y="346"/>
                  </a:cubicBezTo>
                  <a:cubicBezTo>
                    <a:pt x="268" y="346"/>
                    <a:pt x="346" y="268"/>
                    <a:pt x="346" y="173"/>
                  </a:cubicBezTo>
                  <a:cubicBezTo>
                    <a:pt x="346" y="78"/>
                    <a:pt x="268" y="0"/>
                    <a:pt x="173" y="0"/>
                  </a:cubicBezTo>
                  <a:close/>
                  <a:moveTo>
                    <a:pt x="201" y="247"/>
                  </a:moveTo>
                  <a:cubicBezTo>
                    <a:pt x="182" y="270"/>
                    <a:pt x="143" y="290"/>
                    <a:pt x="128" y="290"/>
                  </a:cubicBezTo>
                  <a:cubicBezTo>
                    <a:pt x="122" y="290"/>
                    <a:pt x="111" y="284"/>
                    <a:pt x="111" y="278"/>
                  </a:cubicBezTo>
                  <a:cubicBezTo>
                    <a:pt x="111" y="276"/>
                    <a:pt x="111" y="276"/>
                    <a:pt x="112" y="272"/>
                  </a:cubicBezTo>
                  <a:cubicBezTo>
                    <a:pt x="126" y="238"/>
                    <a:pt x="138" y="213"/>
                    <a:pt x="153" y="172"/>
                  </a:cubicBezTo>
                  <a:cubicBezTo>
                    <a:pt x="154" y="169"/>
                    <a:pt x="153" y="165"/>
                    <a:pt x="150" y="165"/>
                  </a:cubicBezTo>
                  <a:cubicBezTo>
                    <a:pt x="146" y="165"/>
                    <a:pt x="136" y="169"/>
                    <a:pt x="126" y="175"/>
                  </a:cubicBezTo>
                  <a:cubicBezTo>
                    <a:pt x="125" y="177"/>
                    <a:pt x="121" y="174"/>
                    <a:pt x="121" y="173"/>
                  </a:cubicBezTo>
                  <a:cubicBezTo>
                    <a:pt x="121" y="170"/>
                    <a:pt x="123" y="167"/>
                    <a:pt x="126" y="163"/>
                  </a:cubicBezTo>
                  <a:cubicBezTo>
                    <a:pt x="134" y="154"/>
                    <a:pt x="171" y="128"/>
                    <a:pt x="195" y="128"/>
                  </a:cubicBezTo>
                  <a:cubicBezTo>
                    <a:pt x="199" y="128"/>
                    <a:pt x="205" y="137"/>
                    <a:pt x="205" y="141"/>
                  </a:cubicBezTo>
                  <a:cubicBezTo>
                    <a:pt x="205" y="144"/>
                    <a:pt x="202" y="151"/>
                    <a:pt x="201" y="154"/>
                  </a:cubicBezTo>
                  <a:cubicBezTo>
                    <a:pt x="182" y="197"/>
                    <a:pt x="176" y="218"/>
                    <a:pt x="164" y="247"/>
                  </a:cubicBezTo>
                  <a:cubicBezTo>
                    <a:pt x="163" y="251"/>
                    <a:pt x="166" y="252"/>
                    <a:pt x="169" y="252"/>
                  </a:cubicBezTo>
                  <a:cubicBezTo>
                    <a:pt x="172" y="252"/>
                    <a:pt x="182" y="247"/>
                    <a:pt x="196" y="235"/>
                  </a:cubicBezTo>
                  <a:cubicBezTo>
                    <a:pt x="201" y="231"/>
                    <a:pt x="202" y="231"/>
                    <a:pt x="204" y="231"/>
                  </a:cubicBezTo>
                  <a:cubicBezTo>
                    <a:pt x="205" y="231"/>
                    <a:pt x="207" y="232"/>
                    <a:pt x="207" y="234"/>
                  </a:cubicBezTo>
                  <a:cubicBezTo>
                    <a:pt x="207" y="237"/>
                    <a:pt x="205" y="242"/>
                    <a:pt x="201" y="247"/>
                  </a:cubicBezTo>
                  <a:close/>
                  <a:moveTo>
                    <a:pt x="192" y="98"/>
                  </a:moveTo>
                  <a:cubicBezTo>
                    <a:pt x="188" y="98"/>
                    <a:pt x="185" y="96"/>
                    <a:pt x="182" y="95"/>
                  </a:cubicBezTo>
                  <a:cubicBezTo>
                    <a:pt x="177" y="91"/>
                    <a:pt x="173" y="85"/>
                    <a:pt x="173" y="76"/>
                  </a:cubicBezTo>
                  <a:cubicBezTo>
                    <a:pt x="173" y="65"/>
                    <a:pt x="179" y="57"/>
                    <a:pt x="186" y="52"/>
                  </a:cubicBezTo>
                  <a:cubicBezTo>
                    <a:pt x="190" y="49"/>
                    <a:pt x="195" y="48"/>
                    <a:pt x="198" y="48"/>
                  </a:cubicBezTo>
                  <a:cubicBezTo>
                    <a:pt x="213" y="48"/>
                    <a:pt x="219" y="59"/>
                    <a:pt x="219" y="70"/>
                  </a:cubicBezTo>
                  <a:cubicBezTo>
                    <a:pt x="219" y="82"/>
                    <a:pt x="206" y="98"/>
                    <a:pt x="192" y="9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ffectLst>
              <a:outerShdw blurRad="50800" dist="254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D88D0B02-1833-4DBA-9652-7C44FA8DF3F9}"/>
                </a:ext>
              </a:extLst>
            </p:cNvPr>
            <p:cNvSpPr/>
            <p:nvPr/>
          </p:nvSpPr>
          <p:spPr>
            <a:xfrm>
              <a:off x="2689543" y="2010311"/>
              <a:ext cx="1885826" cy="1477328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  <a:effectLst>
              <a:outerShdw blurRad="50800" dist="254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>
              <a:spAutoFit/>
            </a:bodyPr>
            <a:lstStyle/>
            <a:p>
              <a:pPr lvl="0">
                <a:defRPr/>
              </a:pPr>
              <a:r>
                <a:rPr lang="fr-FR" sz="1000" b="1" dirty="0">
                  <a:solidFill>
                    <a:schemeClr val="tx2"/>
                  </a:solidFill>
                  <a:latin typeface="+mj-lt"/>
                </a:rPr>
                <a:t>To change the </a:t>
              </a:r>
              <a:r>
                <a:rPr lang="fr-FR" sz="1000" b="1" dirty="0" err="1">
                  <a:solidFill>
                    <a:schemeClr val="tx2"/>
                  </a:solidFill>
                  <a:latin typeface="+mj-lt"/>
                </a:rPr>
                <a:t>visual</a:t>
              </a:r>
              <a:r>
                <a:rPr lang="fr-FR" sz="1000" b="1" dirty="0">
                  <a:solidFill>
                    <a:schemeClr val="tx2"/>
                  </a:solidFill>
                  <a:latin typeface="+mj-lt"/>
                </a:rPr>
                <a:t>: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Remove the visual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Click on the icon </a:t>
              </a:r>
              <a:br>
                <a:rPr lang="en-US" sz="1000" dirty="0">
                  <a:solidFill>
                    <a:schemeClr val="tx1"/>
                  </a:solidFill>
                  <a:latin typeface="+mj-lt"/>
                </a:rPr>
              </a:b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in the center of the gray block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Import a visual</a:t>
              </a:r>
              <a:br>
                <a:rPr lang="en-US" sz="1000" dirty="0">
                  <a:solidFill>
                    <a:schemeClr val="tx1"/>
                  </a:solidFill>
                  <a:latin typeface="+mj-lt"/>
                </a:rPr>
              </a:b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from your computer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Select the visual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Right click &gt; “background”</a:t>
              </a:r>
            </a:p>
          </p:txBody>
        </p:sp>
      </p:grpSp>
      <p:sp>
        <p:nvSpPr>
          <p:cNvPr id="26" name="Espace réservé du texte 12">
            <a:extLst>
              <a:ext uri="{FF2B5EF4-FFF2-40B4-BE49-F238E27FC236}">
                <a16:creationId xmlns:a16="http://schemas.microsoft.com/office/drawing/2014/main" id="{8D18274F-5BAE-48EF-A005-04CE982C29C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99629" y="3894121"/>
            <a:ext cx="2278969" cy="700087"/>
          </a:xfrm>
          <a:noFill/>
        </p:spPr>
        <p:txBody>
          <a:bodyPr lIns="72000" anchor="t">
            <a:no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GB" dirty="0"/>
              <a:t>TITLE OF</a:t>
            </a:r>
            <a:br>
              <a:rPr lang="en-GB" dirty="0"/>
            </a:br>
            <a:r>
              <a:rPr lang="en-GB" dirty="0"/>
              <a:t>THE CHAPTER</a:t>
            </a:r>
          </a:p>
        </p:txBody>
      </p:sp>
      <p:sp>
        <p:nvSpPr>
          <p:cNvPr id="27" name="Espace réservé du texte 12">
            <a:extLst>
              <a:ext uri="{FF2B5EF4-FFF2-40B4-BE49-F238E27FC236}">
                <a16:creationId xmlns:a16="http://schemas.microsoft.com/office/drawing/2014/main" id="{E004642F-2125-4EE5-AF91-5DE26664DB45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590429" y="3894121"/>
            <a:ext cx="2278969" cy="700087"/>
          </a:xfrm>
          <a:noFill/>
        </p:spPr>
        <p:txBody>
          <a:bodyPr lIns="72000" anchor="t">
            <a:no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GB" dirty="0"/>
              <a:t>TITLE OF</a:t>
            </a:r>
            <a:br>
              <a:rPr lang="en-GB" dirty="0"/>
            </a:br>
            <a:r>
              <a:rPr lang="en-GB" dirty="0"/>
              <a:t>THE CHAPTER</a:t>
            </a:r>
          </a:p>
        </p:txBody>
      </p:sp>
      <p:sp>
        <p:nvSpPr>
          <p:cNvPr id="28" name="Espace réservé du texte 12">
            <a:extLst>
              <a:ext uri="{FF2B5EF4-FFF2-40B4-BE49-F238E27FC236}">
                <a16:creationId xmlns:a16="http://schemas.microsoft.com/office/drawing/2014/main" id="{DFCE2C1A-8B46-4360-A86D-5A126247EADB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181229" y="3894121"/>
            <a:ext cx="2278969" cy="700087"/>
          </a:xfrm>
          <a:noFill/>
        </p:spPr>
        <p:txBody>
          <a:bodyPr lIns="72000" anchor="t">
            <a:no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GB" dirty="0"/>
              <a:t>TITLE OF</a:t>
            </a:r>
            <a:br>
              <a:rPr lang="en-GB" dirty="0"/>
            </a:br>
            <a:r>
              <a:rPr lang="en-GB" dirty="0"/>
              <a:t>THE CHAPTER</a:t>
            </a:r>
          </a:p>
        </p:txBody>
      </p:sp>
      <p:sp>
        <p:nvSpPr>
          <p:cNvPr id="29" name="Espace réservé du texte 12">
            <a:extLst>
              <a:ext uri="{FF2B5EF4-FFF2-40B4-BE49-F238E27FC236}">
                <a16:creationId xmlns:a16="http://schemas.microsoft.com/office/drawing/2014/main" id="{5543027A-C3B6-47F0-97AC-9722F64276A3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937129" y="3894121"/>
            <a:ext cx="2278969" cy="700087"/>
          </a:xfrm>
          <a:noFill/>
        </p:spPr>
        <p:txBody>
          <a:bodyPr lIns="72000" anchor="t">
            <a:no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GB" dirty="0"/>
              <a:t>TITLE OF</a:t>
            </a:r>
            <a:br>
              <a:rPr lang="en-GB" dirty="0"/>
            </a:br>
            <a:r>
              <a:rPr lang="en-GB" dirty="0"/>
              <a:t>THE CHAPTER</a:t>
            </a:r>
          </a:p>
        </p:txBody>
      </p:sp>
      <p:sp>
        <p:nvSpPr>
          <p:cNvPr id="30" name="Espace réservé du texte 10">
            <a:extLst>
              <a:ext uri="{FF2B5EF4-FFF2-40B4-BE49-F238E27FC236}">
                <a16:creationId xmlns:a16="http://schemas.microsoft.com/office/drawing/2014/main" id="{3913701F-BB6F-42E7-98FD-799DD04A1D5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99629" y="3045081"/>
            <a:ext cx="1691699" cy="700088"/>
          </a:xfrm>
        </p:spPr>
        <p:txBody>
          <a:bodyPr lIns="72000" tIns="900000" bIns="0" anchor="b">
            <a:noAutofit/>
          </a:bodyPr>
          <a:lstStyle>
            <a:lvl1pPr marL="0" indent="0" algn="l">
              <a:buNone/>
              <a:defRPr sz="4800" b="1" spc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XX</a:t>
            </a:r>
          </a:p>
        </p:txBody>
      </p:sp>
      <p:sp>
        <p:nvSpPr>
          <p:cNvPr id="31" name="Espace réservé du texte 10">
            <a:extLst>
              <a:ext uri="{FF2B5EF4-FFF2-40B4-BE49-F238E27FC236}">
                <a16:creationId xmlns:a16="http://schemas.microsoft.com/office/drawing/2014/main" id="{FC9B4F73-A56C-4B60-B543-2D4AC74BD75A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3590429" y="3045081"/>
            <a:ext cx="1691699" cy="700088"/>
          </a:xfrm>
        </p:spPr>
        <p:txBody>
          <a:bodyPr lIns="72000" tIns="900000" bIns="0" anchor="b">
            <a:noAutofit/>
          </a:bodyPr>
          <a:lstStyle>
            <a:lvl1pPr marL="0" indent="0" algn="l">
              <a:buNone/>
              <a:defRPr sz="4800" b="1" spc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XX</a:t>
            </a:r>
          </a:p>
        </p:txBody>
      </p:sp>
      <p:sp>
        <p:nvSpPr>
          <p:cNvPr id="32" name="Espace réservé du texte 10">
            <a:extLst>
              <a:ext uri="{FF2B5EF4-FFF2-40B4-BE49-F238E27FC236}">
                <a16:creationId xmlns:a16="http://schemas.microsoft.com/office/drawing/2014/main" id="{6A4871A8-C6A6-4E62-BC87-7307333BF4F3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181229" y="3045081"/>
            <a:ext cx="1691699" cy="700088"/>
          </a:xfrm>
        </p:spPr>
        <p:txBody>
          <a:bodyPr lIns="72000" tIns="900000" bIns="0" anchor="b">
            <a:noAutofit/>
          </a:bodyPr>
          <a:lstStyle>
            <a:lvl1pPr marL="0" indent="0" algn="l">
              <a:buNone/>
              <a:defRPr sz="4800" b="1" spc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XX</a:t>
            </a:r>
          </a:p>
        </p:txBody>
      </p:sp>
      <p:sp>
        <p:nvSpPr>
          <p:cNvPr id="35" name="Espace réservé du texte 10">
            <a:extLst>
              <a:ext uri="{FF2B5EF4-FFF2-40B4-BE49-F238E27FC236}">
                <a16:creationId xmlns:a16="http://schemas.microsoft.com/office/drawing/2014/main" id="{1BE4BCAE-B980-4932-ABCA-0AABF72628F9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8937129" y="3045081"/>
            <a:ext cx="1691699" cy="700088"/>
          </a:xfrm>
        </p:spPr>
        <p:txBody>
          <a:bodyPr lIns="72000" tIns="900000" bIns="0" anchor="b">
            <a:noAutofit/>
          </a:bodyPr>
          <a:lstStyle>
            <a:lvl1pPr marL="0" indent="0" algn="l">
              <a:buNone/>
              <a:defRPr sz="4800" b="1" spc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XX</a:t>
            </a:r>
          </a:p>
        </p:txBody>
      </p:sp>
      <p:sp>
        <p:nvSpPr>
          <p:cNvPr id="52" name="Espace réservé du texte 12">
            <a:extLst>
              <a:ext uri="{FF2B5EF4-FFF2-40B4-BE49-F238E27FC236}">
                <a16:creationId xmlns:a16="http://schemas.microsoft.com/office/drawing/2014/main" id="{0D93981F-5062-49C4-A3F4-AE1ADC81F0C8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999629" y="5481621"/>
            <a:ext cx="2278969" cy="700087"/>
          </a:xfrm>
          <a:noFill/>
        </p:spPr>
        <p:txBody>
          <a:bodyPr lIns="72000" anchor="t">
            <a:no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GB" dirty="0"/>
              <a:t>TITLE OF</a:t>
            </a:r>
            <a:br>
              <a:rPr lang="en-GB" dirty="0"/>
            </a:br>
            <a:r>
              <a:rPr lang="en-GB" dirty="0"/>
              <a:t>THE CHAPTER</a:t>
            </a:r>
          </a:p>
        </p:txBody>
      </p:sp>
      <p:sp>
        <p:nvSpPr>
          <p:cNvPr id="53" name="Espace réservé du texte 12">
            <a:extLst>
              <a:ext uri="{FF2B5EF4-FFF2-40B4-BE49-F238E27FC236}">
                <a16:creationId xmlns:a16="http://schemas.microsoft.com/office/drawing/2014/main" id="{AB9692FA-049A-4090-BF60-E7B3899114EF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3590429" y="5481621"/>
            <a:ext cx="2278969" cy="700087"/>
          </a:xfrm>
          <a:noFill/>
        </p:spPr>
        <p:txBody>
          <a:bodyPr lIns="72000" anchor="t">
            <a:no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GB" dirty="0"/>
              <a:t>TITLE OF</a:t>
            </a:r>
            <a:br>
              <a:rPr lang="en-GB" dirty="0"/>
            </a:br>
            <a:r>
              <a:rPr lang="en-GB" dirty="0"/>
              <a:t>THE CHAPTER</a:t>
            </a:r>
          </a:p>
        </p:txBody>
      </p:sp>
      <p:sp>
        <p:nvSpPr>
          <p:cNvPr id="54" name="Espace réservé du texte 12">
            <a:extLst>
              <a:ext uri="{FF2B5EF4-FFF2-40B4-BE49-F238E27FC236}">
                <a16:creationId xmlns:a16="http://schemas.microsoft.com/office/drawing/2014/main" id="{C58C462D-1727-4215-959E-737D016E9463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6181229" y="5481621"/>
            <a:ext cx="2278969" cy="700087"/>
          </a:xfrm>
          <a:noFill/>
        </p:spPr>
        <p:txBody>
          <a:bodyPr lIns="72000" anchor="t">
            <a:no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GB" dirty="0"/>
              <a:t>TITLE OF</a:t>
            </a:r>
            <a:br>
              <a:rPr lang="en-GB" dirty="0"/>
            </a:br>
            <a:r>
              <a:rPr lang="en-GB" dirty="0"/>
              <a:t>THE CHAPTER</a:t>
            </a:r>
          </a:p>
        </p:txBody>
      </p:sp>
      <p:sp>
        <p:nvSpPr>
          <p:cNvPr id="56" name="Espace réservé du texte 10">
            <a:extLst>
              <a:ext uri="{FF2B5EF4-FFF2-40B4-BE49-F238E27FC236}">
                <a16:creationId xmlns:a16="http://schemas.microsoft.com/office/drawing/2014/main" id="{2C062820-86CD-4DD8-935C-8C91756DBC08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999629" y="4632581"/>
            <a:ext cx="1691699" cy="700088"/>
          </a:xfrm>
        </p:spPr>
        <p:txBody>
          <a:bodyPr lIns="72000" tIns="900000" bIns="0" anchor="b">
            <a:noAutofit/>
          </a:bodyPr>
          <a:lstStyle>
            <a:lvl1pPr marL="0" indent="0" algn="l">
              <a:buNone/>
              <a:defRPr sz="4800" b="1" spc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XX</a:t>
            </a:r>
          </a:p>
        </p:txBody>
      </p:sp>
      <p:sp>
        <p:nvSpPr>
          <p:cNvPr id="57" name="Espace réservé du texte 10">
            <a:extLst>
              <a:ext uri="{FF2B5EF4-FFF2-40B4-BE49-F238E27FC236}">
                <a16:creationId xmlns:a16="http://schemas.microsoft.com/office/drawing/2014/main" id="{0B715A53-939B-4A6A-909A-A8321C63E40E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3590429" y="4632581"/>
            <a:ext cx="1691699" cy="700088"/>
          </a:xfrm>
        </p:spPr>
        <p:txBody>
          <a:bodyPr lIns="72000" tIns="900000" bIns="0" anchor="b">
            <a:noAutofit/>
          </a:bodyPr>
          <a:lstStyle>
            <a:lvl1pPr marL="0" indent="0" algn="l">
              <a:buNone/>
              <a:defRPr sz="4800" b="1" spc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XX</a:t>
            </a:r>
          </a:p>
        </p:txBody>
      </p:sp>
      <p:sp>
        <p:nvSpPr>
          <p:cNvPr id="58" name="Espace réservé du texte 10">
            <a:extLst>
              <a:ext uri="{FF2B5EF4-FFF2-40B4-BE49-F238E27FC236}">
                <a16:creationId xmlns:a16="http://schemas.microsoft.com/office/drawing/2014/main" id="{8BC307AC-DC4F-449B-A6F8-24B6C3200378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6181229" y="4632581"/>
            <a:ext cx="1691699" cy="700088"/>
          </a:xfrm>
        </p:spPr>
        <p:txBody>
          <a:bodyPr lIns="72000" tIns="900000" bIns="0" anchor="b">
            <a:noAutofit/>
          </a:bodyPr>
          <a:lstStyle>
            <a:lvl1pPr marL="0" indent="0" algn="l">
              <a:buNone/>
              <a:defRPr sz="4800" b="1" spc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XX</a:t>
            </a:r>
          </a:p>
        </p:txBody>
      </p:sp>
    </p:spTree>
    <p:extLst>
      <p:ext uri="{BB962C8B-B14F-4D97-AF65-F5344CB8AC3E}">
        <p14:creationId xmlns:p14="http://schemas.microsoft.com/office/powerpoint/2010/main" val="22624297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X8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 3" hidden="1">
            <a:extLst>
              <a:ext uri="{FF2B5EF4-FFF2-40B4-BE49-F238E27FC236}">
                <a16:creationId xmlns:a16="http://schemas.microsoft.com/office/drawing/2014/main" id="{B73485A9-17A6-435D-8200-2DF05F4C70C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53454550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3" imgW="532" imgH="530" progId="TCLayout.ActiveDocument.1">
                  <p:embed/>
                </p:oleObj>
              </mc:Choice>
              <mc:Fallback>
                <p:oleObj name="Diapositive think-cell" r:id="rId3" imgW="532" imgH="530" progId="TCLayout.ActiveDocument.1">
                  <p:embed/>
                  <p:pic>
                    <p:nvPicPr>
                      <p:cNvPr id="4" name="Objet 3" hidden="1">
                        <a:extLst>
                          <a:ext uri="{FF2B5EF4-FFF2-40B4-BE49-F238E27FC236}">
                            <a16:creationId xmlns:a16="http://schemas.microsoft.com/office/drawing/2014/main" id="{B73485A9-17A6-435D-8200-2DF05F4C70C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" name="Rectangle 50">
            <a:extLst>
              <a:ext uri="{FF2B5EF4-FFF2-40B4-BE49-F238E27FC236}">
                <a16:creationId xmlns:a16="http://schemas.microsoft.com/office/drawing/2014/main" id="{17AFDA40-C449-45F6-8053-C9B9E0FADAD2}"/>
              </a:ext>
            </a:extLst>
          </p:cNvPr>
          <p:cNvSpPr/>
          <p:nvPr userDrawn="1"/>
        </p:nvSpPr>
        <p:spPr>
          <a:xfrm>
            <a:off x="546020" y="2908300"/>
            <a:ext cx="11099880" cy="340368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0" name="Espace réservé pour une image  49">
            <a:extLst>
              <a:ext uri="{FF2B5EF4-FFF2-40B4-BE49-F238E27FC236}">
                <a16:creationId xmlns:a16="http://schemas.microsoft.com/office/drawing/2014/main" id="{1BF632A4-1363-45BE-9C9B-1C350D05F760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0" y="0"/>
            <a:ext cx="12192000" cy="4089400"/>
          </a:xfrm>
          <a:custGeom>
            <a:avLst/>
            <a:gdLst>
              <a:gd name="connsiteX0" fmla="*/ 0 w 12192000"/>
              <a:gd name="connsiteY0" fmla="*/ 0 h 4089400"/>
              <a:gd name="connsiteX1" fmla="*/ 12192000 w 12192000"/>
              <a:gd name="connsiteY1" fmla="*/ 0 h 4089400"/>
              <a:gd name="connsiteX2" fmla="*/ 12192000 w 12192000"/>
              <a:gd name="connsiteY2" fmla="*/ 4089400 h 4089400"/>
              <a:gd name="connsiteX3" fmla="*/ 11645900 w 12192000"/>
              <a:gd name="connsiteY3" fmla="*/ 4089400 h 4089400"/>
              <a:gd name="connsiteX4" fmla="*/ 11645900 w 12192000"/>
              <a:gd name="connsiteY4" fmla="*/ 2908300 h 4089400"/>
              <a:gd name="connsiteX5" fmla="*/ 546020 w 12192000"/>
              <a:gd name="connsiteY5" fmla="*/ 2908300 h 4089400"/>
              <a:gd name="connsiteX6" fmla="*/ 546020 w 12192000"/>
              <a:gd name="connsiteY6" fmla="*/ 4089400 h 4089400"/>
              <a:gd name="connsiteX7" fmla="*/ 0 w 12192000"/>
              <a:gd name="connsiteY7" fmla="*/ 4089400 h 4089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4089400">
                <a:moveTo>
                  <a:pt x="0" y="0"/>
                </a:moveTo>
                <a:lnTo>
                  <a:pt x="12192000" y="0"/>
                </a:lnTo>
                <a:lnTo>
                  <a:pt x="12192000" y="4089400"/>
                </a:lnTo>
                <a:lnTo>
                  <a:pt x="11645900" y="4089400"/>
                </a:lnTo>
                <a:lnTo>
                  <a:pt x="11645900" y="2908300"/>
                </a:lnTo>
                <a:lnTo>
                  <a:pt x="546020" y="2908300"/>
                </a:lnTo>
                <a:lnTo>
                  <a:pt x="546020" y="4089400"/>
                </a:lnTo>
                <a:lnTo>
                  <a:pt x="0" y="40894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GB" dirty="0"/>
              <a:t> </a:t>
            </a:r>
          </a:p>
        </p:txBody>
      </p:sp>
      <p:sp>
        <p:nvSpPr>
          <p:cNvPr id="8" name="Espace réservé du texte 8">
            <a:extLst>
              <a:ext uri="{FF2B5EF4-FFF2-40B4-BE49-F238E27FC236}">
                <a16:creationId xmlns:a16="http://schemas.microsoft.com/office/drawing/2014/main" id="{EE7BCE36-8782-4614-BDC3-A5172C19A95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46020" y="325639"/>
            <a:ext cx="11095245" cy="1016454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 spc="3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agenda</a:t>
            </a:r>
          </a:p>
        </p:txBody>
      </p:sp>
      <p:sp>
        <p:nvSpPr>
          <p:cNvPr id="43" name="Forme libre : forme 42">
            <a:extLst>
              <a:ext uri="{FF2B5EF4-FFF2-40B4-BE49-F238E27FC236}">
                <a16:creationId xmlns:a16="http://schemas.microsoft.com/office/drawing/2014/main" id="{8A2F6933-2B74-44F2-8416-DED61E20519A}"/>
              </a:ext>
            </a:extLst>
          </p:cNvPr>
          <p:cNvSpPr>
            <a:spLocks/>
          </p:cNvSpPr>
          <p:nvPr userDrawn="1"/>
        </p:nvSpPr>
        <p:spPr bwMode="auto">
          <a:xfrm>
            <a:off x="11149013" y="6488112"/>
            <a:ext cx="886159" cy="219074"/>
          </a:xfrm>
          <a:custGeom>
            <a:avLst/>
            <a:gdLst>
              <a:gd name="connsiteX0" fmla="*/ 809625 w 886159"/>
              <a:gd name="connsiteY0" fmla="*/ 77787 h 219074"/>
              <a:gd name="connsiteX1" fmla="*/ 885527 w 886159"/>
              <a:gd name="connsiteY1" fmla="*/ 152284 h 219074"/>
              <a:gd name="connsiteX2" fmla="*/ 882997 w 886159"/>
              <a:gd name="connsiteY2" fmla="*/ 154853 h 219074"/>
              <a:gd name="connsiteX3" fmla="*/ 776733 w 886159"/>
              <a:gd name="connsiteY3" fmla="*/ 154853 h 219074"/>
              <a:gd name="connsiteX4" fmla="*/ 776733 w 886159"/>
              <a:gd name="connsiteY4" fmla="*/ 152284 h 219074"/>
              <a:gd name="connsiteX5" fmla="*/ 776733 w 886159"/>
              <a:gd name="connsiteY5" fmla="*/ 142009 h 219074"/>
              <a:gd name="connsiteX6" fmla="*/ 776733 w 886159"/>
              <a:gd name="connsiteY6" fmla="*/ 139440 h 219074"/>
              <a:gd name="connsiteX7" fmla="*/ 855166 w 886159"/>
              <a:gd name="connsiteY7" fmla="*/ 139440 h 219074"/>
              <a:gd name="connsiteX8" fmla="*/ 809625 w 886159"/>
              <a:gd name="connsiteY8" fmla="*/ 93200 h 219074"/>
              <a:gd name="connsiteX9" fmla="*/ 759023 w 886159"/>
              <a:gd name="connsiteY9" fmla="*/ 149715 h 219074"/>
              <a:gd name="connsiteX10" fmla="*/ 822275 w 886159"/>
              <a:gd name="connsiteY10" fmla="*/ 201092 h 219074"/>
              <a:gd name="connsiteX11" fmla="*/ 870346 w 886159"/>
              <a:gd name="connsiteY11" fmla="*/ 193386 h 219074"/>
              <a:gd name="connsiteX12" fmla="*/ 870346 w 886159"/>
              <a:gd name="connsiteY12" fmla="*/ 195955 h 219074"/>
              <a:gd name="connsiteX13" fmla="*/ 862756 w 886159"/>
              <a:gd name="connsiteY13" fmla="*/ 213937 h 219074"/>
              <a:gd name="connsiteX14" fmla="*/ 817215 w 886159"/>
              <a:gd name="connsiteY14" fmla="*/ 219074 h 219074"/>
              <a:gd name="connsiteX15" fmla="*/ 728662 w 886159"/>
              <a:gd name="connsiteY15" fmla="*/ 149715 h 219074"/>
              <a:gd name="connsiteX16" fmla="*/ 809625 w 886159"/>
              <a:gd name="connsiteY16" fmla="*/ 77787 h 219074"/>
              <a:gd name="connsiteX17" fmla="*/ 662197 w 886159"/>
              <a:gd name="connsiteY17" fmla="*/ 77787 h 219074"/>
              <a:gd name="connsiteX18" fmla="*/ 717550 w 886159"/>
              <a:gd name="connsiteY18" fmla="*/ 90632 h 219074"/>
              <a:gd name="connsiteX19" fmla="*/ 707486 w 886159"/>
              <a:gd name="connsiteY19" fmla="*/ 111182 h 219074"/>
              <a:gd name="connsiteX20" fmla="*/ 704970 w 886159"/>
              <a:gd name="connsiteY20" fmla="*/ 111182 h 219074"/>
              <a:gd name="connsiteX21" fmla="*/ 664713 w 886159"/>
              <a:gd name="connsiteY21" fmla="*/ 95769 h 219074"/>
              <a:gd name="connsiteX22" fmla="*/ 614392 w 886159"/>
              <a:gd name="connsiteY22" fmla="*/ 149715 h 219074"/>
              <a:gd name="connsiteX23" fmla="*/ 664713 w 886159"/>
              <a:gd name="connsiteY23" fmla="*/ 201092 h 219074"/>
              <a:gd name="connsiteX24" fmla="*/ 699938 w 886159"/>
              <a:gd name="connsiteY24" fmla="*/ 195955 h 219074"/>
              <a:gd name="connsiteX25" fmla="*/ 702454 w 886159"/>
              <a:gd name="connsiteY25" fmla="*/ 198523 h 219074"/>
              <a:gd name="connsiteX26" fmla="*/ 692390 w 886159"/>
              <a:gd name="connsiteY26" fmla="*/ 213937 h 219074"/>
              <a:gd name="connsiteX27" fmla="*/ 662197 w 886159"/>
              <a:gd name="connsiteY27" fmla="*/ 219074 h 219074"/>
              <a:gd name="connsiteX28" fmla="*/ 584200 w 886159"/>
              <a:gd name="connsiteY28" fmla="*/ 149715 h 219074"/>
              <a:gd name="connsiteX29" fmla="*/ 662197 w 886159"/>
              <a:gd name="connsiteY29" fmla="*/ 77787 h 219074"/>
              <a:gd name="connsiteX30" fmla="*/ 476249 w 886159"/>
              <a:gd name="connsiteY30" fmla="*/ 77787 h 219074"/>
              <a:gd name="connsiteX31" fmla="*/ 557212 w 886159"/>
              <a:gd name="connsiteY31" fmla="*/ 154853 h 219074"/>
              <a:gd name="connsiteX32" fmla="*/ 557212 w 886159"/>
              <a:gd name="connsiteY32" fmla="*/ 216505 h 219074"/>
              <a:gd name="connsiteX33" fmla="*/ 554682 w 886159"/>
              <a:gd name="connsiteY33" fmla="*/ 216505 h 219074"/>
              <a:gd name="connsiteX34" fmla="*/ 526851 w 886159"/>
              <a:gd name="connsiteY34" fmla="*/ 216505 h 219074"/>
              <a:gd name="connsiteX35" fmla="*/ 524321 w 886159"/>
              <a:gd name="connsiteY35" fmla="*/ 216505 h 219074"/>
              <a:gd name="connsiteX36" fmla="*/ 524321 w 886159"/>
              <a:gd name="connsiteY36" fmla="*/ 154853 h 219074"/>
              <a:gd name="connsiteX37" fmla="*/ 476249 w 886159"/>
              <a:gd name="connsiteY37" fmla="*/ 95769 h 219074"/>
              <a:gd name="connsiteX38" fmla="*/ 428178 w 886159"/>
              <a:gd name="connsiteY38" fmla="*/ 149715 h 219074"/>
              <a:gd name="connsiteX39" fmla="*/ 473719 w 886159"/>
              <a:gd name="connsiteY39" fmla="*/ 201092 h 219074"/>
              <a:gd name="connsiteX40" fmla="*/ 499020 w 886159"/>
              <a:gd name="connsiteY40" fmla="*/ 195955 h 219074"/>
              <a:gd name="connsiteX41" fmla="*/ 501550 w 886159"/>
              <a:gd name="connsiteY41" fmla="*/ 198523 h 219074"/>
              <a:gd name="connsiteX42" fmla="*/ 496490 w 886159"/>
              <a:gd name="connsiteY42" fmla="*/ 216505 h 219074"/>
              <a:gd name="connsiteX43" fmla="*/ 471189 w 886159"/>
              <a:gd name="connsiteY43" fmla="*/ 219074 h 219074"/>
              <a:gd name="connsiteX44" fmla="*/ 395287 w 886159"/>
              <a:gd name="connsiteY44" fmla="*/ 149715 h 219074"/>
              <a:gd name="connsiteX45" fmla="*/ 476249 w 886159"/>
              <a:gd name="connsiteY45" fmla="*/ 77787 h 219074"/>
              <a:gd name="connsiteX46" fmla="*/ 202627 w 886159"/>
              <a:gd name="connsiteY46" fmla="*/ 77787 h 219074"/>
              <a:gd name="connsiteX47" fmla="*/ 282575 w 886159"/>
              <a:gd name="connsiteY47" fmla="*/ 149715 h 219074"/>
              <a:gd name="connsiteX48" fmla="*/ 200129 w 886159"/>
              <a:gd name="connsiteY48" fmla="*/ 219074 h 219074"/>
              <a:gd name="connsiteX49" fmla="*/ 130175 w 886159"/>
              <a:gd name="connsiteY49" fmla="*/ 195955 h 219074"/>
              <a:gd name="connsiteX50" fmla="*/ 145165 w 886159"/>
              <a:gd name="connsiteY50" fmla="*/ 165128 h 219074"/>
              <a:gd name="connsiteX51" fmla="*/ 147664 w 886159"/>
              <a:gd name="connsiteY51" fmla="*/ 165128 h 219074"/>
              <a:gd name="connsiteX52" fmla="*/ 200129 w 886159"/>
              <a:gd name="connsiteY52" fmla="*/ 201092 h 219074"/>
              <a:gd name="connsiteX53" fmla="*/ 250096 w 886159"/>
              <a:gd name="connsiteY53" fmla="*/ 149715 h 219074"/>
              <a:gd name="connsiteX54" fmla="*/ 202627 w 886159"/>
              <a:gd name="connsiteY54" fmla="*/ 95769 h 219074"/>
              <a:gd name="connsiteX55" fmla="*/ 175145 w 886159"/>
              <a:gd name="connsiteY55" fmla="*/ 98338 h 219074"/>
              <a:gd name="connsiteX56" fmla="*/ 172647 w 886159"/>
              <a:gd name="connsiteY56" fmla="*/ 95769 h 219074"/>
              <a:gd name="connsiteX57" fmla="*/ 180142 w 886159"/>
              <a:gd name="connsiteY57" fmla="*/ 80356 h 219074"/>
              <a:gd name="connsiteX58" fmla="*/ 202627 w 886159"/>
              <a:gd name="connsiteY58" fmla="*/ 77787 h 219074"/>
              <a:gd name="connsiteX59" fmla="*/ 82446 w 886159"/>
              <a:gd name="connsiteY59" fmla="*/ 77787 h 219074"/>
              <a:gd name="connsiteX60" fmla="*/ 152400 w 886159"/>
              <a:gd name="connsiteY60" fmla="*/ 100907 h 219074"/>
              <a:gd name="connsiteX61" fmla="*/ 137410 w 886159"/>
              <a:gd name="connsiteY61" fmla="*/ 129164 h 219074"/>
              <a:gd name="connsiteX62" fmla="*/ 132413 w 886159"/>
              <a:gd name="connsiteY62" fmla="*/ 129164 h 219074"/>
              <a:gd name="connsiteX63" fmla="*/ 82446 w 886159"/>
              <a:gd name="connsiteY63" fmla="*/ 95769 h 219074"/>
              <a:gd name="connsiteX64" fmla="*/ 32479 w 886159"/>
              <a:gd name="connsiteY64" fmla="*/ 147146 h 219074"/>
              <a:gd name="connsiteX65" fmla="*/ 79948 w 886159"/>
              <a:gd name="connsiteY65" fmla="*/ 201092 h 219074"/>
              <a:gd name="connsiteX66" fmla="*/ 107430 w 886159"/>
              <a:gd name="connsiteY66" fmla="*/ 195955 h 219074"/>
              <a:gd name="connsiteX67" fmla="*/ 109928 w 886159"/>
              <a:gd name="connsiteY67" fmla="*/ 201092 h 219074"/>
              <a:gd name="connsiteX68" fmla="*/ 102433 w 886159"/>
              <a:gd name="connsiteY68" fmla="*/ 216505 h 219074"/>
              <a:gd name="connsiteX69" fmla="*/ 79948 w 886159"/>
              <a:gd name="connsiteY69" fmla="*/ 219074 h 219074"/>
              <a:gd name="connsiteX70" fmla="*/ 0 w 886159"/>
              <a:gd name="connsiteY70" fmla="*/ 147146 h 219074"/>
              <a:gd name="connsiteX71" fmla="*/ 82446 w 886159"/>
              <a:gd name="connsiteY71" fmla="*/ 77787 h 219074"/>
              <a:gd name="connsiteX72" fmla="*/ 385676 w 886159"/>
              <a:gd name="connsiteY72" fmla="*/ 0 h 219074"/>
              <a:gd name="connsiteX73" fmla="*/ 433387 w 886159"/>
              <a:gd name="connsiteY73" fmla="*/ 10160 h 219074"/>
              <a:gd name="connsiteX74" fmla="*/ 423342 w 886159"/>
              <a:gd name="connsiteY74" fmla="*/ 30480 h 219074"/>
              <a:gd name="connsiteX75" fmla="*/ 420831 w 886159"/>
              <a:gd name="connsiteY75" fmla="*/ 30480 h 219074"/>
              <a:gd name="connsiteX76" fmla="*/ 385676 w 886159"/>
              <a:gd name="connsiteY76" fmla="*/ 17780 h 219074"/>
              <a:gd name="connsiteX77" fmla="*/ 345498 w 886159"/>
              <a:gd name="connsiteY77" fmla="*/ 63500 h 219074"/>
              <a:gd name="connsiteX78" fmla="*/ 345498 w 886159"/>
              <a:gd name="connsiteY78" fmla="*/ 83820 h 219074"/>
              <a:gd name="connsiteX79" fmla="*/ 385676 w 886159"/>
              <a:gd name="connsiteY79" fmla="*/ 83820 h 219074"/>
              <a:gd name="connsiteX80" fmla="*/ 388187 w 886159"/>
              <a:gd name="connsiteY80" fmla="*/ 86360 h 219074"/>
              <a:gd name="connsiteX81" fmla="*/ 380653 w 886159"/>
              <a:gd name="connsiteY81" fmla="*/ 96520 h 219074"/>
              <a:gd name="connsiteX82" fmla="*/ 378142 w 886159"/>
              <a:gd name="connsiteY82" fmla="*/ 99060 h 219074"/>
              <a:gd name="connsiteX83" fmla="*/ 345498 w 886159"/>
              <a:gd name="connsiteY83" fmla="*/ 99060 h 219074"/>
              <a:gd name="connsiteX84" fmla="*/ 345498 w 886159"/>
              <a:gd name="connsiteY84" fmla="*/ 215900 h 219074"/>
              <a:gd name="connsiteX85" fmla="*/ 342986 w 886159"/>
              <a:gd name="connsiteY85" fmla="*/ 215900 h 219074"/>
              <a:gd name="connsiteX86" fmla="*/ 317875 w 886159"/>
              <a:gd name="connsiteY86" fmla="*/ 215900 h 219074"/>
              <a:gd name="connsiteX87" fmla="*/ 317875 w 886159"/>
              <a:gd name="connsiteY87" fmla="*/ 99060 h 219074"/>
              <a:gd name="connsiteX88" fmla="*/ 297786 w 886159"/>
              <a:gd name="connsiteY88" fmla="*/ 99060 h 219074"/>
              <a:gd name="connsiteX89" fmla="*/ 295275 w 886159"/>
              <a:gd name="connsiteY89" fmla="*/ 96520 h 219074"/>
              <a:gd name="connsiteX90" fmla="*/ 295275 w 886159"/>
              <a:gd name="connsiteY90" fmla="*/ 86360 h 219074"/>
              <a:gd name="connsiteX91" fmla="*/ 297786 w 886159"/>
              <a:gd name="connsiteY91" fmla="*/ 83820 h 219074"/>
              <a:gd name="connsiteX92" fmla="*/ 315364 w 886159"/>
              <a:gd name="connsiteY92" fmla="*/ 83820 h 219074"/>
              <a:gd name="connsiteX93" fmla="*/ 315364 w 886159"/>
              <a:gd name="connsiteY93" fmla="*/ 68580 h 219074"/>
              <a:gd name="connsiteX94" fmla="*/ 385676 w 886159"/>
              <a:gd name="connsiteY94" fmla="*/ 0 h 219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886159" h="219074">
                <a:moveTo>
                  <a:pt x="809625" y="77787"/>
                </a:moveTo>
                <a:cubicBezTo>
                  <a:pt x="865286" y="77787"/>
                  <a:pt x="890587" y="113751"/>
                  <a:pt x="885527" y="152284"/>
                </a:cubicBezTo>
                <a:cubicBezTo>
                  <a:pt x="885527" y="154853"/>
                  <a:pt x="885527" y="154853"/>
                  <a:pt x="882997" y="154853"/>
                </a:cubicBezTo>
                <a:cubicBezTo>
                  <a:pt x="882997" y="154853"/>
                  <a:pt x="882997" y="154853"/>
                  <a:pt x="776733" y="154853"/>
                </a:cubicBezTo>
                <a:cubicBezTo>
                  <a:pt x="776733" y="154853"/>
                  <a:pt x="776733" y="154853"/>
                  <a:pt x="776733" y="152284"/>
                </a:cubicBezTo>
                <a:cubicBezTo>
                  <a:pt x="776733" y="152284"/>
                  <a:pt x="776733" y="152284"/>
                  <a:pt x="776733" y="142009"/>
                </a:cubicBezTo>
                <a:cubicBezTo>
                  <a:pt x="776733" y="142009"/>
                  <a:pt x="776733" y="139440"/>
                  <a:pt x="776733" y="139440"/>
                </a:cubicBezTo>
                <a:cubicBezTo>
                  <a:pt x="776733" y="139440"/>
                  <a:pt x="776733" y="139440"/>
                  <a:pt x="855166" y="139440"/>
                </a:cubicBezTo>
                <a:cubicBezTo>
                  <a:pt x="857696" y="118889"/>
                  <a:pt x="842516" y="93200"/>
                  <a:pt x="809625" y="93200"/>
                </a:cubicBezTo>
                <a:cubicBezTo>
                  <a:pt x="776733" y="93200"/>
                  <a:pt x="759023" y="113751"/>
                  <a:pt x="759023" y="149715"/>
                </a:cubicBezTo>
                <a:cubicBezTo>
                  <a:pt x="759023" y="183110"/>
                  <a:pt x="781794" y="201092"/>
                  <a:pt x="822275" y="201092"/>
                </a:cubicBezTo>
                <a:cubicBezTo>
                  <a:pt x="842516" y="201092"/>
                  <a:pt x="857696" y="198523"/>
                  <a:pt x="870346" y="193386"/>
                </a:cubicBezTo>
                <a:cubicBezTo>
                  <a:pt x="870346" y="193386"/>
                  <a:pt x="872876" y="195955"/>
                  <a:pt x="870346" y="195955"/>
                </a:cubicBezTo>
                <a:cubicBezTo>
                  <a:pt x="870346" y="195955"/>
                  <a:pt x="870346" y="195955"/>
                  <a:pt x="862756" y="213937"/>
                </a:cubicBezTo>
                <a:cubicBezTo>
                  <a:pt x="852636" y="216505"/>
                  <a:pt x="834925" y="219074"/>
                  <a:pt x="817215" y="219074"/>
                </a:cubicBezTo>
                <a:cubicBezTo>
                  <a:pt x="759023" y="219074"/>
                  <a:pt x="728662" y="195955"/>
                  <a:pt x="728662" y="149715"/>
                </a:cubicBezTo>
                <a:cubicBezTo>
                  <a:pt x="728662" y="108614"/>
                  <a:pt x="759023" y="77787"/>
                  <a:pt x="809625" y="77787"/>
                </a:cubicBezTo>
                <a:close/>
                <a:moveTo>
                  <a:pt x="662197" y="77787"/>
                </a:moveTo>
                <a:cubicBezTo>
                  <a:pt x="687358" y="77787"/>
                  <a:pt x="707486" y="85494"/>
                  <a:pt x="717550" y="90632"/>
                </a:cubicBezTo>
                <a:cubicBezTo>
                  <a:pt x="717550" y="90632"/>
                  <a:pt x="717550" y="90632"/>
                  <a:pt x="707486" y="111182"/>
                </a:cubicBezTo>
                <a:cubicBezTo>
                  <a:pt x="707486" y="111182"/>
                  <a:pt x="707486" y="111182"/>
                  <a:pt x="704970" y="111182"/>
                </a:cubicBezTo>
                <a:cubicBezTo>
                  <a:pt x="697422" y="100907"/>
                  <a:pt x="682325" y="95769"/>
                  <a:pt x="664713" y="95769"/>
                </a:cubicBezTo>
                <a:cubicBezTo>
                  <a:pt x="637037" y="95769"/>
                  <a:pt x="614392" y="113751"/>
                  <a:pt x="614392" y="149715"/>
                </a:cubicBezTo>
                <a:cubicBezTo>
                  <a:pt x="614392" y="183110"/>
                  <a:pt x="637037" y="201092"/>
                  <a:pt x="664713" y="201092"/>
                </a:cubicBezTo>
                <a:cubicBezTo>
                  <a:pt x="677293" y="201092"/>
                  <a:pt x="687358" y="201092"/>
                  <a:pt x="699938" y="195955"/>
                </a:cubicBezTo>
                <a:cubicBezTo>
                  <a:pt x="702454" y="195955"/>
                  <a:pt x="702454" y="195955"/>
                  <a:pt x="702454" y="198523"/>
                </a:cubicBezTo>
                <a:cubicBezTo>
                  <a:pt x="702454" y="198523"/>
                  <a:pt x="702454" y="198523"/>
                  <a:pt x="692390" y="213937"/>
                </a:cubicBezTo>
                <a:cubicBezTo>
                  <a:pt x="682325" y="219074"/>
                  <a:pt x="674777" y="219074"/>
                  <a:pt x="662197" y="219074"/>
                </a:cubicBezTo>
                <a:cubicBezTo>
                  <a:pt x="611876" y="219074"/>
                  <a:pt x="584200" y="188248"/>
                  <a:pt x="584200" y="149715"/>
                </a:cubicBezTo>
                <a:cubicBezTo>
                  <a:pt x="584200" y="108614"/>
                  <a:pt x="611876" y="77787"/>
                  <a:pt x="662197" y="77787"/>
                </a:cubicBezTo>
                <a:close/>
                <a:moveTo>
                  <a:pt x="476249" y="77787"/>
                </a:moveTo>
                <a:cubicBezTo>
                  <a:pt x="534441" y="77787"/>
                  <a:pt x="557212" y="111182"/>
                  <a:pt x="557212" y="154853"/>
                </a:cubicBezTo>
                <a:cubicBezTo>
                  <a:pt x="557212" y="154853"/>
                  <a:pt x="557212" y="154853"/>
                  <a:pt x="557212" y="216505"/>
                </a:cubicBezTo>
                <a:cubicBezTo>
                  <a:pt x="557212" y="216505"/>
                  <a:pt x="557212" y="216505"/>
                  <a:pt x="554682" y="216505"/>
                </a:cubicBezTo>
                <a:cubicBezTo>
                  <a:pt x="554682" y="216505"/>
                  <a:pt x="554682" y="216505"/>
                  <a:pt x="526851" y="216505"/>
                </a:cubicBezTo>
                <a:cubicBezTo>
                  <a:pt x="526851" y="216505"/>
                  <a:pt x="524321" y="216505"/>
                  <a:pt x="524321" y="216505"/>
                </a:cubicBezTo>
                <a:cubicBezTo>
                  <a:pt x="524321" y="216505"/>
                  <a:pt x="524321" y="216505"/>
                  <a:pt x="524321" y="154853"/>
                </a:cubicBezTo>
                <a:cubicBezTo>
                  <a:pt x="524321" y="118889"/>
                  <a:pt x="514201" y="95769"/>
                  <a:pt x="476249" y="95769"/>
                </a:cubicBezTo>
                <a:cubicBezTo>
                  <a:pt x="445889" y="95769"/>
                  <a:pt x="428178" y="116320"/>
                  <a:pt x="428178" y="149715"/>
                </a:cubicBezTo>
                <a:cubicBezTo>
                  <a:pt x="428178" y="172835"/>
                  <a:pt x="438298" y="201092"/>
                  <a:pt x="473719" y="201092"/>
                </a:cubicBezTo>
                <a:cubicBezTo>
                  <a:pt x="483840" y="201092"/>
                  <a:pt x="491430" y="198523"/>
                  <a:pt x="499020" y="195955"/>
                </a:cubicBezTo>
                <a:cubicBezTo>
                  <a:pt x="499020" y="195955"/>
                  <a:pt x="501550" y="198523"/>
                  <a:pt x="501550" y="198523"/>
                </a:cubicBezTo>
                <a:cubicBezTo>
                  <a:pt x="501550" y="198523"/>
                  <a:pt x="501550" y="198523"/>
                  <a:pt x="496490" y="216505"/>
                </a:cubicBezTo>
                <a:cubicBezTo>
                  <a:pt x="488900" y="219074"/>
                  <a:pt x="481310" y="219074"/>
                  <a:pt x="471189" y="219074"/>
                </a:cubicBezTo>
                <a:cubicBezTo>
                  <a:pt x="418058" y="219074"/>
                  <a:pt x="395287" y="188248"/>
                  <a:pt x="395287" y="149715"/>
                </a:cubicBezTo>
                <a:cubicBezTo>
                  <a:pt x="395287" y="106045"/>
                  <a:pt x="428178" y="77787"/>
                  <a:pt x="476249" y="77787"/>
                </a:cubicBezTo>
                <a:close/>
                <a:moveTo>
                  <a:pt x="202627" y="77787"/>
                </a:moveTo>
                <a:cubicBezTo>
                  <a:pt x="257591" y="77787"/>
                  <a:pt x="282575" y="108614"/>
                  <a:pt x="282575" y="149715"/>
                </a:cubicBezTo>
                <a:cubicBezTo>
                  <a:pt x="282575" y="188248"/>
                  <a:pt x="255093" y="219074"/>
                  <a:pt x="200129" y="219074"/>
                </a:cubicBezTo>
                <a:cubicBezTo>
                  <a:pt x="167650" y="219074"/>
                  <a:pt x="145165" y="208799"/>
                  <a:pt x="130175" y="195955"/>
                </a:cubicBezTo>
                <a:cubicBezTo>
                  <a:pt x="130175" y="195955"/>
                  <a:pt x="130175" y="195955"/>
                  <a:pt x="145165" y="165128"/>
                </a:cubicBezTo>
                <a:cubicBezTo>
                  <a:pt x="145165" y="165128"/>
                  <a:pt x="147664" y="165128"/>
                  <a:pt x="147664" y="165128"/>
                </a:cubicBezTo>
                <a:cubicBezTo>
                  <a:pt x="155159" y="185679"/>
                  <a:pt x="172647" y="201092"/>
                  <a:pt x="200129" y="201092"/>
                </a:cubicBezTo>
                <a:cubicBezTo>
                  <a:pt x="230109" y="201092"/>
                  <a:pt x="250096" y="180541"/>
                  <a:pt x="250096" y="149715"/>
                </a:cubicBezTo>
                <a:cubicBezTo>
                  <a:pt x="250096" y="111182"/>
                  <a:pt x="230109" y="95769"/>
                  <a:pt x="202627" y="95769"/>
                </a:cubicBezTo>
                <a:cubicBezTo>
                  <a:pt x="190136" y="95769"/>
                  <a:pt x="182641" y="98338"/>
                  <a:pt x="175145" y="98338"/>
                </a:cubicBezTo>
                <a:cubicBezTo>
                  <a:pt x="172647" y="100907"/>
                  <a:pt x="170149" y="98338"/>
                  <a:pt x="172647" y="95769"/>
                </a:cubicBezTo>
                <a:cubicBezTo>
                  <a:pt x="172647" y="95769"/>
                  <a:pt x="172647" y="95769"/>
                  <a:pt x="180142" y="80356"/>
                </a:cubicBezTo>
                <a:cubicBezTo>
                  <a:pt x="187637" y="77787"/>
                  <a:pt x="195132" y="77787"/>
                  <a:pt x="202627" y="77787"/>
                </a:cubicBezTo>
                <a:close/>
                <a:moveTo>
                  <a:pt x="82446" y="77787"/>
                </a:moveTo>
                <a:cubicBezTo>
                  <a:pt x="112426" y="77787"/>
                  <a:pt x="137410" y="88063"/>
                  <a:pt x="152400" y="100907"/>
                </a:cubicBezTo>
                <a:cubicBezTo>
                  <a:pt x="152400" y="100907"/>
                  <a:pt x="152400" y="100907"/>
                  <a:pt x="137410" y="129164"/>
                </a:cubicBezTo>
                <a:cubicBezTo>
                  <a:pt x="137410" y="131733"/>
                  <a:pt x="134911" y="131733"/>
                  <a:pt x="132413" y="129164"/>
                </a:cubicBezTo>
                <a:cubicBezTo>
                  <a:pt x="127416" y="111182"/>
                  <a:pt x="109928" y="95769"/>
                  <a:pt x="82446" y="95769"/>
                </a:cubicBezTo>
                <a:cubicBezTo>
                  <a:pt x="52466" y="95769"/>
                  <a:pt x="32479" y="113751"/>
                  <a:pt x="32479" y="147146"/>
                </a:cubicBezTo>
                <a:cubicBezTo>
                  <a:pt x="32479" y="183110"/>
                  <a:pt x="52466" y="201092"/>
                  <a:pt x="79948" y="201092"/>
                </a:cubicBezTo>
                <a:cubicBezTo>
                  <a:pt x="92439" y="201092"/>
                  <a:pt x="99934" y="198523"/>
                  <a:pt x="107430" y="195955"/>
                </a:cubicBezTo>
                <a:cubicBezTo>
                  <a:pt x="109928" y="195955"/>
                  <a:pt x="109928" y="198523"/>
                  <a:pt x="109928" y="201092"/>
                </a:cubicBezTo>
                <a:cubicBezTo>
                  <a:pt x="109928" y="201092"/>
                  <a:pt x="109928" y="201092"/>
                  <a:pt x="102433" y="216505"/>
                </a:cubicBezTo>
                <a:cubicBezTo>
                  <a:pt x="94938" y="219074"/>
                  <a:pt x="87443" y="219074"/>
                  <a:pt x="79948" y="219074"/>
                </a:cubicBezTo>
                <a:cubicBezTo>
                  <a:pt x="24984" y="219074"/>
                  <a:pt x="0" y="185679"/>
                  <a:pt x="0" y="147146"/>
                </a:cubicBezTo>
                <a:cubicBezTo>
                  <a:pt x="0" y="108614"/>
                  <a:pt x="27482" y="77787"/>
                  <a:pt x="82446" y="77787"/>
                </a:cubicBezTo>
                <a:close/>
                <a:moveTo>
                  <a:pt x="385676" y="0"/>
                </a:moveTo>
                <a:cubicBezTo>
                  <a:pt x="403253" y="0"/>
                  <a:pt x="420831" y="5080"/>
                  <a:pt x="433387" y="10160"/>
                </a:cubicBezTo>
                <a:cubicBezTo>
                  <a:pt x="433387" y="10160"/>
                  <a:pt x="433387" y="10160"/>
                  <a:pt x="423342" y="30480"/>
                </a:cubicBezTo>
                <a:cubicBezTo>
                  <a:pt x="423342" y="30480"/>
                  <a:pt x="423342" y="30480"/>
                  <a:pt x="420831" y="30480"/>
                </a:cubicBezTo>
                <a:cubicBezTo>
                  <a:pt x="413298" y="22860"/>
                  <a:pt x="400742" y="17780"/>
                  <a:pt x="385676" y="17780"/>
                </a:cubicBezTo>
                <a:cubicBezTo>
                  <a:pt x="353031" y="17780"/>
                  <a:pt x="345498" y="40640"/>
                  <a:pt x="345498" y="63500"/>
                </a:cubicBezTo>
                <a:cubicBezTo>
                  <a:pt x="345498" y="63500"/>
                  <a:pt x="345498" y="63500"/>
                  <a:pt x="345498" y="83820"/>
                </a:cubicBezTo>
                <a:cubicBezTo>
                  <a:pt x="345498" y="83820"/>
                  <a:pt x="345498" y="83820"/>
                  <a:pt x="385676" y="83820"/>
                </a:cubicBezTo>
                <a:cubicBezTo>
                  <a:pt x="385676" y="83820"/>
                  <a:pt x="388187" y="83820"/>
                  <a:pt x="388187" y="86360"/>
                </a:cubicBezTo>
                <a:cubicBezTo>
                  <a:pt x="388187" y="86360"/>
                  <a:pt x="388187" y="86360"/>
                  <a:pt x="380653" y="96520"/>
                </a:cubicBezTo>
                <a:cubicBezTo>
                  <a:pt x="380653" y="99060"/>
                  <a:pt x="380653" y="99060"/>
                  <a:pt x="378142" y="99060"/>
                </a:cubicBezTo>
                <a:cubicBezTo>
                  <a:pt x="378142" y="99060"/>
                  <a:pt x="378142" y="99060"/>
                  <a:pt x="345498" y="99060"/>
                </a:cubicBezTo>
                <a:cubicBezTo>
                  <a:pt x="345498" y="99060"/>
                  <a:pt x="345498" y="99060"/>
                  <a:pt x="345498" y="215900"/>
                </a:cubicBezTo>
                <a:cubicBezTo>
                  <a:pt x="345498" y="215900"/>
                  <a:pt x="345498" y="215900"/>
                  <a:pt x="342986" y="215900"/>
                </a:cubicBezTo>
                <a:cubicBezTo>
                  <a:pt x="342986" y="215900"/>
                  <a:pt x="342986" y="215900"/>
                  <a:pt x="317875" y="215900"/>
                </a:cubicBezTo>
                <a:cubicBezTo>
                  <a:pt x="317875" y="215900"/>
                  <a:pt x="317875" y="215900"/>
                  <a:pt x="317875" y="99060"/>
                </a:cubicBezTo>
                <a:cubicBezTo>
                  <a:pt x="317875" y="99060"/>
                  <a:pt x="317875" y="99060"/>
                  <a:pt x="297786" y="99060"/>
                </a:cubicBezTo>
                <a:cubicBezTo>
                  <a:pt x="297786" y="99060"/>
                  <a:pt x="295275" y="99060"/>
                  <a:pt x="295275" y="96520"/>
                </a:cubicBezTo>
                <a:cubicBezTo>
                  <a:pt x="295275" y="96520"/>
                  <a:pt x="295275" y="96520"/>
                  <a:pt x="295275" y="86360"/>
                </a:cubicBezTo>
                <a:cubicBezTo>
                  <a:pt x="295275" y="83820"/>
                  <a:pt x="297786" y="83820"/>
                  <a:pt x="297786" y="83820"/>
                </a:cubicBezTo>
                <a:cubicBezTo>
                  <a:pt x="297786" y="83820"/>
                  <a:pt x="297786" y="83820"/>
                  <a:pt x="315364" y="83820"/>
                </a:cubicBezTo>
                <a:cubicBezTo>
                  <a:pt x="315364" y="83820"/>
                  <a:pt x="315364" y="83820"/>
                  <a:pt x="315364" y="68580"/>
                </a:cubicBezTo>
                <a:cubicBezTo>
                  <a:pt x="315364" y="22860"/>
                  <a:pt x="345498" y="0"/>
                  <a:pt x="385676" y="0"/>
                </a:cubicBezTo>
                <a:close/>
              </a:path>
            </a:pathLst>
          </a:custGeom>
          <a:solidFill>
            <a:srgbClr val="1C355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 dirty="0"/>
          </a:p>
        </p:txBody>
      </p:sp>
      <p:grpSp>
        <p:nvGrpSpPr>
          <p:cNvPr id="46" name="Groupe 45">
            <a:extLst>
              <a:ext uri="{FF2B5EF4-FFF2-40B4-BE49-F238E27FC236}">
                <a16:creationId xmlns:a16="http://schemas.microsoft.com/office/drawing/2014/main" id="{07B3012D-9E5F-4C2A-BE25-774B6C8CA273}"/>
              </a:ext>
            </a:extLst>
          </p:cNvPr>
          <p:cNvGrpSpPr/>
          <p:nvPr userDrawn="1"/>
        </p:nvGrpSpPr>
        <p:grpSpPr>
          <a:xfrm>
            <a:off x="12371453" y="0"/>
            <a:ext cx="1885826" cy="1835885"/>
            <a:chOff x="2689543" y="1651754"/>
            <a:chExt cx="1885826" cy="1835885"/>
          </a:xfrm>
        </p:grpSpPr>
        <p:sp>
          <p:nvSpPr>
            <p:cNvPr id="47" name="Freeform 5">
              <a:extLst>
                <a:ext uri="{FF2B5EF4-FFF2-40B4-BE49-F238E27FC236}">
                  <a16:creationId xmlns:a16="http://schemas.microsoft.com/office/drawing/2014/main" id="{9BEC8D51-AAA1-42FA-B9E8-AAF8DC78FA9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19731" y="1651754"/>
              <a:ext cx="425450" cy="425450"/>
            </a:xfrm>
            <a:custGeom>
              <a:avLst/>
              <a:gdLst>
                <a:gd name="T0" fmla="*/ 173 w 346"/>
                <a:gd name="T1" fmla="*/ 0 h 346"/>
                <a:gd name="T2" fmla="*/ 0 w 346"/>
                <a:gd name="T3" fmla="*/ 173 h 346"/>
                <a:gd name="T4" fmla="*/ 173 w 346"/>
                <a:gd name="T5" fmla="*/ 346 h 346"/>
                <a:gd name="T6" fmla="*/ 346 w 346"/>
                <a:gd name="T7" fmla="*/ 173 h 346"/>
                <a:gd name="T8" fmla="*/ 173 w 346"/>
                <a:gd name="T9" fmla="*/ 0 h 346"/>
                <a:gd name="T10" fmla="*/ 201 w 346"/>
                <a:gd name="T11" fmla="*/ 247 h 346"/>
                <a:gd name="T12" fmla="*/ 128 w 346"/>
                <a:gd name="T13" fmla="*/ 290 h 346"/>
                <a:gd name="T14" fmla="*/ 111 w 346"/>
                <a:gd name="T15" fmla="*/ 278 h 346"/>
                <a:gd name="T16" fmla="*/ 112 w 346"/>
                <a:gd name="T17" fmla="*/ 272 h 346"/>
                <a:gd name="T18" fmla="*/ 153 w 346"/>
                <a:gd name="T19" fmla="*/ 172 h 346"/>
                <a:gd name="T20" fmla="*/ 150 w 346"/>
                <a:gd name="T21" fmla="*/ 165 h 346"/>
                <a:gd name="T22" fmla="*/ 126 w 346"/>
                <a:gd name="T23" fmla="*/ 175 h 346"/>
                <a:gd name="T24" fmla="*/ 121 w 346"/>
                <a:gd name="T25" fmla="*/ 173 h 346"/>
                <a:gd name="T26" fmla="*/ 126 w 346"/>
                <a:gd name="T27" fmla="*/ 163 h 346"/>
                <a:gd name="T28" fmla="*/ 195 w 346"/>
                <a:gd name="T29" fmla="*/ 128 h 346"/>
                <a:gd name="T30" fmla="*/ 205 w 346"/>
                <a:gd name="T31" fmla="*/ 141 h 346"/>
                <a:gd name="T32" fmla="*/ 201 w 346"/>
                <a:gd name="T33" fmla="*/ 154 h 346"/>
                <a:gd name="T34" fmla="*/ 164 w 346"/>
                <a:gd name="T35" fmla="*/ 247 h 346"/>
                <a:gd name="T36" fmla="*/ 169 w 346"/>
                <a:gd name="T37" fmla="*/ 252 h 346"/>
                <a:gd name="T38" fmla="*/ 196 w 346"/>
                <a:gd name="T39" fmla="*/ 235 h 346"/>
                <a:gd name="T40" fmla="*/ 204 w 346"/>
                <a:gd name="T41" fmla="*/ 231 h 346"/>
                <a:gd name="T42" fmla="*/ 207 w 346"/>
                <a:gd name="T43" fmla="*/ 234 h 346"/>
                <a:gd name="T44" fmla="*/ 201 w 346"/>
                <a:gd name="T45" fmla="*/ 247 h 346"/>
                <a:gd name="T46" fmla="*/ 192 w 346"/>
                <a:gd name="T47" fmla="*/ 98 h 346"/>
                <a:gd name="T48" fmla="*/ 182 w 346"/>
                <a:gd name="T49" fmla="*/ 95 h 346"/>
                <a:gd name="T50" fmla="*/ 173 w 346"/>
                <a:gd name="T51" fmla="*/ 76 h 346"/>
                <a:gd name="T52" fmla="*/ 186 w 346"/>
                <a:gd name="T53" fmla="*/ 52 h 346"/>
                <a:gd name="T54" fmla="*/ 198 w 346"/>
                <a:gd name="T55" fmla="*/ 48 h 346"/>
                <a:gd name="T56" fmla="*/ 219 w 346"/>
                <a:gd name="T57" fmla="*/ 70 h 346"/>
                <a:gd name="T58" fmla="*/ 192 w 346"/>
                <a:gd name="T59" fmla="*/ 98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46" h="346">
                  <a:moveTo>
                    <a:pt x="173" y="0"/>
                  </a:moveTo>
                  <a:cubicBezTo>
                    <a:pt x="78" y="0"/>
                    <a:pt x="0" y="78"/>
                    <a:pt x="0" y="173"/>
                  </a:cubicBezTo>
                  <a:cubicBezTo>
                    <a:pt x="0" y="268"/>
                    <a:pt x="78" y="346"/>
                    <a:pt x="173" y="346"/>
                  </a:cubicBezTo>
                  <a:cubicBezTo>
                    <a:pt x="268" y="346"/>
                    <a:pt x="346" y="268"/>
                    <a:pt x="346" y="173"/>
                  </a:cubicBezTo>
                  <a:cubicBezTo>
                    <a:pt x="346" y="78"/>
                    <a:pt x="268" y="0"/>
                    <a:pt x="173" y="0"/>
                  </a:cubicBezTo>
                  <a:close/>
                  <a:moveTo>
                    <a:pt x="201" y="247"/>
                  </a:moveTo>
                  <a:cubicBezTo>
                    <a:pt x="182" y="270"/>
                    <a:pt x="143" y="290"/>
                    <a:pt x="128" y="290"/>
                  </a:cubicBezTo>
                  <a:cubicBezTo>
                    <a:pt x="122" y="290"/>
                    <a:pt x="111" y="284"/>
                    <a:pt x="111" y="278"/>
                  </a:cubicBezTo>
                  <a:cubicBezTo>
                    <a:pt x="111" y="276"/>
                    <a:pt x="111" y="276"/>
                    <a:pt x="112" y="272"/>
                  </a:cubicBezTo>
                  <a:cubicBezTo>
                    <a:pt x="126" y="238"/>
                    <a:pt x="138" y="213"/>
                    <a:pt x="153" y="172"/>
                  </a:cubicBezTo>
                  <a:cubicBezTo>
                    <a:pt x="154" y="169"/>
                    <a:pt x="153" y="165"/>
                    <a:pt x="150" y="165"/>
                  </a:cubicBezTo>
                  <a:cubicBezTo>
                    <a:pt x="146" y="165"/>
                    <a:pt x="136" y="169"/>
                    <a:pt x="126" y="175"/>
                  </a:cubicBezTo>
                  <a:cubicBezTo>
                    <a:pt x="125" y="177"/>
                    <a:pt x="121" y="174"/>
                    <a:pt x="121" y="173"/>
                  </a:cubicBezTo>
                  <a:cubicBezTo>
                    <a:pt x="121" y="170"/>
                    <a:pt x="123" y="167"/>
                    <a:pt x="126" y="163"/>
                  </a:cubicBezTo>
                  <a:cubicBezTo>
                    <a:pt x="134" y="154"/>
                    <a:pt x="171" y="128"/>
                    <a:pt x="195" y="128"/>
                  </a:cubicBezTo>
                  <a:cubicBezTo>
                    <a:pt x="199" y="128"/>
                    <a:pt x="205" y="137"/>
                    <a:pt x="205" y="141"/>
                  </a:cubicBezTo>
                  <a:cubicBezTo>
                    <a:pt x="205" y="144"/>
                    <a:pt x="202" y="151"/>
                    <a:pt x="201" y="154"/>
                  </a:cubicBezTo>
                  <a:cubicBezTo>
                    <a:pt x="182" y="197"/>
                    <a:pt x="176" y="218"/>
                    <a:pt x="164" y="247"/>
                  </a:cubicBezTo>
                  <a:cubicBezTo>
                    <a:pt x="163" y="251"/>
                    <a:pt x="166" y="252"/>
                    <a:pt x="169" y="252"/>
                  </a:cubicBezTo>
                  <a:cubicBezTo>
                    <a:pt x="172" y="252"/>
                    <a:pt x="182" y="247"/>
                    <a:pt x="196" y="235"/>
                  </a:cubicBezTo>
                  <a:cubicBezTo>
                    <a:pt x="201" y="231"/>
                    <a:pt x="202" y="231"/>
                    <a:pt x="204" y="231"/>
                  </a:cubicBezTo>
                  <a:cubicBezTo>
                    <a:pt x="205" y="231"/>
                    <a:pt x="207" y="232"/>
                    <a:pt x="207" y="234"/>
                  </a:cubicBezTo>
                  <a:cubicBezTo>
                    <a:pt x="207" y="237"/>
                    <a:pt x="205" y="242"/>
                    <a:pt x="201" y="247"/>
                  </a:cubicBezTo>
                  <a:close/>
                  <a:moveTo>
                    <a:pt x="192" y="98"/>
                  </a:moveTo>
                  <a:cubicBezTo>
                    <a:pt x="188" y="98"/>
                    <a:pt x="185" y="96"/>
                    <a:pt x="182" y="95"/>
                  </a:cubicBezTo>
                  <a:cubicBezTo>
                    <a:pt x="177" y="91"/>
                    <a:pt x="173" y="85"/>
                    <a:pt x="173" y="76"/>
                  </a:cubicBezTo>
                  <a:cubicBezTo>
                    <a:pt x="173" y="65"/>
                    <a:pt x="179" y="57"/>
                    <a:pt x="186" y="52"/>
                  </a:cubicBezTo>
                  <a:cubicBezTo>
                    <a:pt x="190" y="49"/>
                    <a:pt x="195" y="48"/>
                    <a:pt x="198" y="48"/>
                  </a:cubicBezTo>
                  <a:cubicBezTo>
                    <a:pt x="213" y="48"/>
                    <a:pt x="219" y="59"/>
                    <a:pt x="219" y="70"/>
                  </a:cubicBezTo>
                  <a:cubicBezTo>
                    <a:pt x="219" y="82"/>
                    <a:pt x="206" y="98"/>
                    <a:pt x="192" y="9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ffectLst>
              <a:outerShdw blurRad="50800" dist="254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D88D0B02-1833-4DBA-9652-7C44FA8DF3F9}"/>
                </a:ext>
              </a:extLst>
            </p:cNvPr>
            <p:cNvSpPr/>
            <p:nvPr/>
          </p:nvSpPr>
          <p:spPr>
            <a:xfrm>
              <a:off x="2689543" y="2010311"/>
              <a:ext cx="1885826" cy="1477328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  <a:effectLst>
              <a:outerShdw blurRad="50800" dist="254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>
              <a:spAutoFit/>
            </a:bodyPr>
            <a:lstStyle/>
            <a:p>
              <a:pPr lvl="0">
                <a:defRPr/>
              </a:pPr>
              <a:r>
                <a:rPr lang="fr-FR" sz="1000" b="1" dirty="0">
                  <a:solidFill>
                    <a:schemeClr val="tx2"/>
                  </a:solidFill>
                  <a:latin typeface="+mj-lt"/>
                </a:rPr>
                <a:t>To change the </a:t>
              </a:r>
              <a:r>
                <a:rPr lang="fr-FR" sz="1000" b="1" dirty="0" err="1">
                  <a:solidFill>
                    <a:schemeClr val="tx2"/>
                  </a:solidFill>
                  <a:latin typeface="+mj-lt"/>
                </a:rPr>
                <a:t>visual</a:t>
              </a:r>
              <a:r>
                <a:rPr lang="fr-FR" sz="1000" b="1" dirty="0">
                  <a:solidFill>
                    <a:schemeClr val="tx2"/>
                  </a:solidFill>
                  <a:latin typeface="+mj-lt"/>
                </a:rPr>
                <a:t>: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Remove the visual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Click on the icon </a:t>
              </a:r>
              <a:br>
                <a:rPr lang="en-US" sz="1000" dirty="0">
                  <a:solidFill>
                    <a:schemeClr val="tx1"/>
                  </a:solidFill>
                  <a:latin typeface="+mj-lt"/>
                </a:rPr>
              </a:b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in the center of the gray block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Import a visual</a:t>
              </a:r>
              <a:br>
                <a:rPr lang="en-US" sz="1000" dirty="0">
                  <a:solidFill>
                    <a:schemeClr val="tx1"/>
                  </a:solidFill>
                  <a:latin typeface="+mj-lt"/>
                </a:rPr>
              </a:b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from your computer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Select the visual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Right click &gt; “background”</a:t>
              </a:r>
            </a:p>
          </p:txBody>
        </p:sp>
      </p:grpSp>
      <p:sp>
        <p:nvSpPr>
          <p:cNvPr id="52" name="Espace réservé du texte 12">
            <a:extLst>
              <a:ext uri="{FF2B5EF4-FFF2-40B4-BE49-F238E27FC236}">
                <a16:creationId xmlns:a16="http://schemas.microsoft.com/office/drawing/2014/main" id="{0D93981F-5062-49C4-A3F4-AE1ADC81F0C8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999629" y="5481621"/>
            <a:ext cx="2278969" cy="700087"/>
          </a:xfrm>
          <a:noFill/>
        </p:spPr>
        <p:txBody>
          <a:bodyPr lIns="72000" anchor="t">
            <a:no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GB" dirty="0"/>
              <a:t>TITLE OF</a:t>
            </a:r>
            <a:br>
              <a:rPr lang="en-GB" dirty="0"/>
            </a:br>
            <a:r>
              <a:rPr lang="en-GB" dirty="0"/>
              <a:t>THE CHAPTER</a:t>
            </a:r>
          </a:p>
        </p:txBody>
      </p:sp>
      <p:sp>
        <p:nvSpPr>
          <p:cNvPr id="53" name="Espace réservé du texte 12">
            <a:extLst>
              <a:ext uri="{FF2B5EF4-FFF2-40B4-BE49-F238E27FC236}">
                <a16:creationId xmlns:a16="http://schemas.microsoft.com/office/drawing/2014/main" id="{AB9692FA-049A-4090-BF60-E7B3899114EF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3590429" y="5481621"/>
            <a:ext cx="2278969" cy="700087"/>
          </a:xfrm>
          <a:noFill/>
        </p:spPr>
        <p:txBody>
          <a:bodyPr lIns="72000" anchor="t">
            <a:no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GB" dirty="0"/>
              <a:t>TITLE OF</a:t>
            </a:r>
            <a:br>
              <a:rPr lang="en-GB" dirty="0"/>
            </a:br>
            <a:r>
              <a:rPr lang="en-GB" dirty="0"/>
              <a:t>THE CHAPTER</a:t>
            </a:r>
          </a:p>
        </p:txBody>
      </p:sp>
      <p:sp>
        <p:nvSpPr>
          <p:cNvPr id="54" name="Espace réservé du texte 12">
            <a:extLst>
              <a:ext uri="{FF2B5EF4-FFF2-40B4-BE49-F238E27FC236}">
                <a16:creationId xmlns:a16="http://schemas.microsoft.com/office/drawing/2014/main" id="{C58C462D-1727-4215-959E-737D016E9463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6181229" y="5481621"/>
            <a:ext cx="2278969" cy="700087"/>
          </a:xfrm>
          <a:noFill/>
        </p:spPr>
        <p:txBody>
          <a:bodyPr lIns="72000" anchor="t">
            <a:no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GB" dirty="0"/>
              <a:t>TITLE OF</a:t>
            </a:r>
            <a:br>
              <a:rPr lang="en-GB" dirty="0"/>
            </a:br>
            <a:r>
              <a:rPr lang="en-GB" dirty="0"/>
              <a:t>THE CHAPTER</a:t>
            </a:r>
          </a:p>
        </p:txBody>
      </p:sp>
      <p:sp>
        <p:nvSpPr>
          <p:cNvPr id="55" name="Espace réservé du texte 12">
            <a:extLst>
              <a:ext uri="{FF2B5EF4-FFF2-40B4-BE49-F238E27FC236}">
                <a16:creationId xmlns:a16="http://schemas.microsoft.com/office/drawing/2014/main" id="{B5A6FD28-4373-425E-8426-6ADBD72C4892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8937129" y="5481621"/>
            <a:ext cx="2278969" cy="700087"/>
          </a:xfrm>
          <a:noFill/>
        </p:spPr>
        <p:txBody>
          <a:bodyPr lIns="72000" anchor="t">
            <a:no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GB" dirty="0"/>
              <a:t>TITLE OF</a:t>
            </a:r>
            <a:br>
              <a:rPr lang="en-GB" dirty="0"/>
            </a:br>
            <a:r>
              <a:rPr lang="en-GB" dirty="0"/>
              <a:t>THE CHAPTER</a:t>
            </a:r>
          </a:p>
        </p:txBody>
      </p:sp>
      <p:sp>
        <p:nvSpPr>
          <p:cNvPr id="56" name="Espace réservé du texte 10">
            <a:extLst>
              <a:ext uri="{FF2B5EF4-FFF2-40B4-BE49-F238E27FC236}">
                <a16:creationId xmlns:a16="http://schemas.microsoft.com/office/drawing/2014/main" id="{2C062820-86CD-4DD8-935C-8C91756DBC08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999629" y="4632581"/>
            <a:ext cx="1691699" cy="700088"/>
          </a:xfrm>
        </p:spPr>
        <p:txBody>
          <a:bodyPr lIns="72000" tIns="900000" bIns="0" anchor="b">
            <a:noAutofit/>
          </a:bodyPr>
          <a:lstStyle>
            <a:lvl1pPr marL="0" indent="0" algn="l">
              <a:buNone/>
              <a:defRPr sz="4800" b="1" spc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XX</a:t>
            </a:r>
          </a:p>
        </p:txBody>
      </p:sp>
      <p:sp>
        <p:nvSpPr>
          <p:cNvPr id="57" name="Espace réservé du texte 10">
            <a:extLst>
              <a:ext uri="{FF2B5EF4-FFF2-40B4-BE49-F238E27FC236}">
                <a16:creationId xmlns:a16="http://schemas.microsoft.com/office/drawing/2014/main" id="{0B715A53-939B-4A6A-909A-A8321C63E40E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3590429" y="4632581"/>
            <a:ext cx="1691699" cy="700088"/>
          </a:xfrm>
        </p:spPr>
        <p:txBody>
          <a:bodyPr lIns="72000" tIns="900000" bIns="0" anchor="b">
            <a:noAutofit/>
          </a:bodyPr>
          <a:lstStyle>
            <a:lvl1pPr marL="0" indent="0" algn="l">
              <a:buNone/>
              <a:defRPr sz="4800" b="1" spc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XX</a:t>
            </a:r>
          </a:p>
        </p:txBody>
      </p:sp>
      <p:sp>
        <p:nvSpPr>
          <p:cNvPr id="58" name="Espace réservé du texte 10">
            <a:extLst>
              <a:ext uri="{FF2B5EF4-FFF2-40B4-BE49-F238E27FC236}">
                <a16:creationId xmlns:a16="http://schemas.microsoft.com/office/drawing/2014/main" id="{8BC307AC-DC4F-449B-A6F8-24B6C3200378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6181229" y="4632581"/>
            <a:ext cx="1691699" cy="700088"/>
          </a:xfrm>
        </p:spPr>
        <p:txBody>
          <a:bodyPr lIns="72000" tIns="900000" bIns="0" anchor="b">
            <a:noAutofit/>
          </a:bodyPr>
          <a:lstStyle>
            <a:lvl1pPr marL="0" indent="0" algn="l">
              <a:buNone/>
              <a:defRPr sz="4800" b="1" spc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XX</a:t>
            </a:r>
          </a:p>
        </p:txBody>
      </p:sp>
      <p:sp>
        <p:nvSpPr>
          <p:cNvPr id="59" name="Espace réservé du texte 10">
            <a:extLst>
              <a:ext uri="{FF2B5EF4-FFF2-40B4-BE49-F238E27FC236}">
                <a16:creationId xmlns:a16="http://schemas.microsoft.com/office/drawing/2014/main" id="{8D0311B9-0FA3-4A0B-96F8-03DF0711D4AA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8937129" y="4632581"/>
            <a:ext cx="1691699" cy="700088"/>
          </a:xfrm>
        </p:spPr>
        <p:txBody>
          <a:bodyPr lIns="72000" tIns="900000" bIns="0" anchor="b">
            <a:noAutofit/>
          </a:bodyPr>
          <a:lstStyle>
            <a:lvl1pPr marL="0" indent="0" algn="l">
              <a:buNone/>
              <a:defRPr sz="4800" b="1" spc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XX</a:t>
            </a:r>
          </a:p>
        </p:txBody>
      </p:sp>
      <p:sp>
        <p:nvSpPr>
          <p:cNvPr id="60" name="Espace réservé du texte 12">
            <a:extLst>
              <a:ext uri="{FF2B5EF4-FFF2-40B4-BE49-F238E27FC236}">
                <a16:creationId xmlns:a16="http://schemas.microsoft.com/office/drawing/2014/main" id="{DCC34714-3C83-4C1E-8461-711A62ECA66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99629" y="3894121"/>
            <a:ext cx="2278969" cy="700087"/>
          </a:xfrm>
          <a:noFill/>
        </p:spPr>
        <p:txBody>
          <a:bodyPr lIns="72000" anchor="t">
            <a:no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GB" dirty="0"/>
              <a:t>TITLE OF</a:t>
            </a:r>
            <a:br>
              <a:rPr lang="en-GB" dirty="0"/>
            </a:br>
            <a:r>
              <a:rPr lang="en-GB" dirty="0"/>
              <a:t>THE CHAPTER</a:t>
            </a:r>
          </a:p>
        </p:txBody>
      </p:sp>
      <p:sp>
        <p:nvSpPr>
          <p:cNvPr id="61" name="Espace réservé du texte 12">
            <a:extLst>
              <a:ext uri="{FF2B5EF4-FFF2-40B4-BE49-F238E27FC236}">
                <a16:creationId xmlns:a16="http://schemas.microsoft.com/office/drawing/2014/main" id="{9F6C5696-22FF-4A97-B8B5-7277A63E8170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590429" y="3894121"/>
            <a:ext cx="2278969" cy="700087"/>
          </a:xfrm>
          <a:noFill/>
        </p:spPr>
        <p:txBody>
          <a:bodyPr lIns="72000" anchor="t">
            <a:no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GB" dirty="0"/>
              <a:t>TITLE OF</a:t>
            </a:r>
            <a:br>
              <a:rPr lang="en-GB" dirty="0"/>
            </a:br>
            <a:r>
              <a:rPr lang="en-GB" dirty="0"/>
              <a:t>THE CHAPTER</a:t>
            </a:r>
          </a:p>
        </p:txBody>
      </p:sp>
      <p:sp>
        <p:nvSpPr>
          <p:cNvPr id="62" name="Espace réservé du texte 12">
            <a:extLst>
              <a:ext uri="{FF2B5EF4-FFF2-40B4-BE49-F238E27FC236}">
                <a16:creationId xmlns:a16="http://schemas.microsoft.com/office/drawing/2014/main" id="{9A79A960-6099-427D-B4BA-1E35C3CFA1D5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181229" y="3894121"/>
            <a:ext cx="2278969" cy="700087"/>
          </a:xfrm>
          <a:noFill/>
        </p:spPr>
        <p:txBody>
          <a:bodyPr lIns="72000" anchor="t">
            <a:no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GB" dirty="0"/>
              <a:t>TITLE OF</a:t>
            </a:r>
            <a:br>
              <a:rPr lang="en-GB" dirty="0"/>
            </a:br>
            <a:r>
              <a:rPr lang="en-GB" dirty="0"/>
              <a:t>THE CHAPTER</a:t>
            </a:r>
          </a:p>
        </p:txBody>
      </p:sp>
      <p:sp>
        <p:nvSpPr>
          <p:cNvPr id="63" name="Espace réservé du texte 12">
            <a:extLst>
              <a:ext uri="{FF2B5EF4-FFF2-40B4-BE49-F238E27FC236}">
                <a16:creationId xmlns:a16="http://schemas.microsoft.com/office/drawing/2014/main" id="{DF8B4503-4E75-4AF7-84D5-785F530E121F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937129" y="3894121"/>
            <a:ext cx="2278969" cy="700087"/>
          </a:xfrm>
          <a:noFill/>
        </p:spPr>
        <p:txBody>
          <a:bodyPr lIns="72000" anchor="t">
            <a:no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GB" dirty="0"/>
              <a:t>TITLE OF</a:t>
            </a:r>
            <a:br>
              <a:rPr lang="en-GB" dirty="0"/>
            </a:br>
            <a:r>
              <a:rPr lang="en-GB" dirty="0"/>
              <a:t>THE CHAPTER</a:t>
            </a:r>
          </a:p>
        </p:txBody>
      </p:sp>
      <p:sp>
        <p:nvSpPr>
          <p:cNvPr id="64" name="Espace réservé du texte 10">
            <a:extLst>
              <a:ext uri="{FF2B5EF4-FFF2-40B4-BE49-F238E27FC236}">
                <a16:creationId xmlns:a16="http://schemas.microsoft.com/office/drawing/2014/main" id="{B12C813C-8C72-4952-A250-5A073A7FB00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99629" y="3045081"/>
            <a:ext cx="1691699" cy="700088"/>
          </a:xfrm>
        </p:spPr>
        <p:txBody>
          <a:bodyPr lIns="72000" tIns="900000" bIns="0" anchor="b">
            <a:noAutofit/>
          </a:bodyPr>
          <a:lstStyle>
            <a:lvl1pPr marL="0" indent="0" algn="l">
              <a:buNone/>
              <a:defRPr sz="4800" b="1" spc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XX</a:t>
            </a:r>
          </a:p>
        </p:txBody>
      </p:sp>
      <p:sp>
        <p:nvSpPr>
          <p:cNvPr id="65" name="Espace réservé du texte 10">
            <a:extLst>
              <a:ext uri="{FF2B5EF4-FFF2-40B4-BE49-F238E27FC236}">
                <a16:creationId xmlns:a16="http://schemas.microsoft.com/office/drawing/2014/main" id="{1A116434-159C-4DE8-8A97-696FE868C072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3590429" y="3045081"/>
            <a:ext cx="1691699" cy="700088"/>
          </a:xfrm>
        </p:spPr>
        <p:txBody>
          <a:bodyPr lIns="72000" tIns="900000" bIns="0" anchor="b">
            <a:noAutofit/>
          </a:bodyPr>
          <a:lstStyle>
            <a:lvl1pPr marL="0" indent="0" algn="l">
              <a:buNone/>
              <a:defRPr sz="4800" b="1" spc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XX</a:t>
            </a:r>
          </a:p>
        </p:txBody>
      </p:sp>
      <p:sp>
        <p:nvSpPr>
          <p:cNvPr id="66" name="Espace réservé du texte 10">
            <a:extLst>
              <a:ext uri="{FF2B5EF4-FFF2-40B4-BE49-F238E27FC236}">
                <a16:creationId xmlns:a16="http://schemas.microsoft.com/office/drawing/2014/main" id="{9FC6768E-BD8A-4E51-BDFE-466F95B9AA8F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181229" y="3045081"/>
            <a:ext cx="1691699" cy="700088"/>
          </a:xfrm>
        </p:spPr>
        <p:txBody>
          <a:bodyPr lIns="72000" tIns="900000" bIns="0" anchor="b">
            <a:noAutofit/>
          </a:bodyPr>
          <a:lstStyle>
            <a:lvl1pPr marL="0" indent="0" algn="l">
              <a:buNone/>
              <a:defRPr sz="4800" b="1" spc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XX</a:t>
            </a:r>
          </a:p>
        </p:txBody>
      </p:sp>
      <p:sp>
        <p:nvSpPr>
          <p:cNvPr id="67" name="Espace réservé du texte 10">
            <a:extLst>
              <a:ext uri="{FF2B5EF4-FFF2-40B4-BE49-F238E27FC236}">
                <a16:creationId xmlns:a16="http://schemas.microsoft.com/office/drawing/2014/main" id="{586304D2-CB9B-4871-82C6-F8F7F72433AE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8937129" y="3045081"/>
            <a:ext cx="1691699" cy="700088"/>
          </a:xfrm>
        </p:spPr>
        <p:txBody>
          <a:bodyPr lIns="72000" tIns="900000" bIns="0" anchor="b">
            <a:noAutofit/>
          </a:bodyPr>
          <a:lstStyle>
            <a:lvl1pPr marL="0" indent="0" algn="l">
              <a:buNone/>
              <a:defRPr sz="4800" b="1" spc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XX</a:t>
            </a:r>
          </a:p>
        </p:txBody>
      </p:sp>
    </p:spTree>
    <p:extLst>
      <p:ext uri="{BB962C8B-B14F-4D97-AF65-F5344CB8AC3E}">
        <p14:creationId xmlns:p14="http://schemas.microsoft.com/office/powerpoint/2010/main" val="32949168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 3" hidden="1">
            <a:extLst>
              <a:ext uri="{FF2B5EF4-FFF2-40B4-BE49-F238E27FC236}">
                <a16:creationId xmlns:a16="http://schemas.microsoft.com/office/drawing/2014/main" id="{1D1F5E85-BDB9-41BD-AF2D-AB4C7B43A8C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59413296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4" imgW="532" imgH="530" progId="TCLayout.ActiveDocument.1">
                  <p:embed/>
                </p:oleObj>
              </mc:Choice>
              <mc:Fallback>
                <p:oleObj name="Diapositive think-cell" r:id="rId4" imgW="532" imgH="53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Image 4">
            <a:extLst>
              <a:ext uri="{FF2B5EF4-FFF2-40B4-BE49-F238E27FC236}">
                <a16:creationId xmlns:a16="http://schemas.microsoft.com/office/drawing/2014/main" id="{1E236246-1280-49B8-9ED1-11688706499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4509" y="398398"/>
            <a:ext cx="2460341" cy="827006"/>
          </a:xfrm>
          <a:prstGeom prst="rect">
            <a:avLst/>
          </a:prstGeom>
        </p:spPr>
      </p:pic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4BFDEFE6-D208-4885-B85D-5D9A525F506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44513" y="1528108"/>
            <a:ext cx="5551487" cy="2013523"/>
          </a:xfrm>
        </p:spPr>
        <p:txBody>
          <a:bodyPr anchor="b">
            <a:normAutofit/>
          </a:bodyPr>
          <a:lstStyle>
            <a:lvl1pPr marL="0" indent="0">
              <a:buNone/>
              <a:defRPr sz="5400" b="0" spc="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TITLE</a:t>
            </a:r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1DB4979E-78BC-4656-948B-AC93C7FD124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44513" y="3584575"/>
            <a:ext cx="5551487" cy="2395311"/>
          </a:xfrm>
        </p:spPr>
        <p:txBody>
          <a:bodyPr>
            <a:normAutofit/>
          </a:bodyPr>
          <a:lstStyle>
            <a:lvl1pPr marL="0" indent="0">
              <a:buNone/>
              <a:defRPr sz="3200" spc="0" baseline="0"/>
            </a:lvl1pPr>
          </a:lstStyle>
          <a:p>
            <a:pPr lvl="0"/>
            <a:r>
              <a:rPr lang="en-GB" dirty="0"/>
              <a:t>OF THE CHAPTER</a:t>
            </a:r>
          </a:p>
        </p:txBody>
      </p:sp>
      <p:grpSp>
        <p:nvGrpSpPr>
          <p:cNvPr id="10" name="Groupe 9">
            <a:extLst>
              <a:ext uri="{FF2B5EF4-FFF2-40B4-BE49-F238E27FC236}">
                <a16:creationId xmlns:a16="http://schemas.microsoft.com/office/drawing/2014/main" id="{4739E17A-8299-4A4C-8ECC-398C48A648E5}"/>
              </a:ext>
            </a:extLst>
          </p:cNvPr>
          <p:cNvGrpSpPr/>
          <p:nvPr userDrawn="1"/>
        </p:nvGrpSpPr>
        <p:grpSpPr>
          <a:xfrm>
            <a:off x="12371453" y="0"/>
            <a:ext cx="1885826" cy="1528108"/>
            <a:chOff x="4867566" y="1651754"/>
            <a:chExt cx="1885826" cy="1528108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A3C02829-481A-40D4-8DE2-69D7CBE30E8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97754" y="1651754"/>
              <a:ext cx="425450" cy="425450"/>
            </a:xfrm>
            <a:custGeom>
              <a:avLst/>
              <a:gdLst>
                <a:gd name="T0" fmla="*/ 173 w 346"/>
                <a:gd name="T1" fmla="*/ 0 h 346"/>
                <a:gd name="T2" fmla="*/ 0 w 346"/>
                <a:gd name="T3" fmla="*/ 173 h 346"/>
                <a:gd name="T4" fmla="*/ 173 w 346"/>
                <a:gd name="T5" fmla="*/ 346 h 346"/>
                <a:gd name="T6" fmla="*/ 346 w 346"/>
                <a:gd name="T7" fmla="*/ 173 h 346"/>
                <a:gd name="T8" fmla="*/ 173 w 346"/>
                <a:gd name="T9" fmla="*/ 0 h 346"/>
                <a:gd name="T10" fmla="*/ 201 w 346"/>
                <a:gd name="T11" fmla="*/ 247 h 346"/>
                <a:gd name="T12" fmla="*/ 128 w 346"/>
                <a:gd name="T13" fmla="*/ 290 h 346"/>
                <a:gd name="T14" fmla="*/ 111 w 346"/>
                <a:gd name="T15" fmla="*/ 278 h 346"/>
                <a:gd name="T16" fmla="*/ 112 w 346"/>
                <a:gd name="T17" fmla="*/ 272 h 346"/>
                <a:gd name="T18" fmla="*/ 153 w 346"/>
                <a:gd name="T19" fmla="*/ 172 h 346"/>
                <a:gd name="T20" fmla="*/ 150 w 346"/>
                <a:gd name="T21" fmla="*/ 165 h 346"/>
                <a:gd name="T22" fmla="*/ 126 w 346"/>
                <a:gd name="T23" fmla="*/ 175 h 346"/>
                <a:gd name="T24" fmla="*/ 121 w 346"/>
                <a:gd name="T25" fmla="*/ 173 h 346"/>
                <a:gd name="T26" fmla="*/ 126 w 346"/>
                <a:gd name="T27" fmla="*/ 163 h 346"/>
                <a:gd name="T28" fmla="*/ 195 w 346"/>
                <a:gd name="T29" fmla="*/ 128 h 346"/>
                <a:gd name="T30" fmla="*/ 205 w 346"/>
                <a:gd name="T31" fmla="*/ 141 h 346"/>
                <a:gd name="T32" fmla="*/ 201 w 346"/>
                <a:gd name="T33" fmla="*/ 154 h 346"/>
                <a:gd name="T34" fmla="*/ 164 w 346"/>
                <a:gd name="T35" fmla="*/ 247 h 346"/>
                <a:gd name="T36" fmla="*/ 169 w 346"/>
                <a:gd name="T37" fmla="*/ 252 h 346"/>
                <a:gd name="T38" fmla="*/ 196 w 346"/>
                <a:gd name="T39" fmla="*/ 235 h 346"/>
                <a:gd name="T40" fmla="*/ 204 w 346"/>
                <a:gd name="T41" fmla="*/ 231 h 346"/>
                <a:gd name="T42" fmla="*/ 207 w 346"/>
                <a:gd name="T43" fmla="*/ 234 h 346"/>
                <a:gd name="T44" fmla="*/ 201 w 346"/>
                <a:gd name="T45" fmla="*/ 247 h 346"/>
                <a:gd name="T46" fmla="*/ 192 w 346"/>
                <a:gd name="T47" fmla="*/ 98 h 346"/>
                <a:gd name="T48" fmla="*/ 182 w 346"/>
                <a:gd name="T49" fmla="*/ 95 h 346"/>
                <a:gd name="T50" fmla="*/ 173 w 346"/>
                <a:gd name="T51" fmla="*/ 76 h 346"/>
                <a:gd name="T52" fmla="*/ 186 w 346"/>
                <a:gd name="T53" fmla="*/ 52 h 346"/>
                <a:gd name="T54" fmla="*/ 198 w 346"/>
                <a:gd name="T55" fmla="*/ 48 h 346"/>
                <a:gd name="T56" fmla="*/ 219 w 346"/>
                <a:gd name="T57" fmla="*/ 70 h 346"/>
                <a:gd name="T58" fmla="*/ 192 w 346"/>
                <a:gd name="T59" fmla="*/ 98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46" h="346">
                  <a:moveTo>
                    <a:pt x="173" y="0"/>
                  </a:moveTo>
                  <a:cubicBezTo>
                    <a:pt x="78" y="0"/>
                    <a:pt x="0" y="78"/>
                    <a:pt x="0" y="173"/>
                  </a:cubicBezTo>
                  <a:cubicBezTo>
                    <a:pt x="0" y="268"/>
                    <a:pt x="78" y="346"/>
                    <a:pt x="173" y="346"/>
                  </a:cubicBezTo>
                  <a:cubicBezTo>
                    <a:pt x="268" y="346"/>
                    <a:pt x="346" y="268"/>
                    <a:pt x="346" y="173"/>
                  </a:cubicBezTo>
                  <a:cubicBezTo>
                    <a:pt x="346" y="78"/>
                    <a:pt x="268" y="0"/>
                    <a:pt x="173" y="0"/>
                  </a:cubicBezTo>
                  <a:close/>
                  <a:moveTo>
                    <a:pt x="201" y="247"/>
                  </a:moveTo>
                  <a:cubicBezTo>
                    <a:pt x="182" y="270"/>
                    <a:pt x="143" y="290"/>
                    <a:pt x="128" y="290"/>
                  </a:cubicBezTo>
                  <a:cubicBezTo>
                    <a:pt x="122" y="290"/>
                    <a:pt x="111" y="284"/>
                    <a:pt x="111" y="278"/>
                  </a:cubicBezTo>
                  <a:cubicBezTo>
                    <a:pt x="111" y="276"/>
                    <a:pt x="111" y="276"/>
                    <a:pt x="112" y="272"/>
                  </a:cubicBezTo>
                  <a:cubicBezTo>
                    <a:pt x="126" y="238"/>
                    <a:pt x="138" y="213"/>
                    <a:pt x="153" y="172"/>
                  </a:cubicBezTo>
                  <a:cubicBezTo>
                    <a:pt x="154" y="169"/>
                    <a:pt x="153" y="165"/>
                    <a:pt x="150" y="165"/>
                  </a:cubicBezTo>
                  <a:cubicBezTo>
                    <a:pt x="146" y="165"/>
                    <a:pt x="136" y="169"/>
                    <a:pt x="126" y="175"/>
                  </a:cubicBezTo>
                  <a:cubicBezTo>
                    <a:pt x="125" y="177"/>
                    <a:pt x="121" y="174"/>
                    <a:pt x="121" y="173"/>
                  </a:cubicBezTo>
                  <a:cubicBezTo>
                    <a:pt x="121" y="170"/>
                    <a:pt x="123" y="167"/>
                    <a:pt x="126" y="163"/>
                  </a:cubicBezTo>
                  <a:cubicBezTo>
                    <a:pt x="134" y="154"/>
                    <a:pt x="171" y="128"/>
                    <a:pt x="195" y="128"/>
                  </a:cubicBezTo>
                  <a:cubicBezTo>
                    <a:pt x="199" y="128"/>
                    <a:pt x="205" y="137"/>
                    <a:pt x="205" y="141"/>
                  </a:cubicBezTo>
                  <a:cubicBezTo>
                    <a:pt x="205" y="144"/>
                    <a:pt x="202" y="151"/>
                    <a:pt x="201" y="154"/>
                  </a:cubicBezTo>
                  <a:cubicBezTo>
                    <a:pt x="182" y="197"/>
                    <a:pt x="176" y="218"/>
                    <a:pt x="164" y="247"/>
                  </a:cubicBezTo>
                  <a:cubicBezTo>
                    <a:pt x="163" y="251"/>
                    <a:pt x="166" y="252"/>
                    <a:pt x="169" y="252"/>
                  </a:cubicBezTo>
                  <a:cubicBezTo>
                    <a:pt x="172" y="252"/>
                    <a:pt x="182" y="247"/>
                    <a:pt x="196" y="235"/>
                  </a:cubicBezTo>
                  <a:cubicBezTo>
                    <a:pt x="201" y="231"/>
                    <a:pt x="202" y="231"/>
                    <a:pt x="204" y="231"/>
                  </a:cubicBezTo>
                  <a:cubicBezTo>
                    <a:pt x="205" y="231"/>
                    <a:pt x="207" y="232"/>
                    <a:pt x="207" y="234"/>
                  </a:cubicBezTo>
                  <a:cubicBezTo>
                    <a:pt x="207" y="237"/>
                    <a:pt x="205" y="242"/>
                    <a:pt x="201" y="247"/>
                  </a:cubicBezTo>
                  <a:close/>
                  <a:moveTo>
                    <a:pt x="192" y="98"/>
                  </a:moveTo>
                  <a:cubicBezTo>
                    <a:pt x="188" y="98"/>
                    <a:pt x="185" y="96"/>
                    <a:pt x="182" y="95"/>
                  </a:cubicBezTo>
                  <a:cubicBezTo>
                    <a:pt x="177" y="91"/>
                    <a:pt x="173" y="85"/>
                    <a:pt x="173" y="76"/>
                  </a:cubicBezTo>
                  <a:cubicBezTo>
                    <a:pt x="173" y="65"/>
                    <a:pt x="179" y="57"/>
                    <a:pt x="186" y="52"/>
                  </a:cubicBezTo>
                  <a:cubicBezTo>
                    <a:pt x="190" y="49"/>
                    <a:pt x="195" y="48"/>
                    <a:pt x="198" y="48"/>
                  </a:cubicBezTo>
                  <a:cubicBezTo>
                    <a:pt x="213" y="48"/>
                    <a:pt x="219" y="59"/>
                    <a:pt x="219" y="70"/>
                  </a:cubicBezTo>
                  <a:cubicBezTo>
                    <a:pt x="219" y="82"/>
                    <a:pt x="206" y="98"/>
                    <a:pt x="192" y="9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ffectLst>
              <a:outerShdw blurRad="50800" dist="254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4E4E3199-996F-4349-B520-77FBABF5BFA5}"/>
                </a:ext>
              </a:extLst>
            </p:cNvPr>
            <p:cNvSpPr/>
            <p:nvPr/>
          </p:nvSpPr>
          <p:spPr>
            <a:xfrm>
              <a:off x="4867566" y="2010311"/>
              <a:ext cx="1885826" cy="1169551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  <a:effectLst>
              <a:outerShdw blurRad="50800" dist="254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>
              <a:spAutoFit/>
            </a:bodyPr>
            <a:lstStyle/>
            <a:p>
              <a:pPr lvl="0"/>
              <a:r>
                <a:rPr lang="fr-FR" sz="1000" b="1" dirty="0">
                  <a:solidFill>
                    <a:schemeClr val="tx2"/>
                  </a:solidFill>
                  <a:latin typeface="+mj-lt"/>
                </a:rPr>
                <a:t>To change the </a:t>
              </a:r>
              <a:r>
                <a:rPr lang="fr-FR" sz="1000" b="1" dirty="0" err="1">
                  <a:solidFill>
                    <a:schemeClr val="tx2"/>
                  </a:solidFill>
                  <a:latin typeface="+mj-lt"/>
                </a:rPr>
                <a:t>visual</a:t>
              </a:r>
              <a:r>
                <a:rPr lang="fr-FR" sz="1000" b="1" dirty="0">
                  <a:solidFill>
                    <a:schemeClr val="tx2"/>
                  </a:solidFill>
                  <a:latin typeface="+mj-lt"/>
                </a:rPr>
                <a:t>: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Right click on the slide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Click on “Format Background”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Import a visual</a:t>
              </a:r>
              <a:br>
                <a:rPr lang="en-US" sz="1000" dirty="0">
                  <a:solidFill>
                    <a:schemeClr val="tx1"/>
                  </a:solidFill>
                  <a:latin typeface="+mj-lt"/>
                </a:rPr>
              </a:b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from your computer (1920x1080px)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647701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t 4" hidden="1">
            <a:extLst>
              <a:ext uri="{FF2B5EF4-FFF2-40B4-BE49-F238E27FC236}">
                <a16:creationId xmlns:a16="http://schemas.microsoft.com/office/drawing/2014/main" id="{5D4915F1-FC93-4210-ADC2-9457188EEB5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49327065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3" imgW="532" imgH="530" progId="TCLayout.ActiveDocument.1">
                  <p:embed/>
                </p:oleObj>
              </mc:Choice>
              <mc:Fallback>
                <p:oleObj name="Diapositive think-cell" r:id="rId3" imgW="532" imgH="53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re 1">
            <a:extLst>
              <a:ext uri="{FF2B5EF4-FFF2-40B4-BE49-F238E27FC236}">
                <a16:creationId xmlns:a16="http://schemas.microsoft.com/office/drawing/2014/main" id="{2A1AAB78-EBCA-47B3-BABA-06AFAC5493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1529" y="440971"/>
            <a:ext cx="10942471" cy="480131"/>
          </a:xfrm>
        </p:spPr>
        <p:txBody>
          <a:bodyPr vert="horz"/>
          <a:lstStyle>
            <a:lvl1pPr>
              <a:defRPr/>
            </a:lvl1pPr>
          </a:lstStyle>
          <a:p>
            <a:r>
              <a:rPr lang="en-GB" dirty="0"/>
              <a:t>TITLE OF THE SLIDE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F95EF71F-DF49-4C45-8DAD-4185C75832E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9100" y="1447800"/>
            <a:ext cx="11264900" cy="4572000"/>
          </a:xfrm>
        </p:spPr>
        <p:txBody>
          <a:bodyPr/>
          <a:lstStyle/>
          <a:p>
            <a:pPr lvl="0"/>
            <a:r>
              <a:rPr lang="en-GB" dirty="0"/>
              <a:t>click here to modify your level 01 text </a:t>
            </a:r>
          </a:p>
          <a:p>
            <a:pPr lvl="1"/>
            <a:r>
              <a:rPr lang="en-GB" dirty="0"/>
              <a:t>Level 02 text in Arial, 18 corps, without bold</a:t>
            </a:r>
          </a:p>
          <a:p>
            <a:pPr lvl="2"/>
            <a:r>
              <a:rPr lang="en-GB" dirty="0"/>
              <a:t>Level 03 text in Arial, 16 corps, without bold</a:t>
            </a:r>
          </a:p>
          <a:p>
            <a:pPr lvl="3"/>
            <a:r>
              <a:rPr lang="en-US" dirty="0"/>
              <a:t>Level 04 text in Arial, 14 corps, without bold</a:t>
            </a:r>
            <a:endParaRPr lang="en-GB" dirty="0"/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538D3BC8-90C2-4521-956D-E01AE9E8FD5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9100" y="6580610"/>
            <a:ext cx="10642600" cy="189283"/>
          </a:xfrm>
        </p:spPr>
        <p:txBody>
          <a:bodyPr wrap="square" anchor="b">
            <a:spAutoFit/>
          </a:bodyPr>
          <a:lstStyle>
            <a:lvl1pPr marL="88900" indent="-88900" algn="r">
              <a:buFont typeface="+mj-lt"/>
              <a:buAutoNum type="arabicPeriod"/>
              <a:defRPr sz="700" b="0" cap="none" spc="0" baseline="0"/>
            </a:lvl1pPr>
          </a:lstStyle>
          <a:p>
            <a:pPr lvl="0"/>
            <a:r>
              <a:rPr lang="en-GB" dirty="0"/>
              <a:t>Click here to insert footnotes</a:t>
            </a:r>
          </a:p>
        </p:txBody>
      </p:sp>
      <p:grpSp>
        <p:nvGrpSpPr>
          <p:cNvPr id="15" name="Groupe 14">
            <a:extLst>
              <a:ext uri="{FF2B5EF4-FFF2-40B4-BE49-F238E27FC236}">
                <a16:creationId xmlns:a16="http://schemas.microsoft.com/office/drawing/2014/main" id="{898B08C9-6E53-490D-9DCC-1A12C888DE6F}"/>
              </a:ext>
            </a:extLst>
          </p:cNvPr>
          <p:cNvGrpSpPr/>
          <p:nvPr userDrawn="1"/>
        </p:nvGrpSpPr>
        <p:grpSpPr>
          <a:xfrm>
            <a:off x="12371453" y="0"/>
            <a:ext cx="1885826" cy="1528108"/>
            <a:chOff x="7045594" y="2588002"/>
            <a:chExt cx="1885826" cy="1528108"/>
          </a:xfrm>
        </p:grpSpPr>
        <p:grpSp>
          <p:nvGrpSpPr>
            <p:cNvPr id="16" name="Groupe 15">
              <a:extLst>
                <a:ext uri="{FF2B5EF4-FFF2-40B4-BE49-F238E27FC236}">
                  <a16:creationId xmlns:a16="http://schemas.microsoft.com/office/drawing/2014/main" id="{C18F90D9-B6E8-42F1-8187-ABD8D4A50468}"/>
                </a:ext>
              </a:extLst>
            </p:cNvPr>
            <p:cNvGrpSpPr/>
            <p:nvPr/>
          </p:nvGrpSpPr>
          <p:grpSpPr>
            <a:xfrm>
              <a:off x="7045594" y="2588002"/>
              <a:ext cx="1885826" cy="1528108"/>
              <a:chOff x="2689543" y="1651754"/>
              <a:chExt cx="1885826" cy="1528108"/>
            </a:xfrm>
          </p:grpSpPr>
          <p:sp>
            <p:nvSpPr>
              <p:cNvPr id="19" name="Freeform 5">
                <a:extLst>
                  <a:ext uri="{FF2B5EF4-FFF2-40B4-BE49-F238E27FC236}">
                    <a16:creationId xmlns:a16="http://schemas.microsoft.com/office/drawing/2014/main" id="{AECE9EBF-7C25-4AED-85E4-1F1BA0EF5A5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419731" y="1651754"/>
                <a:ext cx="425450" cy="425450"/>
              </a:xfrm>
              <a:custGeom>
                <a:avLst/>
                <a:gdLst>
                  <a:gd name="T0" fmla="*/ 173 w 346"/>
                  <a:gd name="T1" fmla="*/ 0 h 346"/>
                  <a:gd name="T2" fmla="*/ 0 w 346"/>
                  <a:gd name="T3" fmla="*/ 173 h 346"/>
                  <a:gd name="T4" fmla="*/ 173 w 346"/>
                  <a:gd name="T5" fmla="*/ 346 h 346"/>
                  <a:gd name="T6" fmla="*/ 346 w 346"/>
                  <a:gd name="T7" fmla="*/ 173 h 346"/>
                  <a:gd name="T8" fmla="*/ 173 w 346"/>
                  <a:gd name="T9" fmla="*/ 0 h 346"/>
                  <a:gd name="T10" fmla="*/ 201 w 346"/>
                  <a:gd name="T11" fmla="*/ 247 h 346"/>
                  <a:gd name="T12" fmla="*/ 128 w 346"/>
                  <a:gd name="T13" fmla="*/ 290 h 346"/>
                  <a:gd name="T14" fmla="*/ 111 w 346"/>
                  <a:gd name="T15" fmla="*/ 278 h 346"/>
                  <a:gd name="T16" fmla="*/ 112 w 346"/>
                  <a:gd name="T17" fmla="*/ 272 h 346"/>
                  <a:gd name="T18" fmla="*/ 153 w 346"/>
                  <a:gd name="T19" fmla="*/ 172 h 346"/>
                  <a:gd name="T20" fmla="*/ 150 w 346"/>
                  <a:gd name="T21" fmla="*/ 165 h 346"/>
                  <a:gd name="T22" fmla="*/ 126 w 346"/>
                  <a:gd name="T23" fmla="*/ 175 h 346"/>
                  <a:gd name="T24" fmla="*/ 121 w 346"/>
                  <a:gd name="T25" fmla="*/ 173 h 346"/>
                  <a:gd name="T26" fmla="*/ 126 w 346"/>
                  <a:gd name="T27" fmla="*/ 163 h 346"/>
                  <a:gd name="T28" fmla="*/ 195 w 346"/>
                  <a:gd name="T29" fmla="*/ 128 h 346"/>
                  <a:gd name="T30" fmla="*/ 205 w 346"/>
                  <a:gd name="T31" fmla="*/ 141 h 346"/>
                  <a:gd name="T32" fmla="*/ 201 w 346"/>
                  <a:gd name="T33" fmla="*/ 154 h 346"/>
                  <a:gd name="T34" fmla="*/ 164 w 346"/>
                  <a:gd name="T35" fmla="*/ 247 h 346"/>
                  <a:gd name="T36" fmla="*/ 169 w 346"/>
                  <a:gd name="T37" fmla="*/ 252 h 346"/>
                  <a:gd name="T38" fmla="*/ 196 w 346"/>
                  <a:gd name="T39" fmla="*/ 235 h 346"/>
                  <a:gd name="T40" fmla="*/ 204 w 346"/>
                  <a:gd name="T41" fmla="*/ 231 h 346"/>
                  <a:gd name="T42" fmla="*/ 207 w 346"/>
                  <a:gd name="T43" fmla="*/ 234 h 346"/>
                  <a:gd name="T44" fmla="*/ 201 w 346"/>
                  <a:gd name="T45" fmla="*/ 247 h 346"/>
                  <a:gd name="T46" fmla="*/ 192 w 346"/>
                  <a:gd name="T47" fmla="*/ 98 h 346"/>
                  <a:gd name="T48" fmla="*/ 182 w 346"/>
                  <a:gd name="T49" fmla="*/ 95 h 346"/>
                  <a:gd name="T50" fmla="*/ 173 w 346"/>
                  <a:gd name="T51" fmla="*/ 76 h 346"/>
                  <a:gd name="T52" fmla="*/ 186 w 346"/>
                  <a:gd name="T53" fmla="*/ 52 h 346"/>
                  <a:gd name="T54" fmla="*/ 198 w 346"/>
                  <a:gd name="T55" fmla="*/ 48 h 346"/>
                  <a:gd name="T56" fmla="*/ 219 w 346"/>
                  <a:gd name="T57" fmla="*/ 70 h 346"/>
                  <a:gd name="T58" fmla="*/ 192 w 346"/>
                  <a:gd name="T59" fmla="*/ 98 h 3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346" h="346">
                    <a:moveTo>
                      <a:pt x="173" y="0"/>
                    </a:moveTo>
                    <a:cubicBezTo>
                      <a:pt x="78" y="0"/>
                      <a:pt x="0" y="78"/>
                      <a:pt x="0" y="173"/>
                    </a:cubicBezTo>
                    <a:cubicBezTo>
                      <a:pt x="0" y="268"/>
                      <a:pt x="78" y="346"/>
                      <a:pt x="173" y="346"/>
                    </a:cubicBezTo>
                    <a:cubicBezTo>
                      <a:pt x="268" y="346"/>
                      <a:pt x="346" y="268"/>
                      <a:pt x="346" y="173"/>
                    </a:cubicBezTo>
                    <a:cubicBezTo>
                      <a:pt x="346" y="78"/>
                      <a:pt x="268" y="0"/>
                      <a:pt x="173" y="0"/>
                    </a:cubicBezTo>
                    <a:close/>
                    <a:moveTo>
                      <a:pt x="201" y="247"/>
                    </a:moveTo>
                    <a:cubicBezTo>
                      <a:pt x="182" y="270"/>
                      <a:pt x="143" y="290"/>
                      <a:pt x="128" y="290"/>
                    </a:cubicBezTo>
                    <a:cubicBezTo>
                      <a:pt x="122" y="290"/>
                      <a:pt x="111" y="284"/>
                      <a:pt x="111" y="278"/>
                    </a:cubicBezTo>
                    <a:cubicBezTo>
                      <a:pt x="111" y="276"/>
                      <a:pt x="111" y="276"/>
                      <a:pt x="112" y="272"/>
                    </a:cubicBezTo>
                    <a:cubicBezTo>
                      <a:pt x="126" y="238"/>
                      <a:pt x="138" y="213"/>
                      <a:pt x="153" y="172"/>
                    </a:cubicBezTo>
                    <a:cubicBezTo>
                      <a:pt x="154" y="169"/>
                      <a:pt x="153" y="165"/>
                      <a:pt x="150" y="165"/>
                    </a:cubicBezTo>
                    <a:cubicBezTo>
                      <a:pt x="146" y="165"/>
                      <a:pt x="136" y="169"/>
                      <a:pt x="126" y="175"/>
                    </a:cubicBezTo>
                    <a:cubicBezTo>
                      <a:pt x="125" y="177"/>
                      <a:pt x="121" y="174"/>
                      <a:pt x="121" y="173"/>
                    </a:cubicBezTo>
                    <a:cubicBezTo>
                      <a:pt x="121" y="170"/>
                      <a:pt x="123" y="167"/>
                      <a:pt x="126" y="163"/>
                    </a:cubicBezTo>
                    <a:cubicBezTo>
                      <a:pt x="134" y="154"/>
                      <a:pt x="171" y="128"/>
                      <a:pt x="195" y="128"/>
                    </a:cubicBezTo>
                    <a:cubicBezTo>
                      <a:pt x="199" y="128"/>
                      <a:pt x="205" y="137"/>
                      <a:pt x="205" y="141"/>
                    </a:cubicBezTo>
                    <a:cubicBezTo>
                      <a:pt x="205" y="144"/>
                      <a:pt x="202" y="151"/>
                      <a:pt x="201" y="154"/>
                    </a:cubicBezTo>
                    <a:cubicBezTo>
                      <a:pt x="182" y="197"/>
                      <a:pt x="176" y="218"/>
                      <a:pt x="164" y="247"/>
                    </a:cubicBezTo>
                    <a:cubicBezTo>
                      <a:pt x="163" y="251"/>
                      <a:pt x="166" y="252"/>
                      <a:pt x="169" y="252"/>
                    </a:cubicBezTo>
                    <a:cubicBezTo>
                      <a:pt x="172" y="252"/>
                      <a:pt x="182" y="247"/>
                      <a:pt x="196" y="235"/>
                    </a:cubicBezTo>
                    <a:cubicBezTo>
                      <a:pt x="201" y="231"/>
                      <a:pt x="202" y="231"/>
                      <a:pt x="204" y="231"/>
                    </a:cubicBezTo>
                    <a:cubicBezTo>
                      <a:pt x="205" y="231"/>
                      <a:pt x="207" y="232"/>
                      <a:pt x="207" y="234"/>
                    </a:cubicBezTo>
                    <a:cubicBezTo>
                      <a:pt x="207" y="237"/>
                      <a:pt x="205" y="242"/>
                      <a:pt x="201" y="247"/>
                    </a:cubicBezTo>
                    <a:close/>
                    <a:moveTo>
                      <a:pt x="192" y="98"/>
                    </a:moveTo>
                    <a:cubicBezTo>
                      <a:pt x="188" y="98"/>
                      <a:pt x="185" y="96"/>
                      <a:pt x="182" y="95"/>
                    </a:cubicBezTo>
                    <a:cubicBezTo>
                      <a:pt x="177" y="91"/>
                      <a:pt x="173" y="85"/>
                      <a:pt x="173" y="76"/>
                    </a:cubicBezTo>
                    <a:cubicBezTo>
                      <a:pt x="173" y="65"/>
                      <a:pt x="179" y="57"/>
                      <a:pt x="186" y="52"/>
                    </a:cubicBezTo>
                    <a:cubicBezTo>
                      <a:pt x="190" y="49"/>
                      <a:pt x="195" y="48"/>
                      <a:pt x="198" y="48"/>
                    </a:cubicBezTo>
                    <a:cubicBezTo>
                      <a:pt x="213" y="48"/>
                      <a:pt x="219" y="59"/>
                      <a:pt x="219" y="70"/>
                    </a:cubicBezTo>
                    <a:cubicBezTo>
                      <a:pt x="219" y="82"/>
                      <a:pt x="206" y="98"/>
                      <a:pt x="192" y="98"/>
                    </a:cubicBez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ffectLst>
                <a:outerShdw blurRad="50800" dist="254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E57BB8EE-FF58-45C4-B599-6CE7B71C3B3E}"/>
                  </a:ext>
                </a:extLst>
              </p:cNvPr>
              <p:cNvSpPr/>
              <p:nvPr/>
            </p:nvSpPr>
            <p:spPr>
              <a:xfrm>
                <a:off x="2689543" y="2010311"/>
                <a:ext cx="1885826" cy="1169551"/>
              </a:xfrm>
              <a:prstGeom prst="rect">
                <a:avLst/>
              </a:prstGeom>
              <a:solidFill>
                <a:srgbClr val="F2F2F2"/>
              </a:solidFill>
              <a:ln>
                <a:noFill/>
              </a:ln>
              <a:effectLst>
                <a:outerShdw blurRad="50800" dist="254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To switch from one chip level to another</a:t>
                </a:r>
                <a:r>
                  <a:rPr kumimoji="0" lang="fr-FR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:</a:t>
                </a:r>
              </a:p>
              <a:p>
                <a:pPr marL="171450" marR="0" lvl="0" indent="-17145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Select the desired line and use the tab forward or backward</a:t>
                </a:r>
                <a:endParaRPr kumimoji="0" lang="fr-FR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  <a:p>
                <a:pPr marL="171450" marR="0" lvl="0" indent="-17145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endParaRPr kumimoji="0" lang="fr-FR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  <a:p>
                <a:pPr marL="171450" marR="0" lvl="0" indent="-17145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endParaRPr kumimoji="0" lang="fr-FR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</p:grpSp>
        <p:pic>
          <p:nvPicPr>
            <p:cNvPr id="17" name="Image 16">
              <a:extLst>
                <a:ext uri="{FF2B5EF4-FFF2-40B4-BE49-F238E27FC236}">
                  <a16:creationId xmlns:a16="http://schemas.microsoft.com/office/drawing/2014/main" id="{F5D1479B-88A6-4544-9D89-36F6FBF14FA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302328" y="3836030"/>
              <a:ext cx="180768" cy="199216"/>
            </a:xfrm>
            <a:prstGeom prst="rect">
              <a:avLst/>
            </a:prstGeom>
          </p:spPr>
        </p:pic>
        <p:pic>
          <p:nvPicPr>
            <p:cNvPr id="18" name="Image 17">
              <a:extLst>
                <a:ext uri="{FF2B5EF4-FFF2-40B4-BE49-F238E27FC236}">
                  <a16:creationId xmlns:a16="http://schemas.microsoft.com/office/drawing/2014/main" id="{67976A57-37A2-4A13-820B-DE094F8122C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567210" y="3836030"/>
              <a:ext cx="180768" cy="19921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231524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oleObject" Target="../embeddings/oleObject1.bin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ags" Target="../tags/tag2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Relationship Id="rId30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 3" hidden="1">
            <a:extLst>
              <a:ext uri="{FF2B5EF4-FFF2-40B4-BE49-F238E27FC236}">
                <a16:creationId xmlns:a16="http://schemas.microsoft.com/office/drawing/2014/main" id="{C8C713C4-860B-43C3-9A59-EFC6D99D1429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8"/>
            </p:custDataLst>
            <p:extLst>
              <p:ext uri="{D42A27DB-BD31-4B8C-83A1-F6EECF244321}">
                <p14:modId xmlns:p14="http://schemas.microsoft.com/office/powerpoint/2010/main" val="214366721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29" imgW="425" imgH="424" progId="TCLayout.ActiveDocument.1">
                  <p:embed/>
                </p:oleObj>
              </mc:Choice>
              <mc:Fallback>
                <p:oleObj name="Diapositive think-cell" r:id="rId29" imgW="425" imgH="42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Espace réservé du titre 1">
            <a:extLst>
              <a:ext uri="{FF2B5EF4-FFF2-40B4-BE49-F238E27FC236}">
                <a16:creationId xmlns:a16="http://schemas.microsoft.com/office/drawing/2014/main" id="{0DA339D5-0B99-4498-A083-0F394D068D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1529" y="440971"/>
            <a:ext cx="10612271" cy="480131"/>
          </a:xfrm>
          <a:prstGeom prst="rect">
            <a:avLst/>
          </a:prstGeom>
        </p:spPr>
        <p:txBody>
          <a:bodyPr vert="horz" lIns="0" tIns="45720" rIns="91440" bIns="45720" rtlCol="0" anchor="t">
            <a:spAutoFit/>
          </a:bodyPr>
          <a:lstStyle/>
          <a:p>
            <a:r>
              <a:rPr lang="en-GB" dirty="0"/>
              <a:t>TITLE OF THE SLIDE</a:t>
            </a:r>
          </a:p>
        </p:txBody>
      </p: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5F0E63F3-F69F-4E66-877E-094461D2F552}"/>
              </a:ext>
            </a:extLst>
          </p:cNvPr>
          <p:cNvCxnSpPr>
            <a:cxnSpLocks/>
          </p:cNvCxnSpPr>
          <p:nvPr userDrawn="1"/>
        </p:nvCxnSpPr>
        <p:spPr>
          <a:xfrm>
            <a:off x="741529" y="958574"/>
            <a:ext cx="348922" cy="0"/>
          </a:xfrm>
          <a:prstGeom prst="line">
            <a:avLst/>
          </a:prstGeom>
          <a:ln w="762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A037722-EE0A-44B4-AAC5-F14D470435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1982" y="1825625"/>
            <a:ext cx="1094181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here to modify your level 01 text </a:t>
            </a:r>
          </a:p>
          <a:p>
            <a:pPr lvl="1"/>
            <a:r>
              <a:rPr lang="en-GB" dirty="0"/>
              <a:t>Level 02 text in Arial, 18 corps, without bold</a:t>
            </a:r>
          </a:p>
          <a:p>
            <a:pPr lvl="2"/>
            <a:r>
              <a:rPr lang="en-GB" dirty="0"/>
              <a:t>Level 03 text in Arial, 16 corps, without bold</a:t>
            </a:r>
          </a:p>
          <a:p>
            <a:pPr lvl="3"/>
            <a:r>
              <a:rPr lang="en-US" dirty="0"/>
              <a:t>Level 04 text in Arial, 14 corps, without bold</a:t>
            </a:r>
            <a:endParaRPr lang="en-GB" dirty="0"/>
          </a:p>
        </p:txBody>
      </p:sp>
      <p:sp>
        <p:nvSpPr>
          <p:cNvPr id="15" name="Espace réservé de la date 14">
            <a:extLst>
              <a:ext uri="{FF2B5EF4-FFF2-40B4-BE49-F238E27FC236}">
                <a16:creationId xmlns:a16="http://schemas.microsoft.com/office/drawing/2014/main" id="{A8519979-FC16-43DC-AB98-02D9DBCA885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100202" y="6358488"/>
            <a:ext cx="1991599" cy="360850"/>
          </a:xfrm>
          <a:prstGeom prst="rect">
            <a:avLst/>
          </a:prstGeom>
          <a:solidFill>
            <a:schemeClr val="bg2"/>
          </a:solidFill>
        </p:spPr>
        <p:txBody>
          <a:bodyPr vert="horz" wrap="none" lIns="144000" tIns="72000" rIns="144000" bIns="72000" rtlCol="0" anchor="ctr">
            <a:spAutoFit/>
          </a:bodyPr>
          <a:lstStyle>
            <a:lvl1pPr algn="ctr">
              <a:defRPr sz="1400" cap="all" spc="300" baseline="0">
                <a:solidFill>
                  <a:schemeClr val="bg1"/>
                </a:solidFill>
              </a:defRPr>
            </a:lvl1pPr>
          </a:lstStyle>
          <a:p>
            <a:fld id="{6C8800D7-27AF-4EE9-96FB-23865760019E}" type="datetime6">
              <a:rPr lang="en-GB" smtClean="0"/>
              <a:pPr/>
              <a:t>November 24</a:t>
            </a:fld>
            <a:endParaRPr lang="en-GB" dirty="0"/>
          </a:p>
        </p:txBody>
      </p:sp>
      <p:sp>
        <p:nvSpPr>
          <p:cNvPr id="16" name="Forme libre : forme 15">
            <a:extLst>
              <a:ext uri="{FF2B5EF4-FFF2-40B4-BE49-F238E27FC236}">
                <a16:creationId xmlns:a16="http://schemas.microsoft.com/office/drawing/2014/main" id="{DDF5DBEF-7E51-488A-B48B-168EFE76CD2F}"/>
              </a:ext>
            </a:extLst>
          </p:cNvPr>
          <p:cNvSpPr>
            <a:spLocks/>
          </p:cNvSpPr>
          <p:nvPr userDrawn="1"/>
        </p:nvSpPr>
        <p:spPr bwMode="auto">
          <a:xfrm>
            <a:off x="11149013" y="6488112"/>
            <a:ext cx="886159" cy="219074"/>
          </a:xfrm>
          <a:custGeom>
            <a:avLst/>
            <a:gdLst>
              <a:gd name="connsiteX0" fmla="*/ 809625 w 886159"/>
              <a:gd name="connsiteY0" fmla="*/ 77787 h 219074"/>
              <a:gd name="connsiteX1" fmla="*/ 885527 w 886159"/>
              <a:gd name="connsiteY1" fmla="*/ 152284 h 219074"/>
              <a:gd name="connsiteX2" fmla="*/ 882997 w 886159"/>
              <a:gd name="connsiteY2" fmla="*/ 154853 h 219074"/>
              <a:gd name="connsiteX3" fmla="*/ 776733 w 886159"/>
              <a:gd name="connsiteY3" fmla="*/ 154853 h 219074"/>
              <a:gd name="connsiteX4" fmla="*/ 776733 w 886159"/>
              <a:gd name="connsiteY4" fmla="*/ 152284 h 219074"/>
              <a:gd name="connsiteX5" fmla="*/ 776733 w 886159"/>
              <a:gd name="connsiteY5" fmla="*/ 142009 h 219074"/>
              <a:gd name="connsiteX6" fmla="*/ 776733 w 886159"/>
              <a:gd name="connsiteY6" fmla="*/ 139440 h 219074"/>
              <a:gd name="connsiteX7" fmla="*/ 855166 w 886159"/>
              <a:gd name="connsiteY7" fmla="*/ 139440 h 219074"/>
              <a:gd name="connsiteX8" fmla="*/ 809625 w 886159"/>
              <a:gd name="connsiteY8" fmla="*/ 93200 h 219074"/>
              <a:gd name="connsiteX9" fmla="*/ 759023 w 886159"/>
              <a:gd name="connsiteY9" fmla="*/ 149715 h 219074"/>
              <a:gd name="connsiteX10" fmla="*/ 822275 w 886159"/>
              <a:gd name="connsiteY10" fmla="*/ 201092 h 219074"/>
              <a:gd name="connsiteX11" fmla="*/ 870346 w 886159"/>
              <a:gd name="connsiteY11" fmla="*/ 193386 h 219074"/>
              <a:gd name="connsiteX12" fmla="*/ 870346 w 886159"/>
              <a:gd name="connsiteY12" fmla="*/ 195955 h 219074"/>
              <a:gd name="connsiteX13" fmla="*/ 862756 w 886159"/>
              <a:gd name="connsiteY13" fmla="*/ 213937 h 219074"/>
              <a:gd name="connsiteX14" fmla="*/ 817215 w 886159"/>
              <a:gd name="connsiteY14" fmla="*/ 219074 h 219074"/>
              <a:gd name="connsiteX15" fmla="*/ 728662 w 886159"/>
              <a:gd name="connsiteY15" fmla="*/ 149715 h 219074"/>
              <a:gd name="connsiteX16" fmla="*/ 809625 w 886159"/>
              <a:gd name="connsiteY16" fmla="*/ 77787 h 219074"/>
              <a:gd name="connsiteX17" fmla="*/ 662197 w 886159"/>
              <a:gd name="connsiteY17" fmla="*/ 77787 h 219074"/>
              <a:gd name="connsiteX18" fmla="*/ 717550 w 886159"/>
              <a:gd name="connsiteY18" fmla="*/ 90632 h 219074"/>
              <a:gd name="connsiteX19" fmla="*/ 707486 w 886159"/>
              <a:gd name="connsiteY19" fmla="*/ 111182 h 219074"/>
              <a:gd name="connsiteX20" fmla="*/ 704970 w 886159"/>
              <a:gd name="connsiteY20" fmla="*/ 111182 h 219074"/>
              <a:gd name="connsiteX21" fmla="*/ 664713 w 886159"/>
              <a:gd name="connsiteY21" fmla="*/ 95769 h 219074"/>
              <a:gd name="connsiteX22" fmla="*/ 614392 w 886159"/>
              <a:gd name="connsiteY22" fmla="*/ 149715 h 219074"/>
              <a:gd name="connsiteX23" fmla="*/ 664713 w 886159"/>
              <a:gd name="connsiteY23" fmla="*/ 201092 h 219074"/>
              <a:gd name="connsiteX24" fmla="*/ 699938 w 886159"/>
              <a:gd name="connsiteY24" fmla="*/ 195955 h 219074"/>
              <a:gd name="connsiteX25" fmla="*/ 702454 w 886159"/>
              <a:gd name="connsiteY25" fmla="*/ 198523 h 219074"/>
              <a:gd name="connsiteX26" fmla="*/ 692390 w 886159"/>
              <a:gd name="connsiteY26" fmla="*/ 213937 h 219074"/>
              <a:gd name="connsiteX27" fmla="*/ 662197 w 886159"/>
              <a:gd name="connsiteY27" fmla="*/ 219074 h 219074"/>
              <a:gd name="connsiteX28" fmla="*/ 584200 w 886159"/>
              <a:gd name="connsiteY28" fmla="*/ 149715 h 219074"/>
              <a:gd name="connsiteX29" fmla="*/ 662197 w 886159"/>
              <a:gd name="connsiteY29" fmla="*/ 77787 h 219074"/>
              <a:gd name="connsiteX30" fmla="*/ 476249 w 886159"/>
              <a:gd name="connsiteY30" fmla="*/ 77787 h 219074"/>
              <a:gd name="connsiteX31" fmla="*/ 557212 w 886159"/>
              <a:gd name="connsiteY31" fmla="*/ 154853 h 219074"/>
              <a:gd name="connsiteX32" fmla="*/ 557212 w 886159"/>
              <a:gd name="connsiteY32" fmla="*/ 216505 h 219074"/>
              <a:gd name="connsiteX33" fmla="*/ 554682 w 886159"/>
              <a:gd name="connsiteY33" fmla="*/ 216505 h 219074"/>
              <a:gd name="connsiteX34" fmla="*/ 526851 w 886159"/>
              <a:gd name="connsiteY34" fmla="*/ 216505 h 219074"/>
              <a:gd name="connsiteX35" fmla="*/ 524321 w 886159"/>
              <a:gd name="connsiteY35" fmla="*/ 216505 h 219074"/>
              <a:gd name="connsiteX36" fmla="*/ 524321 w 886159"/>
              <a:gd name="connsiteY36" fmla="*/ 154853 h 219074"/>
              <a:gd name="connsiteX37" fmla="*/ 476249 w 886159"/>
              <a:gd name="connsiteY37" fmla="*/ 95769 h 219074"/>
              <a:gd name="connsiteX38" fmla="*/ 428178 w 886159"/>
              <a:gd name="connsiteY38" fmla="*/ 149715 h 219074"/>
              <a:gd name="connsiteX39" fmla="*/ 473719 w 886159"/>
              <a:gd name="connsiteY39" fmla="*/ 201092 h 219074"/>
              <a:gd name="connsiteX40" fmla="*/ 499020 w 886159"/>
              <a:gd name="connsiteY40" fmla="*/ 195955 h 219074"/>
              <a:gd name="connsiteX41" fmla="*/ 501550 w 886159"/>
              <a:gd name="connsiteY41" fmla="*/ 198523 h 219074"/>
              <a:gd name="connsiteX42" fmla="*/ 496490 w 886159"/>
              <a:gd name="connsiteY42" fmla="*/ 216505 h 219074"/>
              <a:gd name="connsiteX43" fmla="*/ 471189 w 886159"/>
              <a:gd name="connsiteY43" fmla="*/ 219074 h 219074"/>
              <a:gd name="connsiteX44" fmla="*/ 395287 w 886159"/>
              <a:gd name="connsiteY44" fmla="*/ 149715 h 219074"/>
              <a:gd name="connsiteX45" fmla="*/ 476249 w 886159"/>
              <a:gd name="connsiteY45" fmla="*/ 77787 h 219074"/>
              <a:gd name="connsiteX46" fmla="*/ 202627 w 886159"/>
              <a:gd name="connsiteY46" fmla="*/ 77787 h 219074"/>
              <a:gd name="connsiteX47" fmla="*/ 282575 w 886159"/>
              <a:gd name="connsiteY47" fmla="*/ 149715 h 219074"/>
              <a:gd name="connsiteX48" fmla="*/ 200129 w 886159"/>
              <a:gd name="connsiteY48" fmla="*/ 219074 h 219074"/>
              <a:gd name="connsiteX49" fmla="*/ 130175 w 886159"/>
              <a:gd name="connsiteY49" fmla="*/ 195955 h 219074"/>
              <a:gd name="connsiteX50" fmla="*/ 145165 w 886159"/>
              <a:gd name="connsiteY50" fmla="*/ 165128 h 219074"/>
              <a:gd name="connsiteX51" fmla="*/ 147664 w 886159"/>
              <a:gd name="connsiteY51" fmla="*/ 165128 h 219074"/>
              <a:gd name="connsiteX52" fmla="*/ 200129 w 886159"/>
              <a:gd name="connsiteY52" fmla="*/ 201092 h 219074"/>
              <a:gd name="connsiteX53" fmla="*/ 250096 w 886159"/>
              <a:gd name="connsiteY53" fmla="*/ 149715 h 219074"/>
              <a:gd name="connsiteX54" fmla="*/ 202627 w 886159"/>
              <a:gd name="connsiteY54" fmla="*/ 95769 h 219074"/>
              <a:gd name="connsiteX55" fmla="*/ 175145 w 886159"/>
              <a:gd name="connsiteY55" fmla="*/ 98338 h 219074"/>
              <a:gd name="connsiteX56" fmla="*/ 172647 w 886159"/>
              <a:gd name="connsiteY56" fmla="*/ 95769 h 219074"/>
              <a:gd name="connsiteX57" fmla="*/ 180142 w 886159"/>
              <a:gd name="connsiteY57" fmla="*/ 80356 h 219074"/>
              <a:gd name="connsiteX58" fmla="*/ 202627 w 886159"/>
              <a:gd name="connsiteY58" fmla="*/ 77787 h 219074"/>
              <a:gd name="connsiteX59" fmla="*/ 82446 w 886159"/>
              <a:gd name="connsiteY59" fmla="*/ 77787 h 219074"/>
              <a:gd name="connsiteX60" fmla="*/ 152400 w 886159"/>
              <a:gd name="connsiteY60" fmla="*/ 100907 h 219074"/>
              <a:gd name="connsiteX61" fmla="*/ 137410 w 886159"/>
              <a:gd name="connsiteY61" fmla="*/ 129164 h 219074"/>
              <a:gd name="connsiteX62" fmla="*/ 132413 w 886159"/>
              <a:gd name="connsiteY62" fmla="*/ 129164 h 219074"/>
              <a:gd name="connsiteX63" fmla="*/ 82446 w 886159"/>
              <a:gd name="connsiteY63" fmla="*/ 95769 h 219074"/>
              <a:gd name="connsiteX64" fmla="*/ 32479 w 886159"/>
              <a:gd name="connsiteY64" fmla="*/ 147146 h 219074"/>
              <a:gd name="connsiteX65" fmla="*/ 79948 w 886159"/>
              <a:gd name="connsiteY65" fmla="*/ 201092 h 219074"/>
              <a:gd name="connsiteX66" fmla="*/ 107430 w 886159"/>
              <a:gd name="connsiteY66" fmla="*/ 195955 h 219074"/>
              <a:gd name="connsiteX67" fmla="*/ 109928 w 886159"/>
              <a:gd name="connsiteY67" fmla="*/ 201092 h 219074"/>
              <a:gd name="connsiteX68" fmla="*/ 102433 w 886159"/>
              <a:gd name="connsiteY68" fmla="*/ 216505 h 219074"/>
              <a:gd name="connsiteX69" fmla="*/ 79948 w 886159"/>
              <a:gd name="connsiteY69" fmla="*/ 219074 h 219074"/>
              <a:gd name="connsiteX70" fmla="*/ 0 w 886159"/>
              <a:gd name="connsiteY70" fmla="*/ 147146 h 219074"/>
              <a:gd name="connsiteX71" fmla="*/ 82446 w 886159"/>
              <a:gd name="connsiteY71" fmla="*/ 77787 h 219074"/>
              <a:gd name="connsiteX72" fmla="*/ 385676 w 886159"/>
              <a:gd name="connsiteY72" fmla="*/ 0 h 219074"/>
              <a:gd name="connsiteX73" fmla="*/ 433387 w 886159"/>
              <a:gd name="connsiteY73" fmla="*/ 10160 h 219074"/>
              <a:gd name="connsiteX74" fmla="*/ 423342 w 886159"/>
              <a:gd name="connsiteY74" fmla="*/ 30480 h 219074"/>
              <a:gd name="connsiteX75" fmla="*/ 420831 w 886159"/>
              <a:gd name="connsiteY75" fmla="*/ 30480 h 219074"/>
              <a:gd name="connsiteX76" fmla="*/ 385676 w 886159"/>
              <a:gd name="connsiteY76" fmla="*/ 17780 h 219074"/>
              <a:gd name="connsiteX77" fmla="*/ 345498 w 886159"/>
              <a:gd name="connsiteY77" fmla="*/ 63500 h 219074"/>
              <a:gd name="connsiteX78" fmla="*/ 345498 w 886159"/>
              <a:gd name="connsiteY78" fmla="*/ 83820 h 219074"/>
              <a:gd name="connsiteX79" fmla="*/ 385676 w 886159"/>
              <a:gd name="connsiteY79" fmla="*/ 83820 h 219074"/>
              <a:gd name="connsiteX80" fmla="*/ 388187 w 886159"/>
              <a:gd name="connsiteY80" fmla="*/ 86360 h 219074"/>
              <a:gd name="connsiteX81" fmla="*/ 380653 w 886159"/>
              <a:gd name="connsiteY81" fmla="*/ 96520 h 219074"/>
              <a:gd name="connsiteX82" fmla="*/ 378142 w 886159"/>
              <a:gd name="connsiteY82" fmla="*/ 99060 h 219074"/>
              <a:gd name="connsiteX83" fmla="*/ 345498 w 886159"/>
              <a:gd name="connsiteY83" fmla="*/ 99060 h 219074"/>
              <a:gd name="connsiteX84" fmla="*/ 345498 w 886159"/>
              <a:gd name="connsiteY84" fmla="*/ 215900 h 219074"/>
              <a:gd name="connsiteX85" fmla="*/ 342986 w 886159"/>
              <a:gd name="connsiteY85" fmla="*/ 215900 h 219074"/>
              <a:gd name="connsiteX86" fmla="*/ 317875 w 886159"/>
              <a:gd name="connsiteY86" fmla="*/ 215900 h 219074"/>
              <a:gd name="connsiteX87" fmla="*/ 317875 w 886159"/>
              <a:gd name="connsiteY87" fmla="*/ 99060 h 219074"/>
              <a:gd name="connsiteX88" fmla="*/ 297786 w 886159"/>
              <a:gd name="connsiteY88" fmla="*/ 99060 h 219074"/>
              <a:gd name="connsiteX89" fmla="*/ 295275 w 886159"/>
              <a:gd name="connsiteY89" fmla="*/ 96520 h 219074"/>
              <a:gd name="connsiteX90" fmla="*/ 295275 w 886159"/>
              <a:gd name="connsiteY90" fmla="*/ 86360 h 219074"/>
              <a:gd name="connsiteX91" fmla="*/ 297786 w 886159"/>
              <a:gd name="connsiteY91" fmla="*/ 83820 h 219074"/>
              <a:gd name="connsiteX92" fmla="*/ 315364 w 886159"/>
              <a:gd name="connsiteY92" fmla="*/ 83820 h 219074"/>
              <a:gd name="connsiteX93" fmla="*/ 315364 w 886159"/>
              <a:gd name="connsiteY93" fmla="*/ 68580 h 219074"/>
              <a:gd name="connsiteX94" fmla="*/ 385676 w 886159"/>
              <a:gd name="connsiteY94" fmla="*/ 0 h 219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886159" h="219074">
                <a:moveTo>
                  <a:pt x="809625" y="77787"/>
                </a:moveTo>
                <a:cubicBezTo>
                  <a:pt x="865286" y="77787"/>
                  <a:pt x="890587" y="113751"/>
                  <a:pt x="885527" y="152284"/>
                </a:cubicBezTo>
                <a:cubicBezTo>
                  <a:pt x="885527" y="154853"/>
                  <a:pt x="885527" y="154853"/>
                  <a:pt x="882997" y="154853"/>
                </a:cubicBezTo>
                <a:cubicBezTo>
                  <a:pt x="882997" y="154853"/>
                  <a:pt x="882997" y="154853"/>
                  <a:pt x="776733" y="154853"/>
                </a:cubicBezTo>
                <a:cubicBezTo>
                  <a:pt x="776733" y="154853"/>
                  <a:pt x="776733" y="154853"/>
                  <a:pt x="776733" y="152284"/>
                </a:cubicBezTo>
                <a:cubicBezTo>
                  <a:pt x="776733" y="152284"/>
                  <a:pt x="776733" y="152284"/>
                  <a:pt x="776733" y="142009"/>
                </a:cubicBezTo>
                <a:cubicBezTo>
                  <a:pt x="776733" y="142009"/>
                  <a:pt x="776733" y="139440"/>
                  <a:pt x="776733" y="139440"/>
                </a:cubicBezTo>
                <a:cubicBezTo>
                  <a:pt x="776733" y="139440"/>
                  <a:pt x="776733" y="139440"/>
                  <a:pt x="855166" y="139440"/>
                </a:cubicBezTo>
                <a:cubicBezTo>
                  <a:pt x="857696" y="118889"/>
                  <a:pt x="842516" y="93200"/>
                  <a:pt x="809625" y="93200"/>
                </a:cubicBezTo>
                <a:cubicBezTo>
                  <a:pt x="776733" y="93200"/>
                  <a:pt x="759023" y="113751"/>
                  <a:pt x="759023" y="149715"/>
                </a:cubicBezTo>
                <a:cubicBezTo>
                  <a:pt x="759023" y="183110"/>
                  <a:pt x="781794" y="201092"/>
                  <a:pt x="822275" y="201092"/>
                </a:cubicBezTo>
                <a:cubicBezTo>
                  <a:pt x="842516" y="201092"/>
                  <a:pt x="857696" y="198523"/>
                  <a:pt x="870346" y="193386"/>
                </a:cubicBezTo>
                <a:cubicBezTo>
                  <a:pt x="870346" y="193386"/>
                  <a:pt x="872876" y="195955"/>
                  <a:pt x="870346" y="195955"/>
                </a:cubicBezTo>
                <a:cubicBezTo>
                  <a:pt x="870346" y="195955"/>
                  <a:pt x="870346" y="195955"/>
                  <a:pt x="862756" y="213937"/>
                </a:cubicBezTo>
                <a:cubicBezTo>
                  <a:pt x="852636" y="216505"/>
                  <a:pt x="834925" y="219074"/>
                  <a:pt x="817215" y="219074"/>
                </a:cubicBezTo>
                <a:cubicBezTo>
                  <a:pt x="759023" y="219074"/>
                  <a:pt x="728662" y="195955"/>
                  <a:pt x="728662" y="149715"/>
                </a:cubicBezTo>
                <a:cubicBezTo>
                  <a:pt x="728662" y="108614"/>
                  <a:pt x="759023" y="77787"/>
                  <a:pt x="809625" y="77787"/>
                </a:cubicBezTo>
                <a:close/>
                <a:moveTo>
                  <a:pt x="662197" y="77787"/>
                </a:moveTo>
                <a:cubicBezTo>
                  <a:pt x="687358" y="77787"/>
                  <a:pt x="707486" y="85494"/>
                  <a:pt x="717550" y="90632"/>
                </a:cubicBezTo>
                <a:cubicBezTo>
                  <a:pt x="717550" y="90632"/>
                  <a:pt x="717550" y="90632"/>
                  <a:pt x="707486" y="111182"/>
                </a:cubicBezTo>
                <a:cubicBezTo>
                  <a:pt x="707486" y="111182"/>
                  <a:pt x="707486" y="111182"/>
                  <a:pt x="704970" y="111182"/>
                </a:cubicBezTo>
                <a:cubicBezTo>
                  <a:pt x="697422" y="100907"/>
                  <a:pt x="682325" y="95769"/>
                  <a:pt x="664713" y="95769"/>
                </a:cubicBezTo>
                <a:cubicBezTo>
                  <a:pt x="637037" y="95769"/>
                  <a:pt x="614392" y="113751"/>
                  <a:pt x="614392" y="149715"/>
                </a:cubicBezTo>
                <a:cubicBezTo>
                  <a:pt x="614392" y="183110"/>
                  <a:pt x="637037" y="201092"/>
                  <a:pt x="664713" y="201092"/>
                </a:cubicBezTo>
                <a:cubicBezTo>
                  <a:pt x="677293" y="201092"/>
                  <a:pt x="687358" y="201092"/>
                  <a:pt x="699938" y="195955"/>
                </a:cubicBezTo>
                <a:cubicBezTo>
                  <a:pt x="702454" y="195955"/>
                  <a:pt x="702454" y="195955"/>
                  <a:pt x="702454" y="198523"/>
                </a:cubicBezTo>
                <a:cubicBezTo>
                  <a:pt x="702454" y="198523"/>
                  <a:pt x="702454" y="198523"/>
                  <a:pt x="692390" y="213937"/>
                </a:cubicBezTo>
                <a:cubicBezTo>
                  <a:pt x="682325" y="219074"/>
                  <a:pt x="674777" y="219074"/>
                  <a:pt x="662197" y="219074"/>
                </a:cubicBezTo>
                <a:cubicBezTo>
                  <a:pt x="611876" y="219074"/>
                  <a:pt x="584200" y="188248"/>
                  <a:pt x="584200" y="149715"/>
                </a:cubicBezTo>
                <a:cubicBezTo>
                  <a:pt x="584200" y="108614"/>
                  <a:pt x="611876" y="77787"/>
                  <a:pt x="662197" y="77787"/>
                </a:cubicBezTo>
                <a:close/>
                <a:moveTo>
                  <a:pt x="476249" y="77787"/>
                </a:moveTo>
                <a:cubicBezTo>
                  <a:pt x="534441" y="77787"/>
                  <a:pt x="557212" y="111182"/>
                  <a:pt x="557212" y="154853"/>
                </a:cubicBezTo>
                <a:cubicBezTo>
                  <a:pt x="557212" y="154853"/>
                  <a:pt x="557212" y="154853"/>
                  <a:pt x="557212" y="216505"/>
                </a:cubicBezTo>
                <a:cubicBezTo>
                  <a:pt x="557212" y="216505"/>
                  <a:pt x="557212" y="216505"/>
                  <a:pt x="554682" y="216505"/>
                </a:cubicBezTo>
                <a:cubicBezTo>
                  <a:pt x="554682" y="216505"/>
                  <a:pt x="554682" y="216505"/>
                  <a:pt x="526851" y="216505"/>
                </a:cubicBezTo>
                <a:cubicBezTo>
                  <a:pt x="526851" y="216505"/>
                  <a:pt x="524321" y="216505"/>
                  <a:pt x="524321" y="216505"/>
                </a:cubicBezTo>
                <a:cubicBezTo>
                  <a:pt x="524321" y="216505"/>
                  <a:pt x="524321" y="216505"/>
                  <a:pt x="524321" y="154853"/>
                </a:cubicBezTo>
                <a:cubicBezTo>
                  <a:pt x="524321" y="118889"/>
                  <a:pt x="514201" y="95769"/>
                  <a:pt x="476249" y="95769"/>
                </a:cubicBezTo>
                <a:cubicBezTo>
                  <a:pt x="445889" y="95769"/>
                  <a:pt x="428178" y="116320"/>
                  <a:pt x="428178" y="149715"/>
                </a:cubicBezTo>
                <a:cubicBezTo>
                  <a:pt x="428178" y="172835"/>
                  <a:pt x="438298" y="201092"/>
                  <a:pt x="473719" y="201092"/>
                </a:cubicBezTo>
                <a:cubicBezTo>
                  <a:pt x="483840" y="201092"/>
                  <a:pt x="491430" y="198523"/>
                  <a:pt x="499020" y="195955"/>
                </a:cubicBezTo>
                <a:cubicBezTo>
                  <a:pt x="499020" y="195955"/>
                  <a:pt x="501550" y="198523"/>
                  <a:pt x="501550" y="198523"/>
                </a:cubicBezTo>
                <a:cubicBezTo>
                  <a:pt x="501550" y="198523"/>
                  <a:pt x="501550" y="198523"/>
                  <a:pt x="496490" y="216505"/>
                </a:cubicBezTo>
                <a:cubicBezTo>
                  <a:pt x="488900" y="219074"/>
                  <a:pt x="481310" y="219074"/>
                  <a:pt x="471189" y="219074"/>
                </a:cubicBezTo>
                <a:cubicBezTo>
                  <a:pt x="418058" y="219074"/>
                  <a:pt x="395287" y="188248"/>
                  <a:pt x="395287" y="149715"/>
                </a:cubicBezTo>
                <a:cubicBezTo>
                  <a:pt x="395287" y="106045"/>
                  <a:pt x="428178" y="77787"/>
                  <a:pt x="476249" y="77787"/>
                </a:cubicBezTo>
                <a:close/>
                <a:moveTo>
                  <a:pt x="202627" y="77787"/>
                </a:moveTo>
                <a:cubicBezTo>
                  <a:pt x="257591" y="77787"/>
                  <a:pt x="282575" y="108614"/>
                  <a:pt x="282575" y="149715"/>
                </a:cubicBezTo>
                <a:cubicBezTo>
                  <a:pt x="282575" y="188248"/>
                  <a:pt x="255093" y="219074"/>
                  <a:pt x="200129" y="219074"/>
                </a:cubicBezTo>
                <a:cubicBezTo>
                  <a:pt x="167650" y="219074"/>
                  <a:pt x="145165" y="208799"/>
                  <a:pt x="130175" y="195955"/>
                </a:cubicBezTo>
                <a:cubicBezTo>
                  <a:pt x="130175" y="195955"/>
                  <a:pt x="130175" y="195955"/>
                  <a:pt x="145165" y="165128"/>
                </a:cubicBezTo>
                <a:cubicBezTo>
                  <a:pt x="145165" y="165128"/>
                  <a:pt x="147664" y="165128"/>
                  <a:pt x="147664" y="165128"/>
                </a:cubicBezTo>
                <a:cubicBezTo>
                  <a:pt x="155159" y="185679"/>
                  <a:pt x="172647" y="201092"/>
                  <a:pt x="200129" y="201092"/>
                </a:cubicBezTo>
                <a:cubicBezTo>
                  <a:pt x="230109" y="201092"/>
                  <a:pt x="250096" y="180541"/>
                  <a:pt x="250096" y="149715"/>
                </a:cubicBezTo>
                <a:cubicBezTo>
                  <a:pt x="250096" y="111182"/>
                  <a:pt x="230109" y="95769"/>
                  <a:pt x="202627" y="95769"/>
                </a:cubicBezTo>
                <a:cubicBezTo>
                  <a:pt x="190136" y="95769"/>
                  <a:pt x="182641" y="98338"/>
                  <a:pt x="175145" y="98338"/>
                </a:cubicBezTo>
                <a:cubicBezTo>
                  <a:pt x="172647" y="100907"/>
                  <a:pt x="170149" y="98338"/>
                  <a:pt x="172647" y="95769"/>
                </a:cubicBezTo>
                <a:cubicBezTo>
                  <a:pt x="172647" y="95769"/>
                  <a:pt x="172647" y="95769"/>
                  <a:pt x="180142" y="80356"/>
                </a:cubicBezTo>
                <a:cubicBezTo>
                  <a:pt x="187637" y="77787"/>
                  <a:pt x="195132" y="77787"/>
                  <a:pt x="202627" y="77787"/>
                </a:cubicBezTo>
                <a:close/>
                <a:moveTo>
                  <a:pt x="82446" y="77787"/>
                </a:moveTo>
                <a:cubicBezTo>
                  <a:pt x="112426" y="77787"/>
                  <a:pt x="137410" y="88063"/>
                  <a:pt x="152400" y="100907"/>
                </a:cubicBezTo>
                <a:cubicBezTo>
                  <a:pt x="152400" y="100907"/>
                  <a:pt x="152400" y="100907"/>
                  <a:pt x="137410" y="129164"/>
                </a:cubicBezTo>
                <a:cubicBezTo>
                  <a:pt x="137410" y="131733"/>
                  <a:pt x="134911" y="131733"/>
                  <a:pt x="132413" y="129164"/>
                </a:cubicBezTo>
                <a:cubicBezTo>
                  <a:pt x="127416" y="111182"/>
                  <a:pt x="109928" y="95769"/>
                  <a:pt x="82446" y="95769"/>
                </a:cubicBezTo>
                <a:cubicBezTo>
                  <a:pt x="52466" y="95769"/>
                  <a:pt x="32479" y="113751"/>
                  <a:pt x="32479" y="147146"/>
                </a:cubicBezTo>
                <a:cubicBezTo>
                  <a:pt x="32479" y="183110"/>
                  <a:pt x="52466" y="201092"/>
                  <a:pt x="79948" y="201092"/>
                </a:cubicBezTo>
                <a:cubicBezTo>
                  <a:pt x="92439" y="201092"/>
                  <a:pt x="99934" y="198523"/>
                  <a:pt x="107430" y="195955"/>
                </a:cubicBezTo>
                <a:cubicBezTo>
                  <a:pt x="109928" y="195955"/>
                  <a:pt x="109928" y="198523"/>
                  <a:pt x="109928" y="201092"/>
                </a:cubicBezTo>
                <a:cubicBezTo>
                  <a:pt x="109928" y="201092"/>
                  <a:pt x="109928" y="201092"/>
                  <a:pt x="102433" y="216505"/>
                </a:cubicBezTo>
                <a:cubicBezTo>
                  <a:pt x="94938" y="219074"/>
                  <a:pt x="87443" y="219074"/>
                  <a:pt x="79948" y="219074"/>
                </a:cubicBezTo>
                <a:cubicBezTo>
                  <a:pt x="24984" y="219074"/>
                  <a:pt x="0" y="185679"/>
                  <a:pt x="0" y="147146"/>
                </a:cubicBezTo>
                <a:cubicBezTo>
                  <a:pt x="0" y="108614"/>
                  <a:pt x="27482" y="77787"/>
                  <a:pt x="82446" y="77787"/>
                </a:cubicBezTo>
                <a:close/>
                <a:moveTo>
                  <a:pt x="385676" y="0"/>
                </a:moveTo>
                <a:cubicBezTo>
                  <a:pt x="403253" y="0"/>
                  <a:pt x="420831" y="5080"/>
                  <a:pt x="433387" y="10160"/>
                </a:cubicBezTo>
                <a:cubicBezTo>
                  <a:pt x="433387" y="10160"/>
                  <a:pt x="433387" y="10160"/>
                  <a:pt x="423342" y="30480"/>
                </a:cubicBezTo>
                <a:cubicBezTo>
                  <a:pt x="423342" y="30480"/>
                  <a:pt x="423342" y="30480"/>
                  <a:pt x="420831" y="30480"/>
                </a:cubicBezTo>
                <a:cubicBezTo>
                  <a:pt x="413298" y="22860"/>
                  <a:pt x="400742" y="17780"/>
                  <a:pt x="385676" y="17780"/>
                </a:cubicBezTo>
                <a:cubicBezTo>
                  <a:pt x="353031" y="17780"/>
                  <a:pt x="345498" y="40640"/>
                  <a:pt x="345498" y="63500"/>
                </a:cubicBezTo>
                <a:cubicBezTo>
                  <a:pt x="345498" y="63500"/>
                  <a:pt x="345498" y="63500"/>
                  <a:pt x="345498" y="83820"/>
                </a:cubicBezTo>
                <a:cubicBezTo>
                  <a:pt x="345498" y="83820"/>
                  <a:pt x="345498" y="83820"/>
                  <a:pt x="385676" y="83820"/>
                </a:cubicBezTo>
                <a:cubicBezTo>
                  <a:pt x="385676" y="83820"/>
                  <a:pt x="388187" y="83820"/>
                  <a:pt x="388187" y="86360"/>
                </a:cubicBezTo>
                <a:cubicBezTo>
                  <a:pt x="388187" y="86360"/>
                  <a:pt x="388187" y="86360"/>
                  <a:pt x="380653" y="96520"/>
                </a:cubicBezTo>
                <a:cubicBezTo>
                  <a:pt x="380653" y="99060"/>
                  <a:pt x="380653" y="99060"/>
                  <a:pt x="378142" y="99060"/>
                </a:cubicBezTo>
                <a:cubicBezTo>
                  <a:pt x="378142" y="99060"/>
                  <a:pt x="378142" y="99060"/>
                  <a:pt x="345498" y="99060"/>
                </a:cubicBezTo>
                <a:cubicBezTo>
                  <a:pt x="345498" y="99060"/>
                  <a:pt x="345498" y="99060"/>
                  <a:pt x="345498" y="215900"/>
                </a:cubicBezTo>
                <a:cubicBezTo>
                  <a:pt x="345498" y="215900"/>
                  <a:pt x="345498" y="215900"/>
                  <a:pt x="342986" y="215900"/>
                </a:cubicBezTo>
                <a:cubicBezTo>
                  <a:pt x="342986" y="215900"/>
                  <a:pt x="342986" y="215900"/>
                  <a:pt x="317875" y="215900"/>
                </a:cubicBezTo>
                <a:cubicBezTo>
                  <a:pt x="317875" y="215900"/>
                  <a:pt x="317875" y="215900"/>
                  <a:pt x="317875" y="99060"/>
                </a:cubicBezTo>
                <a:cubicBezTo>
                  <a:pt x="317875" y="99060"/>
                  <a:pt x="317875" y="99060"/>
                  <a:pt x="297786" y="99060"/>
                </a:cubicBezTo>
                <a:cubicBezTo>
                  <a:pt x="297786" y="99060"/>
                  <a:pt x="295275" y="99060"/>
                  <a:pt x="295275" y="96520"/>
                </a:cubicBezTo>
                <a:cubicBezTo>
                  <a:pt x="295275" y="96520"/>
                  <a:pt x="295275" y="96520"/>
                  <a:pt x="295275" y="86360"/>
                </a:cubicBezTo>
                <a:cubicBezTo>
                  <a:pt x="295275" y="83820"/>
                  <a:pt x="297786" y="83820"/>
                  <a:pt x="297786" y="83820"/>
                </a:cubicBezTo>
                <a:cubicBezTo>
                  <a:pt x="297786" y="83820"/>
                  <a:pt x="297786" y="83820"/>
                  <a:pt x="315364" y="83820"/>
                </a:cubicBezTo>
                <a:cubicBezTo>
                  <a:pt x="315364" y="83820"/>
                  <a:pt x="315364" y="83820"/>
                  <a:pt x="315364" y="68580"/>
                </a:cubicBezTo>
                <a:cubicBezTo>
                  <a:pt x="315364" y="22860"/>
                  <a:pt x="345498" y="0"/>
                  <a:pt x="385676" y="0"/>
                </a:cubicBezTo>
                <a:close/>
              </a:path>
            </a:pathLst>
          </a:custGeom>
          <a:solidFill>
            <a:srgbClr val="1C355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0362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823" r:id="rId2"/>
    <p:sldLayoutId id="2147483814" r:id="rId3"/>
    <p:sldLayoutId id="2147483824" r:id="rId4"/>
    <p:sldLayoutId id="2147483825" r:id="rId5"/>
    <p:sldLayoutId id="2147483827" r:id="rId6"/>
    <p:sldLayoutId id="2147483826" r:id="rId7"/>
    <p:sldLayoutId id="2147483813" r:id="rId8"/>
    <p:sldLayoutId id="2147483815" r:id="rId9"/>
    <p:sldLayoutId id="2147483837" r:id="rId10"/>
    <p:sldLayoutId id="2147483836" r:id="rId11"/>
    <p:sldLayoutId id="2147483835" r:id="rId12"/>
    <p:sldLayoutId id="2147483838" r:id="rId13"/>
    <p:sldLayoutId id="2147483828" r:id="rId14"/>
    <p:sldLayoutId id="2147483817" r:id="rId15"/>
    <p:sldLayoutId id="2147483829" r:id="rId16"/>
    <p:sldLayoutId id="2147483833" r:id="rId17"/>
    <p:sldLayoutId id="2147483834" r:id="rId18"/>
    <p:sldLayoutId id="2147483818" r:id="rId19"/>
    <p:sldLayoutId id="2147483819" r:id="rId20"/>
    <p:sldLayoutId id="2147483830" r:id="rId21"/>
    <p:sldLayoutId id="2147483820" r:id="rId22"/>
    <p:sldLayoutId id="2147483831" r:id="rId23"/>
    <p:sldLayoutId id="2147483821" r:id="rId24"/>
    <p:sldLayoutId id="2147483822" r:id="rId25"/>
    <p:sldLayoutId id="2147483832" r:id="rId26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Century Gothic" panose="020B0502020202020204" pitchFamily="34" charset="0"/>
        <a:buChar char=" "/>
        <a:defRPr sz="1800" b="1" kern="1200" cap="all" spc="300" baseline="0">
          <a:solidFill>
            <a:schemeClr val="bg2"/>
          </a:solidFill>
          <a:latin typeface="+mn-lt"/>
          <a:ea typeface="+mn-ea"/>
          <a:cs typeface="+mn-cs"/>
        </a:defRPr>
      </a:lvl1pPr>
      <a:lvl2pPr marL="452438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3"/>
        </a:buClr>
        <a:buFont typeface="Arial" panose="020B0604020202020204" pitchFamily="34" charset="0"/>
        <a:buChar char="›"/>
        <a:defRPr sz="1800" kern="1200">
          <a:solidFill>
            <a:schemeClr val="bg2"/>
          </a:solidFill>
          <a:latin typeface="+mn-lt"/>
          <a:ea typeface="+mn-ea"/>
          <a:cs typeface="+mn-cs"/>
        </a:defRPr>
      </a:lvl2pPr>
      <a:lvl3pPr marL="712788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3"/>
        </a:buClr>
        <a:buFont typeface="Arial" panose="020B0604020202020204" pitchFamily="34" charset="0"/>
        <a:buChar char="›"/>
        <a:defRPr sz="1600" kern="1200">
          <a:solidFill>
            <a:schemeClr val="bg2"/>
          </a:solidFill>
          <a:latin typeface="+mn-lt"/>
          <a:ea typeface="+mn-ea"/>
          <a:cs typeface="+mn-cs"/>
        </a:defRPr>
      </a:lvl3pPr>
      <a:lvl4pPr marL="98425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2"/>
        </a:buClr>
        <a:buFont typeface="Arial" panose="020B0604020202020204" pitchFamily="34" charset="0"/>
        <a:buChar char="‒"/>
        <a:defRPr sz="1400" kern="1200">
          <a:solidFill>
            <a:schemeClr val="bg2"/>
          </a:solidFill>
          <a:latin typeface="+mn-lt"/>
          <a:ea typeface="+mn-ea"/>
          <a:cs typeface="+mn-cs"/>
        </a:defRPr>
      </a:lvl4pPr>
      <a:lvl5pPr marL="1255713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2"/>
        </a:buClr>
        <a:buFont typeface="Arial" panose="020B0604020202020204" pitchFamily="34" charset="0"/>
        <a:buChar char="›"/>
        <a:defRPr sz="1200" kern="1200">
          <a:solidFill>
            <a:schemeClr val="bg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C6F9C2A-422C-5B95-A3BC-97C644C9F8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4CE81483-BFAD-117D-A9A9-DBF7EC5D11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2032000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98371C3B-CB98-279A-DB0D-0F5272B17E26}"/>
              </a:ext>
            </a:extLst>
          </p:cNvPr>
          <p:cNvSpPr txBox="1"/>
          <p:nvPr/>
        </p:nvSpPr>
        <p:spPr>
          <a:xfrm>
            <a:off x="0" y="2032000"/>
            <a:ext cx="3493697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/>
              <a:t>Krádeže identity</a:t>
            </a:r>
          </a:p>
          <a:p>
            <a:endParaRPr lang="cs-CZ" dirty="0"/>
          </a:p>
          <a:p>
            <a:r>
              <a:rPr lang="cs-CZ" sz="1400" b="1" dirty="0"/>
              <a:t>=&gt;pasivní poptávka zahraniční společnosti procházející </a:t>
            </a:r>
            <a:r>
              <a:rPr lang="cs-CZ" sz="1400" b="1" dirty="0" err="1"/>
              <a:t>scoringem</a:t>
            </a:r>
            <a:r>
              <a:rPr lang="cs-CZ" sz="1400" b="1" dirty="0"/>
              <a:t> jako bonitní</a:t>
            </a:r>
          </a:p>
          <a:p>
            <a:endParaRPr lang="cs-CZ" sz="1400" b="1" dirty="0"/>
          </a:p>
          <a:p>
            <a:r>
              <a:rPr lang="cs-CZ" sz="1400" b="1" dirty="0"/>
              <a:t>=&gt;objednavatel není tím, za koho se vydává a po dodání zboží žádná platba nepřijde</a:t>
            </a:r>
          </a:p>
          <a:p>
            <a:endParaRPr lang="cs-CZ" sz="1400" b="1" dirty="0"/>
          </a:p>
          <a:p>
            <a:r>
              <a:rPr lang="cs-CZ" sz="1400" b="1" dirty="0"/>
              <a:t>=&gt;neexistuje nárok na vymáhání po společnosti, jejíž identita byla zneužita</a:t>
            </a:r>
          </a:p>
          <a:p>
            <a:endParaRPr lang="cs-CZ" sz="1400" b="1" dirty="0"/>
          </a:p>
          <a:p>
            <a:r>
              <a:rPr lang="cs-CZ" sz="1400" b="1" dirty="0"/>
              <a:t>Prevence:</a:t>
            </a:r>
          </a:p>
          <a:p>
            <a:r>
              <a:rPr lang="cs-CZ" sz="1400" b="1" dirty="0"/>
              <a:t>=&gt;zdravá míra skepse u pasivní poptávky</a:t>
            </a:r>
          </a:p>
          <a:p>
            <a:endParaRPr lang="cs-CZ" sz="1400" b="1" dirty="0"/>
          </a:p>
          <a:p>
            <a:r>
              <a:rPr lang="cs-CZ" sz="1400" b="1" dirty="0"/>
              <a:t>=&gt;ověření identity objednávajícího skrze zveřejněné a prověřené kontakty v kreditních informacích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0CF2C48B-B916-159D-1017-5F6B437A805B}"/>
              </a:ext>
            </a:extLst>
          </p:cNvPr>
          <p:cNvSpPr txBox="1"/>
          <p:nvPr/>
        </p:nvSpPr>
        <p:spPr>
          <a:xfrm>
            <a:off x="4011282" y="2032000"/>
            <a:ext cx="3786996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/>
              <a:t>Kreditní riziko</a:t>
            </a:r>
          </a:p>
          <a:p>
            <a:endParaRPr lang="cs-CZ" dirty="0"/>
          </a:p>
          <a:p>
            <a:r>
              <a:rPr lang="cs-CZ" sz="1400" b="1" dirty="0"/>
              <a:t>=&gt;důležitost kvalitního nezávislého posouzení bonity odběratele</a:t>
            </a:r>
          </a:p>
          <a:p>
            <a:endParaRPr lang="cs-CZ" sz="1400" b="1" dirty="0"/>
          </a:p>
          <a:p>
            <a:r>
              <a:rPr lang="cs-CZ" sz="1400" b="1" dirty="0"/>
              <a:t>=&gt;na finanční výkazy je třeba pohlížet v kontextu</a:t>
            </a:r>
          </a:p>
          <a:p>
            <a:endParaRPr lang="cs-CZ" sz="1400" b="1" dirty="0"/>
          </a:p>
          <a:p>
            <a:r>
              <a:rPr lang="cs-CZ" sz="1400" b="1" dirty="0"/>
              <a:t>=&gt;kreditní riziko se mění v čase, nutný kvalitní monitoring</a:t>
            </a:r>
          </a:p>
          <a:p>
            <a:endParaRPr lang="cs-CZ" sz="1400" b="1" dirty="0"/>
          </a:p>
          <a:p>
            <a:r>
              <a:rPr lang="cs-CZ" sz="1400" b="1" dirty="0"/>
              <a:t>=&gt;sledování kvality portfolia jako prevence příliš vysokého rizika nebo vysoké koncentrace</a:t>
            </a:r>
          </a:p>
          <a:p>
            <a:endParaRPr lang="cs-CZ" sz="1400" b="1" dirty="0"/>
          </a:p>
          <a:p>
            <a:r>
              <a:rPr lang="cs-CZ" sz="1400" b="1" dirty="0"/>
              <a:t>Prevence:</a:t>
            </a:r>
          </a:p>
          <a:p>
            <a:r>
              <a:rPr lang="cs-CZ" sz="1400" b="1" dirty="0"/>
              <a:t>=&gt;prověření a výběr potenciálních partnerů pomocí kreditních informací</a:t>
            </a:r>
          </a:p>
          <a:p>
            <a:r>
              <a:rPr lang="cs-CZ" sz="1400" b="1" dirty="0"/>
              <a:t>=&gt;sledování dopadu obchodního případu do kvality portfolia</a:t>
            </a:r>
          </a:p>
          <a:p>
            <a:r>
              <a:rPr lang="cs-CZ" sz="1400" b="1" dirty="0"/>
              <a:t>=&gt;pojištění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006C0C65-4F68-DA95-5304-BD201D6429AE}"/>
              </a:ext>
            </a:extLst>
          </p:cNvPr>
          <p:cNvSpPr txBox="1"/>
          <p:nvPr/>
        </p:nvSpPr>
        <p:spPr>
          <a:xfrm>
            <a:off x="8315862" y="2033451"/>
            <a:ext cx="3876137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/>
              <a:t>Geopolitické riziko</a:t>
            </a:r>
          </a:p>
          <a:p>
            <a:endParaRPr lang="cs-CZ" dirty="0"/>
          </a:p>
          <a:p>
            <a:r>
              <a:rPr lang="cs-CZ" sz="1400" b="1" dirty="0"/>
              <a:t>=&gt;rizika lokálních konfliktů ohrožují prostupnost obchodních tras (obeplutí Afriky = 2 týdny navíc + 2000 USD/kontejner)</a:t>
            </a:r>
          </a:p>
          <a:p>
            <a:endParaRPr lang="cs-CZ" sz="1400" b="1" dirty="0"/>
          </a:p>
          <a:p>
            <a:r>
              <a:rPr lang="cs-CZ" sz="1400" b="1" dirty="0"/>
              <a:t>=&gt;Trumpova obchodní politika může způsobit bezprecedentní růst tarifních i netarifních překážek mezinárodního obchodu</a:t>
            </a:r>
          </a:p>
          <a:p>
            <a:endParaRPr lang="cs-CZ" sz="1400" b="1" dirty="0"/>
          </a:p>
          <a:p>
            <a:r>
              <a:rPr lang="cs-CZ" sz="1400" b="1" dirty="0"/>
              <a:t>=&gt;nenulové riziko eskalace do globálního konfliktu</a:t>
            </a:r>
          </a:p>
          <a:p>
            <a:endParaRPr lang="cs-CZ" sz="1400" b="1" dirty="0"/>
          </a:p>
          <a:p>
            <a:r>
              <a:rPr lang="cs-CZ" sz="1400" b="1" dirty="0"/>
              <a:t>=&gt;zvýšené riziko sabotáží, útoků na kritickou infrastrukturu</a:t>
            </a:r>
          </a:p>
          <a:p>
            <a:endParaRPr lang="cs-CZ" sz="1400" b="1" dirty="0"/>
          </a:p>
          <a:p>
            <a:r>
              <a:rPr lang="cs-CZ" sz="1400" b="1" dirty="0"/>
              <a:t>Prevence:</a:t>
            </a:r>
          </a:p>
          <a:p>
            <a:r>
              <a:rPr lang="cs-CZ" sz="1400" b="1" dirty="0"/>
              <a:t>=&gt;pojištění</a:t>
            </a:r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7A6B9C64-0089-520B-F671-0B8AE4CD8D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8836" y="44802"/>
            <a:ext cx="5899149" cy="990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29461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Coface - Template">
  <a:themeElements>
    <a:clrScheme name="COFACE">
      <a:dk1>
        <a:sysClr val="windowText" lastClr="000000"/>
      </a:dk1>
      <a:lt1>
        <a:sysClr val="window" lastClr="FFFFFF"/>
      </a:lt1>
      <a:dk2>
        <a:srgbClr val="0BB18F"/>
      </a:dk2>
      <a:lt2>
        <a:srgbClr val="1C355E"/>
      </a:lt2>
      <a:accent1>
        <a:srgbClr val="1226AA"/>
      </a:accent1>
      <a:accent2>
        <a:srgbClr val="5FD1E0"/>
      </a:accent2>
      <a:accent3>
        <a:srgbClr val="00A19C"/>
      </a:accent3>
      <a:accent4>
        <a:srgbClr val="6CDBD6"/>
      </a:accent4>
      <a:accent5>
        <a:srgbClr val="3BD4AE"/>
      </a:accent5>
      <a:accent6>
        <a:srgbClr val="E81F76"/>
      </a:accent6>
      <a:hlink>
        <a:srgbClr val="C028B9"/>
      </a:hlink>
      <a:folHlink>
        <a:srgbClr val="5C0F8B"/>
      </a:folHlink>
    </a:clrScheme>
    <a:fontScheme name="Cofa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5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Coface-2021.pptx [Lecture seule]" id="{6714E27A-8DCF-41C2-AEDC-C0F538D290A9}" vid="{68700BDF-522E-40F4-8895-A10341AB7089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9007188E73B584F80FD02E3B44D3A30" ma:contentTypeVersion="1" ma:contentTypeDescription="Create a new document." ma:contentTypeScope="" ma:versionID="d15afd5628ea757b7b16561460a0bb17">
  <xsd:schema xmlns:xsd="http://www.w3.org/2001/XMLSchema" xmlns:xs="http://www.w3.org/2001/XMLSchema" xmlns:p="http://schemas.microsoft.com/office/2006/metadata/properties" xmlns:ns2="f05f178e-8d70-4433-bd9e-e61b1e935918" targetNamespace="http://schemas.microsoft.com/office/2006/metadata/properties" ma:root="true" ma:fieldsID="f49f7673dbcc1d45cbe6f6d3d22f7bfe" ns2:_="">
    <xsd:import namespace="f05f178e-8d70-4433-bd9e-e61b1e935918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05f178e-8d70-4433-bd9e-e61b1e93591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7B05AA1-1744-412C-80A4-AC37F2034EB5}">
  <ds:schemaRefs>
    <ds:schemaRef ds:uri="http://purl.org/dc/terms/"/>
    <ds:schemaRef ds:uri="f05f178e-8d70-4433-bd9e-e61b1e935918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DE0481F4-7A05-4DB3-9EA8-751A1FA2751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8D732B0-CD0D-485F-A865-0778939028A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05f178e-8d70-4433-bd9e-e61b1e93591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Coface-2021</Template>
  <TotalTime>6064</TotalTime>
  <Words>179</Words>
  <Application>Microsoft Office PowerPoint</Application>
  <PresentationFormat>Širokoúhlá obrazovka</PresentationFormat>
  <Paragraphs>38</Paragraphs>
  <Slides>1</Slides>
  <Notes>0</Notes>
  <HiddenSlides>0</HiddenSlides>
  <MMClips>0</MMClips>
  <ScaleCrop>false</ScaleCrop>
  <HeadingPairs>
    <vt:vector size="8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1</vt:i4>
      </vt:variant>
    </vt:vector>
  </HeadingPairs>
  <TitlesOfParts>
    <vt:vector size="6" baseType="lpstr">
      <vt:lpstr>Arial</vt:lpstr>
      <vt:lpstr>Calibri</vt:lpstr>
      <vt:lpstr>Century Gothic</vt:lpstr>
      <vt:lpstr>Coface - Template</vt:lpstr>
      <vt:lpstr>Diapositive think-cell</vt:lpstr>
      <vt:lpstr>Prezentace aplikace PowerPoint</vt:lpstr>
    </vt:vector>
  </TitlesOfParts>
  <Company>COFACE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NIZARD Ruben</dc:creator>
  <cp:lastModifiedBy>PROCHAZKA Martin</cp:lastModifiedBy>
  <cp:revision>175</cp:revision>
  <dcterms:created xsi:type="dcterms:W3CDTF">2022-01-18T16:13:29Z</dcterms:created>
  <dcterms:modified xsi:type="dcterms:W3CDTF">2024-11-26T21:46:38Z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0x01010039007188E73B584F80FD02E3B44D3A30</vt:lpwstr>
  </property>
  <property fmtid="{D5CDD505-2E9C-101B-9397-08002B2CF9AE}" pid="3" name="MSIP_Label_06631efb-39c2-48e2-ad25-a3fdc067b3fa_Enabled">
    <vt:lpwstr>true</vt:lpwstr>
  </property>
  <property fmtid="{D5CDD505-2E9C-101B-9397-08002B2CF9AE}" pid="4" name="MSIP_Label_06631efb-39c2-48e2-ad25-a3fdc067b3fa_SetDate">
    <vt:lpwstr>2024-07-08T14:06:34Z</vt:lpwstr>
  </property>
  <property fmtid="{D5CDD505-2E9C-101B-9397-08002B2CF9AE}" pid="5" name="MSIP_Label_06631efb-39c2-48e2-ad25-a3fdc067b3fa_Method">
    <vt:lpwstr>Privileged</vt:lpwstr>
  </property>
  <property fmtid="{D5CDD505-2E9C-101B-9397-08002B2CF9AE}" pid="6" name="MSIP_Label_06631efb-39c2-48e2-ad25-a3fdc067b3fa_Name">
    <vt:lpwstr>Confidential</vt:lpwstr>
  </property>
  <property fmtid="{D5CDD505-2E9C-101B-9397-08002B2CF9AE}" pid="7" name="MSIP_Label_06631efb-39c2-48e2-ad25-a3fdc067b3fa_SiteId">
    <vt:lpwstr>1e7aeb3b-24a6-4c97-9062-0135644f0526</vt:lpwstr>
  </property>
  <property fmtid="{D5CDD505-2E9C-101B-9397-08002B2CF9AE}" pid="8" name="MSIP_Label_06631efb-39c2-48e2-ad25-a3fdc067b3fa_ActionId">
    <vt:lpwstr>95a40315-65fa-46fb-9150-1a6cd5d88071</vt:lpwstr>
  </property>
  <property fmtid="{D5CDD505-2E9C-101B-9397-08002B2CF9AE}" pid="9" name="MSIP_Label_06631efb-39c2-48e2-ad25-a3fdc067b3fa_ContentBits">
    <vt:lpwstr>0</vt:lpwstr>
  </property>
</Properties>
</file>