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1.bin" ContentType="image/x-emf"/>
  <Override PartName="/ppt/tags/tag4.xml" ContentType="application/vnd.openxmlformats-officedocument.presentationml.tags+xml"/>
  <Override PartName="/ppt/media/image2.bin" ContentType="image/x-emf"/>
  <Override PartName="/ppt/media/image3.bin" ContentType="image/x-emf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tags/tag5.xml" ContentType="application/vnd.openxmlformats-officedocument.presentationml.tags+xml"/>
  <Override PartName="/ppt/media/image10.bin" ContentType="image/png"/>
  <Override PartName="/ppt/media/image11.bin" ContentType="image/png"/>
  <Override PartName="/ppt/media/image12.bin" ContentType="image/x-emf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4.bin" ContentType="image/jpeg"/>
  <Override PartName="/ppt/media/image15.bin" ContentType="image/jpeg"/>
  <Override PartName="/ppt/tags/tag8.xml" ContentType="application/vnd.openxmlformats-officedocument.presentationml.tags+xml"/>
  <Override PartName="/ppt/media/image16.bin" ContentType="image/jpeg"/>
  <Override PartName="/ppt/media/image17.bin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4"/>
  </p:sldMasterIdLst>
  <p:notesMasterIdLst>
    <p:notesMasterId r:id="rId40"/>
  </p:notesMasterIdLst>
  <p:handoutMasterIdLst>
    <p:handoutMasterId r:id="rId41"/>
  </p:handoutMasterIdLst>
  <p:sldIdLst>
    <p:sldId id="256" r:id="rId35"/>
    <p:sldId id="1498" r:id="rId36"/>
    <p:sldId id="1513" r:id="rId37"/>
    <p:sldId id="1512" r:id="rId38"/>
    <p:sldId id="1514" r:id="rId39"/>
  </p:sldIdLst>
  <p:sldSz cx="9906000" cy="6858000" type="A4"/>
  <p:notesSz cx="6797675" cy="9928225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36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DA8"/>
    <a:srgbClr val="DBEEE7"/>
    <a:srgbClr val="578896"/>
    <a:srgbClr val="F3F9F6"/>
    <a:srgbClr val="135435"/>
    <a:srgbClr val="EFF7F4"/>
    <a:srgbClr val="FFFFFF"/>
    <a:srgbClr val="319B42"/>
    <a:srgbClr val="B0B1B3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49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900" y="114"/>
      </p:cViewPr>
      <p:guideLst>
        <p:guide pos="5365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72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684" y="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33" cy="497982"/>
          </a:xfrm>
          <a:prstGeom prst="rect">
            <a:avLst/>
          </a:prstGeom>
        </p:spPr>
        <p:txBody>
          <a:bodyPr vert="horz" lIns="90330" tIns="45165" rIns="90330" bIns="451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78" y="1"/>
            <a:ext cx="2945033" cy="497982"/>
          </a:xfrm>
          <a:prstGeom prst="rect">
            <a:avLst/>
          </a:prstGeom>
        </p:spPr>
        <p:txBody>
          <a:bodyPr vert="horz" lIns="90330" tIns="45165" rIns="90330" bIns="45165" rtlCol="0"/>
          <a:lstStyle>
            <a:lvl1pPr algn="r">
              <a:defRPr sz="1200"/>
            </a:lvl1pPr>
          </a:lstStyle>
          <a:p>
            <a:fld id="{EDC803A9-6A1C-41BF-ADBB-09E8537D150F}" type="datetimeFigureOut">
              <a:rPr lang="de-DE"/>
              <a:t>21.11.2024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244"/>
            <a:ext cx="2945033" cy="497981"/>
          </a:xfrm>
          <a:prstGeom prst="rect">
            <a:avLst/>
          </a:prstGeom>
        </p:spPr>
        <p:txBody>
          <a:bodyPr vert="horz" lIns="90330" tIns="45165" rIns="90330" bIns="451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78" y="9430244"/>
            <a:ext cx="2945033" cy="497981"/>
          </a:xfrm>
          <a:prstGeom prst="rect">
            <a:avLst/>
          </a:prstGeom>
        </p:spPr>
        <p:txBody>
          <a:bodyPr vert="horz" lIns="90330" tIns="45165" rIns="90330" bIns="45165" rtlCol="0" anchor="b"/>
          <a:lstStyle>
            <a:lvl1pPr algn="r">
              <a:defRPr sz="1200"/>
            </a:lvl1pPr>
          </a:lstStyle>
          <a:p>
            <a:fld id="{34B58DC0-2B2E-4737-B7CE-BDDA1067047C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D416FB07-7EA2-4977-AA8F-9F3A261103E5}" type="datetimeFigureOut">
              <a:rPr lang="en-GB"/>
              <a:pPr/>
              <a:t>21/11/2024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892B63B7-61B4-4839-9531-878321E0A46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2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bin"/><Relationship Id="rId4" Type="http://schemas.openxmlformats.org/officeDocument/2006/relationships/image" Target="../media/image2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3" Type="http://schemas.openxmlformats.org/officeDocument/2006/relationships/image" Target="../media/image10.bin"/><Relationship Id="rId7" Type="http://schemas.openxmlformats.org/officeDocument/2006/relationships/image" Target="../media/image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bin"/><Relationship Id="rId5" Type="http://schemas.openxmlformats.org/officeDocument/2006/relationships/oleObject" Target="../embeddings/oleObject4.bin"/><Relationship Id="rId10" Type="http://schemas.openxmlformats.org/officeDocument/2006/relationships/hyperlink" Target="https://www.tpa-group.com/" TargetMode="External"/><Relationship Id="rId4" Type="http://schemas.microsoft.com/office/2007/relationships/hdphoto" Target="../media/hdphoto6.wdp"/><Relationship Id="rId9" Type="http://schemas.openxmlformats.org/officeDocument/2006/relationships/hyperlink" Target="https://www.tpa-group.at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bin"/><Relationship Id="rId5" Type="http://schemas.openxmlformats.org/officeDocument/2006/relationships/hyperlink" Target="https://www.tpa-group.com/" TargetMode="External"/><Relationship Id="rId4" Type="http://schemas.openxmlformats.org/officeDocument/2006/relationships/hyperlink" Target="https://www.tpa-group.at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11.bin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at/" TargetMode="External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pa-group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a-group.com/" TargetMode="External"/><Relationship Id="rId2" Type="http://schemas.openxmlformats.org/officeDocument/2006/relationships/hyperlink" Target="https://www.tpa-group.cz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tpa-group.com/" TargetMode="External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at/" TargetMode="External"/><Relationship Id="rId5" Type="http://schemas.openxmlformats.org/officeDocument/2006/relationships/image" Target="../media/image5.bin"/><Relationship Id="rId4" Type="http://schemas.openxmlformats.org/officeDocument/2006/relationships/image" Target="../media/image3.bin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pa-group.com/" TargetMode="External"/><Relationship Id="rId5" Type="http://schemas.openxmlformats.org/officeDocument/2006/relationships/hyperlink" Target="https://www.tpa-group.at/" TargetMode="External"/><Relationship Id="rId4" Type="http://schemas.openxmlformats.org/officeDocument/2006/relationships/image" Target="../media/image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el 2"/>
          <p:cNvSpPr>
            <a:spLocks noGrp="1"/>
          </p:cNvSpPr>
          <p:nvPr>
            <p:ph type="title"/>
          </p:nvPr>
        </p:nvSpPr>
        <p:spPr>
          <a:xfrm>
            <a:off x="896905" y="980761"/>
            <a:ext cx="7673603" cy="64728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Bildplatzhalter 3">
            <a:extLst>
              <a:ext uri="{FF2B5EF4-FFF2-40B4-BE49-F238E27FC236}">
                <a16:creationId xmlns:a16="http://schemas.microsoft.com/office/drawing/2014/main" id="{4DBF16C7-AB39-405C-5B53-080AF647FF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6350" y="2271806"/>
            <a:ext cx="9917715" cy="4597657"/>
          </a:xfrm>
          <a:custGeom>
            <a:avLst/>
            <a:gdLst>
              <a:gd name="connsiteX0" fmla="*/ 0 w 9902825"/>
              <a:gd name="connsiteY0" fmla="*/ 2203764 h 4407527"/>
              <a:gd name="connsiteX1" fmla="*/ 4951413 w 9902825"/>
              <a:gd name="connsiteY1" fmla="*/ 0 h 4407527"/>
              <a:gd name="connsiteX2" fmla="*/ 9902826 w 9902825"/>
              <a:gd name="connsiteY2" fmla="*/ 2203764 h 4407527"/>
              <a:gd name="connsiteX3" fmla="*/ 4951413 w 9902825"/>
              <a:gd name="connsiteY3" fmla="*/ 4407528 h 4407527"/>
              <a:gd name="connsiteX4" fmla="*/ 0 w 9902825"/>
              <a:gd name="connsiteY4" fmla="*/ 2203764 h 4407527"/>
              <a:gd name="connsiteX0" fmla="*/ 99 w 9902925"/>
              <a:gd name="connsiteY0" fmla="*/ 2203764 h 4407528"/>
              <a:gd name="connsiteX1" fmla="*/ 4951512 w 9902925"/>
              <a:gd name="connsiteY1" fmla="*/ 0 h 4407528"/>
              <a:gd name="connsiteX2" fmla="*/ 9902925 w 9902925"/>
              <a:gd name="connsiteY2" fmla="*/ 2203764 h 4407528"/>
              <a:gd name="connsiteX3" fmla="*/ 4951512 w 9902925"/>
              <a:gd name="connsiteY3" fmla="*/ 4407528 h 4407528"/>
              <a:gd name="connsiteX4" fmla="*/ 99 w 9902925"/>
              <a:gd name="connsiteY4" fmla="*/ 2203764 h 4407528"/>
              <a:gd name="connsiteX0" fmla="*/ 163309 w 10066135"/>
              <a:gd name="connsiteY0" fmla="*/ 2203764 h 4502362"/>
              <a:gd name="connsiteX1" fmla="*/ 5114722 w 10066135"/>
              <a:gd name="connsiteY1" fmla="*/ 0 h 4502362"/>
              <a:gd name="connsiteX2" fmla="*/ 10066135 w 10066135"/>
              <a:gd name="connsiteY2" fmla="*/ 2203764 h 4502362"/>
              <a:gd name="connsiteX3" fmla="*/ 5114722 w 10066135"/>
              <a:gd name="connsiteY3" fmla="*/ 4407528 h 4502362"/>
              <a:gd name="connsiteX4" fmla="*/ 1550784 w 10066135"/>
              <a:gd name="connsiteY4" fmla="*/ 3912226 h 4502362"/>
              <a:gd name="connsiteX5" fmla="*/ 163309 w 10066135"/>
              <a:gd name="connsiteY5" fmla="*/ 2203764 h 4502362"/>
              <a:gd name="connsiteX0" fmla="*/ 163309 w 10066135"/>
              <a:gd name="connsiteY0" fmla="*/ 2203764 h 4502362"/>
              <a:gd name="connsiteX1" fmla="*/ 5114722 w 10066135"/>
              <a:gd name="connsiteY1" fmla="*/ 0 h 4502362"/>
              <a:gd name="connsiteX2" fmla="*/ 10066135 w 10066135"/>
              <a:gd name="connsiteY2" fmla="*/ 2203764 h 4502362"/>
              <a:gd name="connsiteX3" fmla="*/ 5114722 w 10066135"/>
              <a:gd name="connsiteY3" fmla="*/ 4407528 h 4502362"/>
              <a:gd name="connsiteX4" fmla="*/ 1550784 w 10066135"/>
              <a:gd name="connsiteY4" fmla="*/ 3912226 h 4502362"/>
              <a:gd name="connsiteX5" fmla="*/ 163309 w 10066135"/>
              <a:gd name="connsiteY5" fmla="*/ 2203764 h 4502362"/>
              <a:gd name="connsiteX0" fmla="*/ 604762 w 10507588"/>
              <a:gd name="connsiteY0" fmla="*/ 2203764 h 4677678"/>
              <a:gd name="connsiteX1" fmla="*/ 5556175 w 10507588"/>
              <a:gd name="connsiteY1" fmla="*/ 0 h 4677678"/>
              <a:gd name="connsiteX2" fmla="*/ 10507588 w 10507588"/>
              <a:gd name="connsiteY2" fmla="*/ 2203764 h 4677678"/>
              <a:gd name="connsiteX3" fmla="*/ 5556175 w 10507588"/>
              <a:gd name="connsiteY3" fmla="*/ 4407528 h 4677678"/>
              <a:gd name="connsiteX4" fmla="*/ 630162 w 10507588"/>
              <a:gd name="connsiteY4" fmla="*/ 4398001 h 4677678"/>
              <a:gd name="connsiteX5" fmla="*/ 604762 w 10507588"/>
              <a:gd name="connsiteY5" fmla="*/ 2203764 h 4677678"/>
              <a:gd name="connsiteX0" fmla="*/ 359734 w 10262560"/>
              <a:gd name="connsiteY0" fmla="*/ 2203764 h 4677678"/>
              <a:gd name="connsiteX1" fmla="*/ 5311147 w 10262560"/>
              <a:gd name="connsiteY1" fmla="*/ 0 h 4677678"/>
              <a:gd name="connsiteX2" fmla="*/ 10262560 w 10262560"/>
              <a:gd name="connsiteY2" fmla="*/ 2203764 h 4677678"/>
              <a:gd name="connsiteX3" fmla="*/ 5311147 w 10262560"/>
              <a:gd name="connsiteY3" fmla="*/ 4407528 h 4677678"/>
              <a:gd name="connsiteX4" fmla="*/ 385134 w 10262560"/>
              <a:gd name="connsiteY4" fmla="*/ 4398001 h 4677678"/>
              <a:gd name="connsiteX5" fmla="*/ 359734 w 10262560"/>
              <a:gd name="connsiteY5" fmla="*/ 2203764 h 4677678"/>
              <a:gd name="connsiteX0" fmla="*/ 359734 w 10262560"/>
              <a:gd name="connsiteY0" fmla="*/ 2203764 h 4582052"/>
              <a:gd name="connsiteX1" fmla="*/ 5311147 w 10262560"/>
              <a:gd name="connsiteY1" fmla="*/ 0 h 4582052"/>
              <a:gd name="connsiteX2" fmla="*/ 10262560 w 10262560"/>
              <a:gd name="connsiteY2" fmla="*/ 2203764 h 4582052"/>
              <a:gd name="connsiteX3" fmla="*/ 5311147 w 10262560"/>
              <a:gd name="connsiteY3" fmla="*/ 4407528 h 4582052"/>
              <a:gd name="connsiteX4" fmla="*/ 385134 w 10262560"/>
              <a:gd name="connsiteY4" fmla="*/ 4398001 h 4582052"/>
              <a:gd name="connsiteX5" fmla="*/ 359734 w 10262560"/>
              <a:gd name="connsiteY5" fmla="*/ 2203764 h 4582052"/>
              <a:gd name="connsiteX0" fmla="*/ 122805 w 10025631"/>
              <a:gd name="connsiteY0" fmla="*/ 2203764 h 4582052"/>
              <a:gd name="connsiteX1" fmla="*/ 5074218 w 10025631"/>
              <a:gd name="connsiteY1" fmla="*/ 0 h 4582052"/>
              <a:gd name="connsiteX2" fmla="*/ 10025631 w 10025631"/>
              <a:gd name="connsiteY2" fmla="*/ 2203764 h 4582052"/>
              <a:gd name="connsiteX3" fmla="*/ 5074218 w 10025631"/>
              <a:gd name="connsiteY3" fmla="*/ 4407528 h 4582052"/>
              <a:gd name="connsiteX4" fmla="*/ 148205 w 10025631"/>
              <a:gd name="connsiteY4" fmla="*/ 4398001 h 4582052"/>
              <a:gd name="connsiteX5" fmla="*/ 122805 w 10025631"/>
              <a:gd name="connsiteY5" fmla="*/ 2203764 h 4582052"/>
              <a:gd name="connsiteX0" fmla="*/ 173545 w 10076371"/>
              <a:gd name="connsiteY0" fmla="*/ 2203764 h 4582052"/>
              <a:gd name="connsiteX1" fmla="*/ 5124958 w 10076371"/>
              <a:gd name="connsiteY1" fmla="*/ 0 h 4582052"/>
              <a:gd name="connsiteX2" fmla="*/ 10076371 w 10076371"/>
              <a:gd name="connsiteY2" fmla="*/ 2203764 h 4582052"/>
              <a:gd name="connsiteX3" fmla="*/ 5124958 w 10076371"/>
              <a:gd name="connsiteY3" fmla="*/ 4407528 h 4582052"/>
              <a:gd name="connsiteX4" fmla="*/ 198945 w 10076371"/>
              <a:gd name="connsiteY4" fmla="*/ 4398001 h 4582052"/>
              <a:gd name="connsiteX5" fmla="*/ 173545 w 10076371"/>
              <a:gd name="connsiteY5" fmla="*/ 2203764 h 4582052"/>
              <a:gd name="connsiteX0" fmla="*/ 20 w 9902846"/>
              <a:gd name="connsiteY0" fmla="*/ 2203764 h 4582052"/>
              <a:gd name="connsiteX1" fmla="*/ 4951433 w 9902846"/>
              <a:gd name="connsiteY1" fmla="*/ 0 h 4582052"/>
              <a:gd name="connsiteX2" fmla="*/ 9902846 w 9902846"/>
              <a:gd name="connsiteY2" fmla="*/ 2203764 h 4582052"/>
              <a:gd name="connsiteX3" fmla="*/ 4951433 w 9902846"/>
              <a:gd name="connsiteY3" fmla="*/ 4407528 h 4582052"/>
              <a:gd name="connsiteX4" fmla="*/ 25420 w 9902846"/>
              <a:gd name="connsiteY4" fmla="*/ 4398001 h 4582052"/>
              <a:gd name="connsiteX5" fmla="*/ 20 w 9902846"/>
              <a:gd name="connsiteY5" fmla="*/ 2203764 h 4582052"/>
              <a:gd name="connsiteX0" fmla="*/ 359733 w 10262559"/>
              <a:gd name="connsiteY0" fmla="*/ 2203764 h 4568781"/>
              <a:gd name="connsiteX1" fmla="*/ 5311146 w 10262559"/>
              <a:gd name="connsiteY1" fmla="*/ 0 h 4568781"/>
              <a:gd name="connsiteX2" fmla="*/ 10262559 w 10262559"/>
              <a:gd name="connsiteY2" fmla="*/ 2203764 h 4568781"/>
              <a:gd name="connsiteX3" fmla="*/ 5311146 w 10262559"/>
              <a:gd name="connsiteY3" fmla="*/ 4407528 h 4568781"/>
              <a:gd name="connsiteX4" fmla="*/ 385133 w 10262559"/>
              <a:gd name="connsiteY4" fmla="*/ 4359901 h 4568781"/>
              <a:gd name="connsiteX5" fmla="*/ 359733 w 10262559"/>
              <a:gd name="connsiteY5" fmla="*/ 2203764 h 4568781"/>
              <a:gd name="connsiteX0" fmla="*/ 359733 w 10262559"/>
              <a:gd name="connsiteY0" fmla="*/ 2203764 h 4578620"/>
              <a:gd name="connsiteX1" fmla="*/ 5311146 w 10262559"/>
              <a:gd name="connsiteY1" fmla="*/ 0 h 4578620"/>
              <a:gd name="connsiteX2" fmla="*/ 10262559 w 10262559"/>
              <a:gd name="connsiteY2" fmla="*/ 2203764 h 4578620"/>
              <a:gd name="connsiteX3" fmla="*/ 5311146 w 10262559"/>
              <a:gd name="connsiteY3" fmla="*/ 4407528 h 4578620"/>
              <a:gd name="connsiteX4" fmla="*/ 385133 w 10262559"/>
              <a:gd name="connsiteY4" fmla="*/ 4388476 h 4578620"/>
              <a:gd name="connsiteX5" fmla="*/ 359733 w 10262559"/>
              <a:gd name="connsiteY5" fmla="*/ 2203764 h 4578620"/>
              <a:gd name="connsiteX0" fmla="*/ 99 w 9902925"/>
              <a:gd name="connsiteY0" fmla="*/ 2203764 h 4578620"/>
              <a:gd name="connsiteX1" fmla="*/ 4951512 w 9902925"/>
              <a:gd name="connsiteY1" fmla="*/ 0 h 4578620"/>
              <a:gd name="connsiteX2" fmla="*/ 9902925 w 9902925"/>
              <a:gd name="connsiteY2" fmla="*/ 2203764 h 4578620"/>
              <a:gd name="connsiteX3" fmla="*/ 4951512 w 9902925"/>
              <a:gd name="connsiteY3" fmla="*/ 4407528 h 4578620"/>
              <a:gd name="connsiteX4" fmla="*/ 25499 w 9902925"/>
              <a:gd name="connsiteY4" fmla="*/ 4388476 h 4578620"/>
              <a:gd name="connsiteX5" fmla="*/ 99 w 9902925"/>
              <a:gd name="connsiteY5" fmla="*/ 2203764 h 4578620"/>
              <a:gd name="connsiteX0" fmla="*/ 99 w 9902925"/>
              <a:gd name="connsiteY0" fmla="*/ 2203764 h 4407737"/>
              <a:gd name="connsiteX1" fmla="*/ 4951512 w 9902925"/>
              <a:gd name="connsiteY1" fmla="*/ 0 h 4407737"/>
              <a:gd name="connsiteX2" fmla="*/ 9902925 w 9902925"/>
              <a:gd name="connsiteY2" fmla="*/ 2203764 h 4407737"/>
              <a:gd name="connsiteX3" fmla="*/ 4951512 w 9902925"/>
              <a:gd name="connsiteY3" fmla="*/ 4407528 h 4407737"/>
              <a:gd name="connsiteX4" fmla="*/ 25499 w 9902925"/>
              <a:gd name="connsiteY4" fmla="*/ 4388476 h 4407737"/>
              <a:gd name="connsiteX5" fmla="*/ 99 w 9902925"/>
              <a:gd name="connsiteY5" fmla="*/ 2203764 h 4407737"/>
              <a:gd name="connsiteX0" fmla="*/ 99 w 9902948"/>
              <a:gd name="connsiteY0" fmla="*/ 2203764 h 4421648"/>
              <a:gd name="connsiteX1" fmla="*/ 4951512 w 9902948"/>
              <a:gd name="connsiteY1" fmla="*/ 0 h 4421648"/>
              <a:gd name="connsiteX2" fmla="*/ 9902925 w 9902948"/>
              <a:gd name="connsiteY2" fmla="*/ 2203764 h 4421648"/>
              <a:gd name="connsiteX3" fmla="*/ 4951512 w 9902948"/>
              <a:gd name="connsiteY3" fmla="*/ 4407528 h 4421648"/>
              <a:gd name="connsiteX4" fmla="*/ 25499 w 9902948"/>
              <a:gd name="connsiteY4" fmla="*/ 4388476 h 4421648"/>
              <a:gd name="connsiteX5" fmla="*/ 99 w 9902948"/>
              <a:gd name="connsiteY5" fmla="*/ 2203764 h 4421648"/>
              <a:gd name="connsiteX0" fmla="*/ 366007 w 10268853"/>
              <a:gd name="connsiteY0" fmla="*/ 2203764 h 4568320"/>
              <a:gd name="connsiteX1" fmla="*/ 5317420 w 10268853"/>
              <a:gd name="connsiteY1" fmla="*/ 0 h 4568320"/>
              <a:gd name="connsiteX2" fmla="*/ 10268833 w 10268853"/>
              <a:gd name="connsiteY2" fmla="*/ 2203764 h 4568320"/>
              <a:gd name="connsiteX3" fmla="*/ 5317420 w 10268853"/>
              <a:gd name="connsiteY3" fmla="*/ 4407528 h 4568320"/>
              <a:gd name="connsiteX4" fmla="*/ 372357 w 10268853"/>
              <a:gd name="connsiteY4" fmla="*/ 4398001 h 4568320"/>
              <a:gd name="connsiteX5" fmla="*/ 366007 w 10268853"/>
              <a:gd name="connsiteY5" fmla="*/ 2203764 h 4568320"/>
              <a:gd name="connsiteX0" fmla="*/ 368488 w 10261809"/>
              <a:gd name="connsiteY0" fmla="*/ 1041458 h 4615689"/>
              <a:gd name="connsiteX1" fmla="*/ 5310376 w 10261809"/>
              <a:gd name="connsiteY1" fmla="*/ 47369 h 4615689"/>
              <a:gd name="connsiteX2" fmla="*/ 10261789 w 10261809"/>
              <a:gd name="connsiteY2" fmla="*/ 2251133 h 4615689"/>
              <a:gd name="connsiteX3" fmla="*/ 5310376 w 10261809"/>
              <a:gd name="connsiteY3" fmla="*/ 4454897 h 4615689"/>
              <a:gd name="connsiteX4" fmla="*/ 365313 w 10261809"/>
              <a:gd name="connsiteY4" fmla="*/ 4445370 h 4615689"/>
              <a:gd name="connsiteX5" fmla="*/ 368488 w 10261809"/>
              <a:gd name="connsiteY5" fmla="*/ 1041458 h 4615689"/>
              <a:gd name="connsiteX0" fmla="*/ 4213 w 9897534"/>
              <a:gd name="connsiteY0" fmla="*/ 1067501 h 4641732"/>
              <a:gd name="connsiteX1" fmla="*/ 4946101 w 9897534"/>
              <a:gd name="connsiteY1" fmla="*/ 73412 h 4641732"/>
              <a:gd name="connsiteX2" fmla="*/ 9897514 w 9897534"/>
              <a:gd name="connsiteY2" fmla="*/ 2277176 h 4641732"/>
              <a:gd name="connsiteX3" fmla="*/ 4946101 w 9897534"/>
              <a:gd name="connsiteY3" fmla="*/ 4480940 h 4641732"/>
              <a:gd name="connsiteX4" fmla="*/ 1038 w 9897534"/>
              <a:gd name="connsiteY4" fmla="*/ 4471413 h 4641732"/>
              <a:gd name="connsiteX5" fmla="*/ 4213 w 9897534"/>
              <a:gd name="connsiteY5" fmla="*/ 1067501 h 4641732"/>
              <a:gd name="connsiteX0" fmla="*/ 4756 w 9898077"/>
              <a:gd name="connsiteY0" fmla="*/ 1067501 h 4641732"/>
              <a:gd name="connsiteX1" fmla="*/ 4946644 w 9898077"/>
              <a:gd name="connsiteY1" fmla="*/ 73412 h 4641732"/>
              <a:gd name="connsiteX2" fmla="*/ 9898057 w 9898077"/>
              <a:gd name="connsiteY2" fmla="*/ 2277176 h 4641732"/>
              <a:gd name="connsiteX3" fmla="*/ 4946644 w 9898077"/>
              <a:gd name="connsiteY3" fmla="*/ 4480940 h 4641732"/>
              <a:gd name="connsiteX4" fmla="*/ 1581 w 9898077"/>
              <a:gd name="connsiteY4" fmla="*/ 4471413 h 4641732"/>
              <a:gd name="connsiteX5" fmla="*/ 4756 w 9898077"/>
              <a:gd name="connsiteY5" fmla="*/ 1067501 h 4641732"/>
              <a:gd name="connsiteX0" fmla="*/ 4756 w 9898077"/>
              <a:gd name="connsiteY0" fmla="*/ 1067501 h 4506360"/>
              <a:gd name="connsiteX1" fmla="*/ 4946644 w 9898077"/>
              <a:gd name="connsiteY1" fmla="*/ 73412 h 4506360"/>
              <a:gd name="connsiteX2" fmla="*/ 9898057 w 9898077"/>
              <a:gd name="connsiteY2" fmla="*/ 2277176 h 4506360"/>
              <a:gd name="connsiteX3" fmla="*/ 4946644 w 9898077"/>
              <a:gd name="connsiteY3" fmla="*/ 4480940 h 4506360"/>
              <a:gd name="connsiteX4" fmla="*/ 1581 w 9898077"/>
              <a:gd name="connsiteY4" fmla="*/ 4471413 h 4506360"/>
              <a:gd name="connsiteX5" fmla="*/ 4756 w 9898077"/>
              <a:gd name="connsiteY5" fmla="*/ 1067501 h 4506360"/>
              <a:gd name="connsiteX0" fmla="*/ 4756 w 9899236"/>
              <a:gd name="connsiteY0" fmla="*/ 1067501 h 4494474"/>
              <a:gd name="connsiteX1" fmla="*/ 4946644 w 9899236"/>
              <a:gd name="connsiteY1" fmla="*/ 73412 h 4494474"/>
              <a:gd name="connsiteX2" fmla="*/ 9898057 w 9899236"/>
              <a:gd name="connsiteY2" fmla="*/ 2277176 h 4494474"/>
              <a:gd name="connsiteX3" fmla="*/ 4946644 w 9899236"/>
              <a:gd name="connsiteY3" fmla="*/ 4480940 h 4494474"/>
              <a:gd name="connsiteX4" fmla="*/ 1581 w 9899236"/>
              <a:gd name="connsiteY4" fmla="*/ 4471413 h 4494474"/>
              <a:gd name="connsiteX5" fmla="*/ 4756 w 9899236"/>
              <a:gd name="connsiteY5" fmla="*/ 1067501 h 4494474"/>
              <a:gd name="connsiteX0" fmla="*/ 4756 w 9899236"/>
              <a:gd name="connsiteY0" fmla="*/ 1067501 h 4819989"/>
              <a:gd name="connsiteX1" fmla="*/ 4946644 w 9899236"/>
              <a:gd name="connsiteY1" fmla="*/ 73412 h 4819989"/>
              <a:gd name="connsiteX2" fmla="*/ 9898057 w 9899236"/>
              <a:gd name="connsiteY2" fmla="*/ 2277176 h 4819989"/>
              <a:gd name="connsiteX3" fmla="*/ 4946644 w 9899236"/>
              <a:gd name="connsiteY3" fmla="*/ 4480940 h 4819989"/>
              <a:gd name="connsiteX4" fmla="*/ 1581 w 9899236"/>
              <a:gd name="connsiteY4" fmla="*/ 4471413 h 4819989"/>
              <a:gd name="connsiteX5" fmla="*/ 4756 w 9899236"/>
              <a:gd name="connsiteY5" fmla="*/ 1067501 h 4819989"/>
              <a:gd name="connsiteX0" fmla="*/ 4756 w 10092750"/>
              <a:gd name="connsiteY0" fmla="*/ 1067501 h 4824866"/>
              <a:gd name="connsiteX1" fmla="*/ 4946644 w 10092750"/>
              <a:gd name="connsiteY1" fmla="*/ 73412 h 4824866"/>
              <a:gd name="connsiteX2" fmla="*/ 9898057 w 10092750"/>
              <a:gd name="connsiteY2" fmla="*/ 2277176 h 4824866"/>
              <a:gd name="connsiteX3" fmla="*/ 4946644 w 10092750"/>
              <a:gd name="connsiteY3" fmla="*/ 4480940 h 4824866"/>
              <a:gd name="connsiteX4" fmla="*/ 1581 w 10092750"/>
              <a:gd name="connsiteY4" fmla="*/ 4471413 h 4824866"/>
              <a:gd name="connsiteX5" fmla="*/ 4756 w 10092750"/>
              <a:gd name="connsiteY5" fmla="*/ 1067501 h 4824866"/>
              <a:gd name="connsiteX0" fmla="*/ 4756 w 10082056"/>
              <a:gd name="connsiteY0" fmla="*/ 1067501 h 4579153"/>
              <a:gd name="connsiteX1" fmla="*/ 4946644 w 10082056"/>
              <a:gd name="connsiteY1" fmla="*/ 73412 h 4579153"/>
              <a:gd name="connsiteX2" fmla="*/ 9898057 w 10082056"/>
              <a:gd name="connsiteY2" fmla="*/ 2277176 h 4579153"/>
              <a:gd name="connsiteX3" fmla="*/ 4946644 w 10082056"/>
              <a:gd name="connsiteY3" fmla="*/ 4480940 h 4579153"/>
              <a:gd name="connsiteX4" fmla="*/ 1581 w 10082056"/>
              <a:gd name="connsiteY4" fmla="*/ 4471413 h 4579153"/>
              <a:gd name="connsiteX5" fmla="*/ 4756 w 10082056"/>
              <a:gd name="connsiteY5" fmla="*/ 1067501 h 4579153"/>
              <a:gd name="connsiteX0" fmla="*/ 4756 w 10007199"/>
              <a:gd name="connsiteY0" fmla="*/ 1067501 h 4571118"/>
              <a:gd name="connsiteX1" fmla="*/ 4946644 w 10007199"/>
              <a:gd name="connsiteY1" fmla="*/ 73412 h 4571118"/>
              <a:gd name="connsiteX2" fmla="*/ 9898057 w 10007199"/>
              <a:gd name="connsiteY2" fmla="*/ 2277176 h 4571118"/>
              <a:gd name="connsiteX3" fmla="*/ 4946644 w 10007199"/>
              <a:gd name="connsiteY3" fmla="*/ 4480940 h 4571118"/>
              <a:gd name="connsiteX4" fmla="*/ 1581 w 10007199"/>
              <a:gd name="connsiteY4" fmla="*/ 4471413 h 4571118"/>
              <a:gd name="connsiteX5" fmla="*/ 4756 w 10007199"/>
              <a:gd name="connsiteY5" fmla="*/ 1067501 h 4571118"/>
              <a:gd name="connsiteX0" fmla="*/ 4756 w 10232444"/>
              <a:gd name="connsiteY0" fmla="*/ 1067501 h 4705361"/>
              <a:gd name="connsiteX1" fmla="*/ 4946644 w 10232444"/>
              <a:gd name="connsiteY1" fmla="*/ 73412 h 4705361"/>
              <a:gd name="connsiteX2" fmla="*/ 9898057 w 10232444"/>
              <a:gd name="connsiteY2" fmla="*/ 2277176 h 4705361"/>
              <a:gd name="connsiteX3" fmla="*/ 9250356 w 10232444"/>
              <a:gd name="connsiteY3" fmla="*/ 4557139 h 4705361"/>
              <a:gd name="connsiteX4" fmla="*/ 4946644 w 10232444"/>
              <a:gd name="connsiteY4" fmla="*/ 4480940 h 4705361"/>
              <a:gd name="connsiteX5" fmla="*/ 1581 w 10232444"/>
              <a:gd name="connsiteY5" fmla="*/ 4471413 h 4705361"/>
              <a:gd name="connsiteX6" fmla="*/ 4756 w 10232444"/>
              <a:gd name="connsiteY6" fmla="*/ 1067501 h 4705361"/>
              <a:gd name="connsiteX0" fmla="*/ 4756 w 10472218"/>
              <a:gd name="connsiteY0" fmla="*/ 1067501 h 4637162"/>
              <a:gd name="connsiteX1" fmla="*/ 4946644 w 10472218"/>
              <a:gd name="connsiteY1" fmla="*/ 73412 h 4637162"/>
              <a:gd name="connsiteX2" fmla="*/ 9898057 w 10472218"/>
              <a:gd name="connsiteY2" fmla="*/ 2277176 h 4637162"/>
              <a:gd name="connsiteX3" fmla="*/ 9888531 w 10472218"/>
              <a:gd name="connsiteY3" fmla="*/ 4471414 h 4637162"/>
              <a:gd name="connsiteX4" fmla="*/ 4946644 w 10472218"/>
              <a:gd name="connsiteY4" fmla="*/ 4480940 h 4637162"/>
              <a:gd name="connsiteX5" fmla="*/ 1581 w 10472218"/>
              <a:gd name="connsiteY5" fmla="*/ 4471413 h 4637162"/>
              <a:gd name="connsiteX6" fmla="*/ 4756 w 10472218"/>
              <a:gd name="connsiteY6" fmla="*/ 1067501 h 4637162"/>
              <a:gd name="connsiteX0" fmla="*/ 4756 w 10472218"/>
              <a:gd name="connsiteY0" fmla="*/ 1067501 h 4480940"/>
              <a:gd name="connsiteX1" fmla="*/ 4946644 w 10472218"/>
              <a:gd name="connsiteY1" fmla="*/ 73412 h 4480940"/>
              <a:gd name="connsiteX2" fmla="*/ 9898057 w 10472218"/>
              <a:gd name="connsiteY2" fmla="*/ 2277176 h 4480940"/>
              <a:gd name="connsiteX3" fmla="*/ 9888531 w 10472218"/>
              <a:gd name="connsiteY3" fmla="*/ 4471414 h 4480940"/>
              <a:gd name="connsiteX4" fmla="*/ 4946644 w 10472218"/>
              <a:gd name="connsiteY4" fmla="*/ 4480940 h 4480940"/>
              <a:gd name="connsiteX5" fmla="*/ 1581 w 10472218"/>
              <a:gd name="connsiteY5" fmla="*/ 4471413 h 4480940"/>
              <a:gd name="connsiteX6" fmla="*/ 4756 w 10472218"/>
              <a:gd name="connsiteY6" fmla="*/ 1067501 h 4480940"/>
              <a:gd name="connsiteX0" fmla="*/ 4756 w 10213646"/>
              <a:gd name="connsiteY0" fmla="*/ 1067501 h 4480940"/>
              <a:gd name="connsiteX1" fmla="*/ 4946644 w 10213646"/>
              <a:gd name="connsiteY1" fmla="*/ 73412 h 4480940"/>
              <a:gd name="connsiteX2" fmla="*/ 9898057 w 10213646"/>
              <a:gd name="connsiteY2" fmla="*/ 2277176 h 4480940"/>
              <a:gd name="connsiteX3" fmla="*/ 9888531 w 10213646"/>
              <a:gd name="connsiteY3" fmla="*/ 4471414 h 4480940"/>
              <a:gd name="connsiteX4" fmla="*/ 4946644 w 10213646"/>
              <a:gd name="connsiteY4" fmla="*/ 4480940 h 4480940"/>
              <a:gd name="connsiteX5" fmla="*/ 1581 w 10213646"/>
              <a:gd name="connsiteY5" fmla="*/ 4471413 h 4480940"/>
              <a:gd name="connsiteX6" fmla="*/ 4756 w 10213646"/>
              <a:gd name="connsiteY6" fmla="*/ 1067501 h 4480940"/>
              <a:gd name="connsiteX0" fmla="*/ 4756 w 9898415"/>
              <a:gd name="connsiteY0" fmla="*/ 1067501 h 4480940"/>
              <a:gd name="connsiteX1" fmla="*/ 4946644 w 9898415"/>
              <a:gd name="connsiteY1" fmla="*/ 73412 h 4480940"/>
              <a:gd name="connsiteX2" fmla="*/ 9898057 w 9898415"/>
              <a:gd name="connsiteY2" fmla="*/ 2277176 h 4480940"/>
              <a:gd name="connsiteX3" fmla="*/ 9888531 w 9898415"/>
              <a:gd name="connsiteY3" fmla="*/ 4471414 h 4480940"/>
              <a:gd name="connsiteX4" fmla="*/ 4946644 w 9898415"/>
              <a:gd name="connsiteY4" fmla="*/ 4480940 h 4480940"/>
              <a:gd name="connsiteX5" fmla="*/ 1581 w 9898415"/>
              <a:gd name="connsiteY5" fmla="*/ 4471413 h 4480940"/>
              <a:gd name="connsiteX6" fmla="*/ 4756 w 9898415"/>
              <a:gd name="connsiteY6" fmla="*/ 1067501 h 4480940"/>
              <a:gd name="connsiteX0" fmla="*/ 4756 w 9889319"/>
              <a:gd name="connsiteY0" fmla="*/ 994695 h 4408134"/>
              <a:gd name="connsiteX1" fmla="*/ 4946644 w 9889319"/>
              <a:gd name="connsiteY1" fmla="*/ 606 h 4408134"/>
              <a:gd name="connsiteX2" fmla="*/ 9888532 w 9889319"/>
              <a:gd name="connsiteY2" fmla="*/ 918495 h 4408134"/>
              <a:gd name="connsiteX3" fmla="*/ 9888531 w 9889319"/>
              <a:gd name="connsiteY3" fmla="*/ 4398608 h 4408134"/>
              <a:gd name="connsiteX4" fmla="*/ 4946644 w 9889319"/>
              <a:gd name="connsiteY4" fmla="*/ 4408134 h 4408134"/>
              <a:gd name="connsiteX5" fmla="*/ 1581 w 9889319"/>
              <a:gd name="connsiteY5" fmla="*/ 4398607 h 4408134"/>
              <a:gd name="connsiteX6" fmla="*/ 4756 w 9889319"/>
              <a:gd name="connsiteY6" fmla="*/ 994695 h 4408134"/>
              <a:gd name="connsiteX0" fmla="*/ 4 w 9903617"/>
              <a:gd name="connsiteY0" fmla="*/ 449591 h 5025080"/>
              <a:gd name="connsiteX1" fmla="*/ 4960942 w 9903617"/>
              <a:gd name="connsiteY1" fmla="*/ 617552 h 5025080"/>
              <a:gd name="connsiteX2" fmla="*/ 9902830 w 9903617"/>
              <a:gd name="connsiteY2" fmla="*/ 1535441 h 5025080"/>
              <a:gd name="connsiteX3" fmla="*/ 9902829 w 9903617"/>
              <a:gd name="connsiteY3" fmla="*/ 5015554 h 5025080"/>
              <a:gd name="connsiteX4" fmla="*/ 4960942 w 9903617"/>
              <a:gd name="connsiteY4" fmla="*/ 5025080 h 5025080"/>
              <a:gd name="connsiteX5" fmla="*/ 15879 w 9903617"/>
              <a:gd name="connsiteY5" fmla="*/ 5015553 h 5025080"/>
              <a:gd name="connsiteX6" fmla="*/ 4 w 9903617"/>
              <a:gd name="connsiteY6" fmla="*/ 449591 h 5025080"/>
              <a:gd name="connsiteX0" fmla="*/ 4 w 9902829"/>
              <a:gd name="connsiteY0" fmla="*/ 418150 h 4993639"/>
              <a:gd name="connsiteX1" fmla="*/ 4960942 w 9902829"/>
              <a:gd name="connsiteY1" fmla="*/ 586111 h 4993639"/>
              <a:gd name="connsiteX2" fmla="*/ 9893305 w 9902829"/>
              <a:gd name="connsiteY2" fmla="*/ 580075 h 4993639"/>
              <a:gd name="connsiteX3" fmla="*/ 9902829 w 9902829"/>
              <a:gd name="connsiteY3" fmla="*/ 4984113 h 4993639"/>
              <a:gd name="connsiteX4" fmla="*/ 4960942 w 9902829"/>
              <a:gd name="connsiteY4" fmla="*/ 4993639 h 4993639"/>
              <a:gd name="connsiteX5" fmla="*/ 15879 w 9902829"/>
              <a:gd name="connsiteY5" fmla="*/ 4984112 h 4993639"/>
              <a:gd name="connsiteX6" fmla="*/ 4 w 9902829"/>
              <a:gd name="connsiteY6" fmla="*/ 418150 h 4993639"/>
              <a:gd name="connsiteX0" fmla="*/ 348038 w 10250863"/>
              <a:gd name="connsiteY0" fmla="*/ 533382 h 5108871"/>
              <a:gd name="connsiteX1" fmla="*/ 5099426 w 10250863"/>
              <a:gd name="connsiteY1" fmla="*/ 110793 h 5108871"/>
              <a:gd name="connsiteX2" fmla="*/ 10241339 w 10250863"/>
              <a:gd name="connsiteY2" fmla="*/ 695307 h 5108871"/>
              <a:gd name="connsiteX3" fmla="*/ 10250863 w 10250863"/>
              <a:gd name="connsiteY3" fmla="*/ 5099345 h 5108871"/>
              <a:gd name="connsiteX4" fmla="*/ 5308976 w 10250863"/>
              <a:gd name="connsiteY4" fmla="*/ 5108871 h 5108871"/>
              <a:gd name="connsiteX5" fmla="*/ 363913 w 10250863"/>
              <a:gd name="connsiteY5" fmla="*/ 5099344 h 5108871"/>
              <a:gd name="connsiteX6" fmla="*/ 348038 w 10250863"/>
              <a:gd name="connsiteY6" fmla="*/ 533382 h 5108871"/>
              <a:gd name="connsiteX0" fmla="*/ 100 w 9902925"/>
              <a:gd name="connsiteY0" fmla="*/ 629489 h 5204978"/>
              <a:gd name="connsiteX1" fmla="*/ 4751488 w 9902925"/>
              <a:gd name="connsiteY1" fmla="*/ 206900 h 5204978"/>
              <a:gd name="connsiteX2" fmla="*/ 9893401 w 9902925"/>
              <a:gd name="connsiteY2" fmla="*/ 791414 h 5204978"/>
              <a:gd name="connsiteX3" fmla="*/ 9902925 w 9902925"/>
              <a:gd name="connsiteY3" fmla="*/ 5195452 h 5204978"/>
              <a:gd name="connsiteX4" fmla="*/ 4961038 w 9902925"/>
              <a:gd name="connsiteY4" fmla="*/ 5204978 h 5204978"/>
              <a:gd name="connsiteX5" fmla="*/ 15975 w 9902925"/>
              <a:gd name="connsiteY5" fmla="*/ 5195451 h 5204978"/>
              <a:gd name="connsiteX6" fmla="*/ 100 w 9902925"/>
              <a:gd name="connsiteY6" fmla="*/ 629489 h 5204978"/>
              <a:gd name="connsiteX0" fmla="*/ 314174 w 10216999"/>
              <a:gd name="connsiteY0" fmla="*/ 472840 h 5048329"/>
              <a:gd name="connsiteX1" fmla="*/ 5065562 w 10216999"/>
              <a:gd name="connsiteY1" fmla="*/ 50251 h 5048329"/>
              <a:gd name="connsiteX2" fmla="*/ 10207475 w 10216999"/>
              <a:gd name="connsiteY2" fmla="*/ 634765 h 5048329"/>
              <a:gd name="connsiteX3" fmla="*/ 10216999 w 10216999"/>
              <a:gd name="connsiteY3" fmla="*/ 5038803 h 5048329"/>
              <a:gd name="connsiteX4" fmla="*/ 5275112 w 10216999"/>
              <a:gd name="connsiteY4" fmla="*/ 5048329 h 5048329"/>
              <a:gd name="connsiteX5" fmla="*/ 330049 w 10216999"/>
              <a:gd name="connsiteY5" fmla="*/ 5038802 h 5048329"/>
              <a:gd name="connsiteX6" fmla="*/ 314174 w 10216999"/>
              <a:gd name="connsiteY6" fmla="*/ 472840 h 5048329"/>
              <a:gd name="connsiteX0" fmla="*/ 619873 w 10522698"/>
              <a:gd name="connsiteY0" fmla="*/ 472840 h 5048329"/>
              <a:gd name="connsiteX1" fmla="*/ 5371261 w 10522698"/>
              <a:gd name="connsiteY1" fmla="*/ 50251 h 5048329"/>
              <a:gd name="connsiteX2" fmla="*/ 10513174 w 10522698"/>
              <a:gd name="connsiteY2" fmla="*/ 634765 h 5048329"/>
              <a:gd name="connsiteX3" fmla="*/ 10522698 w 10522698"/>
              <a:gd name="connsiteY3" fmla="*/ 5038803 h 5048329"/>
              <a:gd name="connsiteX4" fmla="*/ 5580811 w 10522698"/>
              <a:gd name="connsiteY4" fmla="*/ 5048329 h 5048329"/>
              <a:gd name="connsiteX5" fmla="*/ 635748 w 10522698"/>
              <a:gd name="connsiteY5" fmla="*/ 5038802 h 5048329"/>
              <a:gd name="connsiteX6" fmla="*/ 619873 w 10522698"/>
              <a:gd name="connsiteY6" fmla="*/ 472840 h 5048329"/>
              <a:gd name="connsiteX0" fmla="*/ 353972 w 10256797"/>
              <a:gd name="connsiteY0" fmla="*/ 472840 h 5048329"/>
              <a:gd name="connsiteX1" fmla="*/ 5105360 w 10256797"/>
              <a:gd name="connsiteY1" fmla="*/ 50251 h 5048329"/>
              <a:gd name="connsiteX2" fmla="*/ 10247273 w 10256797"/>
              <a:gd name="connsiteY2" fmla="*/ 634765 h 5048329"/>
              <a:gd name="connsiteX3" fmla="*/ 10256797 w 10256797"/>
              <a:gd name="connsiteY3" fmla="*/ 5038803 h 5048329"/>
              <a:gd name="connsiteX4" fmla="*/ 5314910 w 10256797"/>
              <a:gd name="connsiteY4" fmla="*/ 5048329 h 5048329"/>
              <a:gd name="connsiteX5" fmla="*/ 369847 w 10256797"/>
              <a:gd name="connsiteY5" fmla="*/ 5038802 h 5048329"/>
              <a:gd name="connsiteX6" fmla="*/ 353972 w 10256797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72840 h 5048329"/>
              <a:gd name="connsiteX1" fmla="*/ 4751388 w 9902825"/>
              <a:gd name="connsiteY1" fmla="*/ 50251 h 5048329"/>
              <a:gd name="connsiteX2" fmla="*/ 9893301 w 9902825"/>
              <a:gd name="connsiteY2" fmla="*/ 634765 h 5048329"/>
              <a:gd name="connsiteX3" fmla="*/ 9902825 w 9902825"/>
              <a:gd name="connsiteY3" fmla="*/ 5038803 h 5048329"/>
              <a:gd name="connsiteX4" fmla="*/ 4960938 w 9902825"/>
              <a:gd name="connsiteY4" fmla="*/ 5048329 h 5048329"/>
              <a:gd name="connsiteX5" fmla="*/ 15875 w 9902825"/>
              <a:gd name="connsiteY5" fmla="*/ 5038802 h 5048329"/>
              <a:gd name="connsiteX6" fmla="*/ 0 w 9902825"/>
              <a:gd name="connsiteY6" fmla="*/ 472840 h 5048329"/>
              <a:gd name="connsiteX0" fmla="*/ 0 w 9902825"/>
              <a:gd name="connsiteY0" fmla="*/ 485159 h 5060648"/>
              <a:gd name="connsiteX1" fmla="*/ 9893301 w 9902825"/>
              <a:gd name="connsiteY1" fmla="*/ 647084 h 5060648"/>
              <a:gd name="connsiteX2" fmla="*/ 9902825 w 9902825"/>
              <a:gd name="connsiteY2" fmla="*/ 5051122 h 5060648"/>
              <a:gd name="connsiteX3" fmla="*/ 4960938 w 9902825"/>
              <a:gd name="connsiteY3" fmla="*/ 5060648 h 5060648"/>
              <a:gd name="connsiteX4" fmla="*/ 15875 w 9902825"/>
              <a:gd name="connsiteY4" fmla="*/ 5051121 h 5060648"/>
              <a:gd name="connsiteX5" fmla="*/ 0 w 9902825"/>
              <a:gd name="connsiteY5" fmla="*/ 485159 h 5060648"/>
              <a:gd name="connsiteX0" fmla="*/ 0 w 9917487"/>
              <a:gd name="connsiteY0" fmla="*/ 485159 h 5060648"/>
              <a:gd name="connsiteX1" fmla="*/ 9917207 w 9917487"/>
              <a:gd name="connsiteY1" fmla="*/ 647084 h 5060648"/>
              <a:gd name="connsiteX2" fmla="*/ 9902825 w 9917487"/>
              <a:gd name="connsiteY2" fmla="*/ 5051122 h 5060648"/>
              <a:gd name="connsiteX3" fmla="*/ 4960938 w 9917487"/>
              <a:gd name="connsiteY3" fmla="*/ 5060648 h 5060648"/>
              <a:gd name="connsiteX4" fmla="*/ 15875 w 9917487"/>
              <a:gd name="connsiteY4" fmla="*/ 5051121 h 5060648"/>
              <a:gd name="connsiteX5" fmla="*/ 0 w 9917487"/>
              <a:gd name="connsiteY5" fmla="*/ 485159 h 5060648"/>
              <a:gd name="connsiteX0" fmla="*/ 0 w 9917715"/>
              <a:gd name="connsiteY0" fmla="*/ 485159 h 5060648"/>
              <a:gd name="connsiteX1" fmla="*/ 9917207 w 9917715"/>
              <a:gd name="connsiteY1" fmla="*/ 647084 h 5060648"/>
              <a:gd name="connsiteX2" fmla="*/ 9912873 w 9917715"/>
              <a:gd name="connsiteY2" fmla="*/ 5056666 h 5060648"/>
              <a:gd name="connsiteX3" fmla="*/ 4960938 w 9917715"/>
              <a:gd name="connsiteY3" fmla="*/ 5060648 h 5060648"/>
              <a:gd name="connsiteX4" fmla="*/ 15875 w 9917715"/>
              <a:gd name="connsiteY4" fmla="*/ 5051121 h 5060648"/>
              <a:gd name="connsiteX5" fmla="*/ 0 w 9917715"/>
              <a:gd name="connsiteY5" fmla="*/ 485159 h 5060648"/>
              <a:gd name="connsiteX0" fmla="*/ 0 w 9917715"/>
              <a:gd name="connsiteY0" fmla="*/ 485159 h 5073297"/>
              <a:gd name="connsiteX1" fmla="*/ 9917207 w 9917715"/>
              <a:gd name="connsiteY1" fmla="*/ 647084 h 5073297"/>
              <a:gd name="connsiteX2" fmla="*/ 9912873 w 9917715"/>
              <a:gd name="connsiteY2" fmla="*/ 5056666 h 5073297"/>
              <a:gd name="connsiteX3" fmla="*/ 4960938 w 9917715"/>
              <a:gd name="connsiteY3" fmla="*/ 5060648 h 5073297"/>
              <a:gd name="connsiteX4" fmla="*/ 5827 w 9917715"/>
              <a:gd name="connsiteY4" fmla="*/ 5073297 h 5073297"/>
              <a:gd name="connsiteX5" fmla="*/ 0 w 9917715"/>
              <a:gd name="connsiteY5" fmla="*/ 485159 h 50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7715" h="5073297">
                <a:moveTo>
                  <a:pt x="0" y="485159"/>
                </a:moveTo>
                <a:cubicBezTo>
                  <a:pt x="1646238" y="-248847"/>
                  <a:pt x="8266736" y="-113910"/>
                  <a:pt x="9917207" y="647084"/>
                </a:cubicBezTo>
                <a:cubicBezTo>
                  <a:pt x="9920117" y="1784897"/>
                  <a:pt x="9909434" y="3308247"/>
                  <a:pt x="9912873" y="5056666"/>
                </a:cubicBezTo>
                <a:lnTo>
                  <a:pt x="4960938" y="5060648"/>
                </a:lnTo>
                <a:lnTo>
                  <a:pt x="5827" y="5073297"/>
                </a:lnTo>
                <a:cubicBezTo>
                  <a:pt x="-2111" y="2790316"/>
                  <a:pt x="7937" y="2768140"/>
                  <a:pt x="0" y="48515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61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5">
          <p15:clr>
            <a:srgbClr val="FBAE40"/>
          </p15:clr>
        </p15:guide>
        <p15:guide id="2" orient="horz" pos="4247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80A565-9363-C365-A249-960ADC626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04A10A2-DB5A-7B72-46A9-DC9440FF5ADB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28AEA8-7407-2B23-0E6A-B336DEE9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87D9790E-4041-F712-F8B0-D69C6F48E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C5370033-40F6-66FE-873B-E512867D298D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8E16671C-CD01-D7FE-BB17-A67144B0C8AC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940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526D22-45DA-6908-BE81-2EC7E9F3B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841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9BB99C6-1E2E-41B4-F15A-E19378F1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8AAA4-514A-3C41-369D-1E86C1C7B25E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2" name="Rechteck 1">
            <a:hlinkClick r:id="rId5"/>
            <a:extLst>
              <a:ext uri="{FF2B5EF4-FFF2-40B4-BE49-F238E27FC236}">
                <a16:creationId xmlns:a16="http://schemas.microsoft.com/office/drawing/2014/main" id="{51765EC1-231E-2D8D-8211-4AF7A2151B78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8264C966-6B43-2289-47B8-741CAF62203A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81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51CE12-F49D-EE3F-1DD8-066CB7813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841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28C431-7FF5-63DD-773E-A2E2F42BD84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2C67533-F1B6-60CE-7FD9-62285B31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30B7D25B-9E9E-385D-FDF8-33C7CBE57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91ACE574-DEC0-84C7-9F39-AA0B136CB22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9FCF1651-76D7-5108-4762-B0BC99F97B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506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05DEDC-2F92-5148-4F34-6076158A7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8" b="62893"/>
          <a:stretch/>
        </p:blipFill>
        <p:spPr>
          <a:xfrm>
            <a:off x="4761780" y="0"/>
            <a:ext cx="5144219" cy="254479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928" y="1059458"/>
            <a:ext cx="2722260" cy="2085224"/>
          </a:xfrm>
        </p:spPr>
        <p:txBody>
          <a:bodyPr>
            <a:normAutofit/>
          </a:bodyPr>
          <a:lstStyle>
            <a:lvl1pPr marL="226800" indent="-226800">
              <a:buSzPct val="110000"/>
              <a:buFontTx/>
              <a:buBlip>
                <a:blip r:embed="rId4"/>
              </a:buBlip>
              <a:defRPr sz="1200" b="1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A37C055-CAFA-6B86-3E40-F3F6475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8992568" cy="890783"/>
          </a:xfrm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41106-A7AA-E4A3-8BB8-AF2B0C383E3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7" name="Rechteck 6">
            <a:hlinkClick r:id="rId5"/>
            <a:extLst>
              <a:ext uri="{FF2B5EF4-FFF2-40B4-BE49-F238E27FC236}">
                <a16:creationId xmlns:a16="http://schemas.microsoft.com/office/drawing/2014/main" id="{D00B0B58-FEE2-8CD2-D856-91F75762E4C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6"/>
            <a:extLst>
              <a:ext uri="{FF2B5EF4-FFF2-40B4-BE49-F238E27FC236}">
                <a16:creationId xmlns:a16="http://schemas.microsoft.com/office/drawing/2014/main" id="{2D56ECAC-01E7-F9A4-C688-2801F5C8F81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592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00" y="1825625"/>
            <a:ext cx="4444688" cy="4624416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22185" cy="4624416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FDC900-FBE1-B992-DDD2-D938B2F0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4AADDB8-1C28-D416-7242-B650AF8964B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968CB1DA-A393-C0D0-637F-95B5B5C16E3E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4"/>
            <a:extLst>
              <a:ext uri="{FF2B5EF4-FFF2-40B4-BE49-F238E27FC236}">
                <a16:creationId xmlns:a16="http://schemas.microsoft.com/office/drawing/2014/main" id="{A006BCB7-7253-36FE-B9FE-ED9FCB13D656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837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681163"/>
            <a:ext cx="4426630" cy="823912"/>
          </a:xfrm>
        </p:spPr>
        <p:txBody>
          <a:bodyPr anchor="b"/>
          <a:lstStyle>
            <a:lvl1pPr marL="0" indent="0">
              <a:buNone/>
              <a:defRPr sz="1584" b="1"/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400" y="2505075"/>
            <a:ext cx="4426630" cy="3878472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2" y="1681163"/>
            <a:ext cx="4438687" cy="823912"/>
          </a:xfrm>
        </p:spPr>
        <p:txBody>
          <a:bodyPr anchor="b"/>
          <a:lstStyle>
            <a:lvl1pPr marL="0" indent="0">
              <a:buNone/>
              <a:defRPr sz="1584" b="1"/>
            </a:lvl1pPr>
            <a:lvl2pPr marL="301823" indent="0">
              <a:buNone/>
              <a:defRPr sz="1320" b="1"/>
            </a:lvl2pPr>
            <a:lvl3pPr marL="603647" indent="0">
              <a:buNone/>
              <a:defRPr sz="1189" b="1"/>
            </a:lvl3pPr>
            <a:lvl4pPr marL="905470" indent="0">
              <a:buNone/>
              <a:defRPr sz="1056" b="1"/>
            </a:lvl4pPr>
            <a:lvl5pPr marL="1207294" indent="0">
              <a:buNone/>
              <a:defRPr sz="1056" b="1"/>
            </a:lvl5pPr>
            <a:lvl6pPr marL="1509117" indent="0">
              <a:buNone/>
              <a:defRPr sz="1056" b="1"/>
            </a:lvl6pPr>
            <a:lvl7pPr marL="1810941" indent="0">
              <a:buNone/>
              <a:defRPr sz="1056" b="1"/>
            </a:lvl7pPr>
            <a:lvl8pPr marL="2112764" indent="0">
              <a:buNone/>
              <a:defRPr sz="1056" b="1"/>
            </a:lvl8pPr>
            <a:lvl9pPr marL="2414588" indent="0">
              <a:buNone/>
              <a:defRPr sz="1056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2" y="2505075"/>
            <a:ext cx="4438687" cy="3878472"/>
          </a:xfrm>
        </p:spPr>
        <p:txBody>
          <a:bodyPr/>
          <a:lstStyle>
            <a:lvl1pPr marL="226800">
              <a:defRPr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A3FDDB-B075-FA2A-7217-623C1127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7C1EB2E-666D-668C-D17F-E859CAB82302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50FCCF50-068A-7EA0-84D1-E40C31A29846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4"/>
            <a:extLst>
              <a:ext uri="{FF2B5EF4-FFF2-40B4-BE49-F238E27FC236}">
                <a16:creationId xmlns:a16="http://schemas.microsoft.com/office/drawing/2014/main" id="{F4AC7F4F-A636-0348-F94B-9C3F3D5055F2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76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0580D5-7631-E22F-E67D-BA04AC8F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43DFAED-E75B-D300-E073-FDC38539AEDD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4" name="Rechteck 3">
            <a:hlinkClick r:id="rId3"/>
            <a:extLst>
              <a:ext uri="{FF2B5EF4-FFF2-40B4-BE49-F238E27FC236}">
                <a16:creationId xmlns:a16="http://schemas.microsoft.com/office/drawing/2014/main" id="{C300FEFB-C987-7A87-D8F6-131FB2A4F3DE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hlinkClick r:id="rId4"/>
            <a:extLst>
              <a:ext uri="{FF2B5EF4-FFF2-40B4-BE49-F238E27FC236}">
                <a16:creationId xmlns:a16="http://schemas.microsoft.com/office/drawing/2014/main" id="{97B84718-94F5-46CB-0F44-ADDDFE2D6DB7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41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11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A8D32C-27C2-E080-E6AB-EB201E7F7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428"/>
          <a:stretch/>
        </p:blipFill>
        <p:spPr>
          <a:xfrm>
            <a:off x="3476445" y="1448852"/>
            <a:ext cx="6429554" cy="540914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5849777" cy="522718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4A8C41-A67D-22BB-97B0-763D401C81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6000" y="1428913"/>
            <a:ext cx="3600000" cy="360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A0C6EB36-3DE7-F1E4-2283-3878F7DB14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7360" y="4209603"/>
            <a:ext cx="2160000" cy="216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CE9DCF-1EA8-8CCA-A2BB-6544DD7B032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4A75789-6475-1DDE-9741-4C13AA1C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9" name="Rechteck 8">
            <a:hlinkClick r:id="rId5"/>
            <a:extLst>
              <a:ext uri="{FF2B5EF4-FFF2-40B4-BE49-F238E27FC236}">
                <a16:creationId xmlns:a16="http://schemas.microsoft.com/office/drawing/2014/main" id="{F4918D64-F5CE-0241-7688-7026A2A243CC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EEEC073E-BE6B-58D5-1790-4EF4A03558D1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08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814389B-AC74-CB1B-47D4-D2FB925D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428"/>
          <a:stretch/>
        </p:blipFill>
        <p:spPr>
          <a:xfrm>
            <a:off x="4304581" y="2145558"/>
            <a:ext cx="5601418" cy="471244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90" y="1449983"/>
            <a:ext cx="5504720" cy="522718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4A8C41-A67D-22BB-97B0-763D401C81A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946000" y="1605489"/>
            <a:ext cx="3960000" cy="396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1817C94-7CC5-12FE-31AD-B73325EF04BC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8C0A4B-0EC8-D922-515D-AFDF544D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6BBDED29-3C5F-32E0-DDEE-1C02D0A99CDB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6"/>
            <a:extLst>
              <a:ext uri="{FF2B5EF4-FFF2-40B4-BE49-F238E27FC236}">
                <a16:creationId xmlns:a16="http://schemas.microsoft.com/office/drawing/2014/main" id="{28D0C8F9-88B4-F24E-90EC-357C51005112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192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885676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 marL="714375" indent="-185738"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87495A5-F82E-1A5A-BC1C-607594631369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5" name="Rechteck 4">
            <a:hlinkClick r:id="rId3"/>
            <a:extLst>
              <a:ext uri="{FF2B5EF4-FFF2-40B4-BE49-F238E27FC236}">
                <a16:creationId xmlns:a16="http://schemas.microsoft.com/office/drawing/2014/main" id="{68EB549F-8540-A070-12EA-2D2AAC1C223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4"/>
            <a:extLst>
              <a:ext uri="{FF2B5EF4-FFF2-40B4-BE49-F238E27FC236}">
                <a16:creationId xmlns:a16="http://schemas.microsoft.com/office/drawing/2014/main" id="{2DDBD780-6126-9D8A-C6A1-218639C1B097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0E2055-7CB2-6D08-C1CC-5947C002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30429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FE7BD2-20D9-D276-1917-149BFA934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90" y="-38160"/>
            <a:ext cx="6854969" cy="69373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56165" y="1546647"/>
            <a:ext cx="2880000" cy="4320000"/>
          </a:xfrm>
          <a:prstGeom prst="snip1Rect">
            <a:avLst>
              <a:gd name="adj" fmla="val 28938"/>
            </a:avLst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B05B58D-82D5-382B-249D-BC4EBA3C03B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F993E-BA79-5FEA-82CA-CB44AED2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6065437" cy="5215502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410546-97E5-C645-A2EE-5E4CC08D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Rechteck 5">
            <a:hlinkClick r:id="rId5"/>
            <a:extLst>
              <a:ext uri="{FF2B5EF4-FFF2-40B4-BE49-F238E27FC236}">
                <a16:creationId xmlns:a16="http://schemas.microsoft.com/office/drawing/2014/main" id="{0AA7FE42-3F31-C4B5-F678-C9C814FEB850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F8BC4F08-EB5C-B4D4-1130-05D747342C09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53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 with 2 Headline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E2CEC45-ACC2-DBD7-AF49-497A8CC62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90" y="-38160"/>
            <a:ext cx="6854969" cy="69373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56165" y="1546647"/>
            <a:ext cx="2880000" cy="4320000"/>
          </a:xfrm>
          <a:prstGeom prst="snip1Rect">
            <a:avLst>
              <a:gd name="adj" fmla="val 28938"/>
            </a:avLst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B05B58D-82D5-382B-249D-BC4EBA3C03B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F993E-BA79-5FEA-82CA-CB44AED2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6065437" cy="5215502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13657942-5AC7-A24B-AFF2-BEAAFA704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51EE6F45-E2D6-23DB-3F35-4A180854106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hlinkClick r:id="rId6"/>
            <a:extLst>
              <a:ext uri="{FF2B5EF4-FFF2-40B4-BE49-F238E27FC236}">
                <a16:creationId xmlns:a16="http://schemas.microsoft.com/office/drawing/2014/main" id="{B4B56953-354C-6FB5-C851-9CAD2E4D11E5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541F459-C464-6521-7C1D-0D929B9E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0312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ED937EC-AE14-45EF-BFDB-D137E462CC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019506"/>
            <a:ext cx="8516938" cy="4198438"/>
          </a:xfrm>
          <a:prstGeom prst="snip1Rect">
            <a:avLst>
              <a:gd name="adj" fmla="val 32899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369" y="1120096"/>
            <a:ext cx="8779193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D03E59-A941-4C38-8347-DD0C8A24D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88366D5-F880-0D2C-9AC7-1399DBA20688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3" name="Rechteck 2">
            <a:hlinkClick r:id="rId3"/>
            <a:extLst>
              <a:ext uri="{FF2B5EF4-FFF2-40B4-BE49-F238E27FC236}">
                <a16:creationId xmlns:a16="http://schemas.microsoft.com/office/drawing/2014/main" id="{BBFA64CD-4DB2-086F-57D1-3DBE94683857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hlinkClick r:id="rId4"/>
            <a:extLst>
              <a:ext uri="{FF2B5EF4-FFF2-40B4-BE49-F238E27FC236}">
                <a16:creationId xmlns:a16="http://schemas.microsoft.com/office/drawing/2014/main" id="{DE43B530-CA37-F4EB-2626-75EC32EF3C4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406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3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ec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7866A76-2BAA-6D54-C0A6-5BC1EB09E8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974005" y="1790474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BDA7332-5074-624E-63A2-08ACE35E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56194D-348E-E735-A408-EECB6870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3666" y="6450041"/>
            <a:ext cx="2432904" cy="215444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tpa</a:t>
            </a:r>
            <a:r>
              <a:rPr lang="de-DE" dirty="0"/>
              <a:t>-group.</a:t>
            </a:r>
            <a:r>
              <a:rPr lang="cs-CZ" dirty="0" err="1"/>
              <a:t>cz</a:t>
            </a:r>
            <a:r>
              <a:rPr lang="de-DE" dirty="0"/>
              <a:t>  |  tpa-group.com | </a:t>
            </a:r>
            <a:r>
              <a:rPr lang="cs-CZ" sz="790" dirty="0"/>
              <a:t>Strana</a:t>
            </a:r>
            <a:r>
              <a:rPr lang="de-DE" dirty="0"/>
              <a:t>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4DEB3667-7782-8E8E-A074-AF2CD7B4113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93450" y="1456533"/>
            <a:ext cx="2870723" cy="233034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18C60F3D-C0B2-F605-724D-C059416EE79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971623" y="3824363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28FE9E43-2612-3B62-E021-9A2CC1466B9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91400" y="3499053"/>
            <a:ext cx="2870723" cy="23303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Rechteck 1">
            <a:hlinkClick r:id="rId3"/>
            <a:extLst>
              <a:ext uri="{FF2B5EF4-FFF2-40B4-BE49-F238E27FC236}">
                <a16:creationId xmlns:a16="http://schemas.microsoft.com/office/drawing/2014/main" id="{E9C88A19-695B-A97B-FBE7-30EB7FCD87C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/>
            <a:extLst>
              <a:ext uri="{FF2B5EF4-FFF2-40B4-BE49-F238E27FC236}">
                <a16:creationId xmlns:a16="http://schemas.microsoft.com/office/drawing/2014/main" id="{DEAFFFEA-8429-02B7-C275-F94D4549C073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794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ected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4D30D744-35FD-0A57-B1E1-1FB884191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8E3767C6-DEEE-44AC-95FA-35CA748300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58346" y="1960863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896E6CF-77F4-43C8-85AE-9432E049B10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988925" y="1959780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60B5F3CE-3FA1-49EA-9BE3-33692E7FE79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21914" y="1961557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BD7CA14-152D-4957-ADD1-5610E574C5A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250475" y="1958620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65517313-501D-4BAB-BA3A-BF77CABBBE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59720" y="4292219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FF29373F-37D8-4190-951B-ED3B32BBF90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90299" y="4291136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311B2E69-36E3-4AE0-BBF5-6A6A9C1A354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123288" y="4292913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7A023F31-226E-4D98-89AF-BD3CD9DBE01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251849" y="4289976"/>
            <a:ext cx="1728000" cy="201200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noProof="0" dirty="0"/>
              <a:t>Bild durch Klicken </a:t>
            </a:r>
            <a:br>
              <a:rPr lang="de-DE" noProof="0" dirty="0"/>
            </a:br>
            <a:r>
              <a:rPr lang="de-DE" noProof="0" dirty="0"/>
              <a:t>hinzufügen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9308F0-41EC-7CAF-2C73-7EAACB71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3666" y="6450041"/>
            <a:ext cx="2432904" cy="215444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tpa</a:t>
            </a:r>
            <a:r>
              <a:rPr lang="de-DE" dirty="0"/>
              <a:t>-group.</a:t>
            </a:r>
            <a:r>
              <a:rPr lang="cs-CZ" dirty="0" err="1"/>
              <a:t>cz</a:t>
            </a:r>
            <a:r>
              <a:rPr lang="de-DE" dirty="0"/>
              <a:t>  |  tpa-group.com | </a:t>
            </a:r>
            <a:r>
              <a:rPr lang="cs-CZ" sz="790" dirty="0"/>
              <a:t>Strana</a:t>
            </a:r>
            <a:r>
              <a:rPr lang="de-DE" dirty="0"/>
              <a:t>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Rechteck 2">
            <a:hlinkClick r:id="rId5"/>
            <a:extLst>
              <a:ext uri="{FF2B5EF4-FFF2-40B4-BE49-F238E27FC236}">
                <a16:creationId xmlns:a16="http://schemas.microsoft.com/office/drawing/2014/main" id="{F66B526B-D6A3-7D65-85EA-EFAA2ACEBCB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6"/>
            <a:extLst>
              <a:ext uri="{FF2B5EF4-FFF2-40B4-BE49-F238E27FC236}">
                <a16:creationId xmlns:a16="http://schemas.microsoft.com/office/drawing/2014/main" id="{4F9AD3DA-08B1-4BB9-6B6F-D6752718D22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CFCB86D-32E7-FDC3-0730-7CEF3F06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570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7D1737-3A19-6FEE-15E2-1554C605B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2641"/>
          <a:stretch/>
        </p:blipFill>
        <p:spPr>
          <a:xfrm>
            <a:off x="5132716" y="1552754"/>
            <a:ext cx="4773283" cy="5305245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493126" y="3442309"/>
            <a:ext cx="4902590" cy="2834288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20000"/>
              <a:buFontTx/>
              <a:buBlip>
                <a:blip r:embed="rId7"/>
              </a:buBlip>
              <a:defRPr sz="1600" b="1">
                <a:solidFill>
                  <a:schemeClr val="bg2"/>
                </a:solidFill>
              </a:defRPr>
            </a:lvl1pPr>
            <a:lvl2pPr marL="230400" indent="0">
              <a:spcBef>
                <a:spcPts val="600"/>
              </a:spcBef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 dirty="0"/>
              <a:t>xx</a:t>
            </a:r>
          </a:p>
          <a:p>
            <a:pPr lvl="0"/>
            <a:r>
              <a:rPr lang="de-DE" noProof="0" dirty="0"/>
              <a:t>xx</a:t>
            </a:r>
          </a:p>
          <a:p>
            <a:pPr lvl="0"/>
            <a:r>
              <a:rPr lang="de-DE" noProof="0" dirty="0"/>
              <a:t>xx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511071" y="1490317"/>
            <a:ext cx="5919957" cy="626893"/>
          </a:xfr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 dirty="0"/>
              <a:t>Name Ansprechpartner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0" name="Textplatzhalter 28">
            <a:extLst>
              <a:ext uri="{FF2B5EF4-FFF2-40B4-BE49-F238E27FC236}">
                <a16:creationId xmlns:a16="http://schemas.microsoft.com/office/drawing/2014/main" id="{989A9BE5-AE13-788F-5EB2-16D51C0281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1071" y="2162552"/>
            <a:ext cx="5919957" cy="32370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 dirty="0"/>
              <a:t>Bezeichnung</a:t>
            </a:r>
          </a:p>
        </p:txBody>
      </p:sp>
      <p:sp>
        <p:nvSpPr>
          <p:cNvPr id="22" name="Textplatzhalter 28">
            <a:extLst>
              <a:ext uri="{FF2B5EF4-FFF2-40B4-BE49-F238E27FC236}">
                <a16:creationId xmlns:a16="http://schemas.microsoft.com/office/drawing/2014/main" id="{5E17FDB2-57E3-E691-211F-34C349B2D2C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331" y="2570316"/>
            <a:ext cx="4883385" cy="6268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 dirty="0"/>
              <a:t>+43 (1) 58835-XXX</a:t>
            </a:r>
          </a:p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 dirty="0"/>
              <a:t>vorname.nachname@tpa-group.at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949F9D1-E315-EC92-2B56-5265F1A3F98E}"/>
              </a:ext>
            </a:extLst>
          </p:cNvPr>
          <p:cNvSpPr txBox="1">
            <a:spLocks/>
          </p:cNvSpPr>
          <p:nvPr userDrawn="1"/>
        </p:nvSpPr>
        <p:spPr>
          <a:xfrm>
            <a:off x="396840" y="6458667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790"/>
              <a:t>Strana</a:t>
            </a:r>
            <a:r>
              <a:rPr lang="de-DE" sz="790"/>
              <a:t> </a:t>
            </a:r>
            <a:fld id="{E2BCF22A-5E8C-4B2F-8CEC-D31B789CDA14}" type="slidenum">
              <a:rPr lang="de-DE" sz="790"/>
              <a:pPr algn="l"/>
              <a:t>‹#›</a:t>
            </a:fld>
            <a:r>
              <a:rPr lang="de-DE" sz="790" dirty="0"/>
              <a:t> | </a:t>
            </a:r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</a:t>
            </a:r>
          </a:p>
        </p:txBody>
      </p:sp>
      <p:sp>
        <p:nvSpPr>
          <p:cNvPr id="3" name="Rechteck 2">
            <a:hlinkClick r:id="rId9"/>
            <a:extLst>
              <a:ext uri="{FF2B5EF4-FFF2-40B4-BE49-F238E27FC236}">
                <a16:creationId xmlns:a16="http://schemas.microsoft.com/office/drawing/2014/main" id="{F1104579-7B4C-9480-78EE-9F1A5F7A5DA5}"/>
              </a:ext>
            </a:extLst>
          </p:cNvPr>
          <p:cNvSpPr/>
          <p:nvPr userDrawn="1"/>
        </p:nvSpPr>
        <p:spPr>
          <a:xfrm>
            <a:off x="1050426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 8">
            <a:hlinkClick r:id="rId10"/>
            <a:extLst>
              <a:ext uri="{FF2B5EF4-FFF2-40B4-BE49-F238E27FC236}">
                <a16:creationId xmlns:a16="http://schemas.microsoft.com/office/drawing/2014/main" id="{32B309C1-3E98-B956-8942-BA6A37B190A8}"/>
              </a:ext>
            </a:extLst>
          </p:cNvPr>
          <p:cNvSpPr/>
          <p:nvPr userDrawn="1"/>
        </p:nvSpPr>
        <p:spPr>
          <a:xfrm>
            <a:off x="1829768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2861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05DEDC-2F92-5148-4F34-6076158A7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8" b="62893"/>
          <a:stretch/>
        </p:blipFill>
        <p:spPr>
          <a:xfrm>
            <a:off x="4761780" y="0"/>
            <a:ext cx="5144219" cy="254479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A37C055-CAFA-6B86-3E40-F3F6475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8992568" cy="890783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noProof="0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41106-A7AA-E4A3-8BB8-AF2B0C383E3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7" name="Rechteck 6">
            <a:hlinkClick r:id="rId4"/>
            <a:extLst>
              <a:ext uri="{FF2B5EF4-FFF2-40B4-BE49-F238E27FC236}">
                <a16:creationId xmlns:a16="http://schemas.microsoft.com/office/drawing/2014/main" id="{D00B0B58-FEE2-8CD2-D856-91F75762E4C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5"/>
            <a:extLst>
              <a:ext uri="{FF2B5EF4-FFF2-40B4-BE49-F238E27FC236}">
                <a16:creationId xmlns:a16="http://schemas.microsoft.com/office/drawing/2014/main" id="{2D56ECAC-01E7-F9A4-C688-2801F5C8F814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9">
            <a:extLst>
              <a:ext uri="{FF2B5EF4-FFF2-40B4-BE49-F238E27FC236}">
                <a16:creationId xmlns:a16="http://schemas.microsoft.com/office/drawing/2014/main" id="{DC5841A9-F6E0-0819-C4A1-7EDA3B2AF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FB9BE8B-68CB-1725-CCBF-77EDF8D5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4840" y="1825625"/>
            <a:ext cx="6232258" cy="4624416"/>
          </a:xfrm>
        </p:spPr>
        <p:txBody>
          <a:bodyPr/>
          <a:lstStyle>
            <a:lvl1pPr marL="226800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7111997E-1CFD-7B6E-531E-8DC56A5514F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8902" y="1827345"/>
            <a:ext cx="1800000" cy="180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13" name="Textplatzhalter 28">
            <a:extLst>
              <a:ext uri="{FF2B5EF4-FFF2-40B4-BE49-F238E27FC236}">
                <a16:creationId xmlns:a16="http://schemas.microsoft.com/office/drawing/2014/main" id="{407E3C60-AC1F-1B2C-119B-CB30C14BE2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620" y="3789328"/>
            <a:ext cx="2658760" cy="22324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5233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Name Contact</a:t>
            </a:r>
          </a:p>
        </p:txBody>
      </p:sp>
      <p:sp>
        <p:nvSpPr>
          <p:cNvPr id="14" name="Textplatzhalter 30">
            <a:extLst>
              <a:ext uri="{FF2B5EF4-FFF2-40B4-BE49-F238E27FC236}">
                <a16:creationId xmlns:a16="http://schemas.microsoft.com/office/drawing/2014/main" id="{51354655-82C6-2E91-C726-A089FFE8068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8621" y="4030941"/>
            <a:ext cx="2658759" cy="29067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58585A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en-GB" noProof="0" dirty="0"/>
              <a:t>Tax Advisor | Partner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0F9A915A-BCEA-5FA9-192E-52CBC292FCF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8620" y="4645583"/>
            <a:ext cx="2658759" cy="144884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en-GB" sz="1100" noProof="0" dirty="0">
                <a:solidFill>
                  <a:schemeClr val="tx1"/>
                </a:solidFill>
              </a:rPr>
              <a:t>Tel.: +</a:t>
            </a:r>
            <a:r>
              <a:rPr lang="cs-CZ" sz="1100" noProof="0" dirty="0">
                <a:solidFill>
                  <a:schemeClr val="tx1"/>
                </a:solidFill>
              </a:rPr>
              <a:t>420 XXX </a:t>
            </a:r>
            <a:r>
              <a:rPr lang="cs-CZ" sz="1100" noProof="0" dirty="0" err="1">
                <a:solidFill>
                  <a:schemeClr val="tx1"/>
                </a:solidFill>
              </a:rPr>
              <a:t>XXX</a:t>
            </a:r>
            <a:endParaRPr lang="cs-CZ" sz="1100" noProof="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 dirty="0">
                <a:solidFill>
                  <a:schemeClr val="tx1"/>
                </a:solidFill>
              </a:rPr>
            </a:br>
            <a:endParaRPr lang="en-GB" sz="1100" noProof="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en-GB" sz="1100" noProof="0" dirty="0">
                <a:solidFill>
                  <a:schemeClr val="tx1"/>
                </a:solidFill>
              </a:rPr>
            </a:br>
            <a:endParaRPr lang="en-GB" sz="11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2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PA Puzz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782DBDB-6AA9-5AA4-3B62-379B18215839}"/>
              </a:ext>
            </a:extLst>
          </p:cNvPr>
          <p:cNvSpPr/>
          <p:nvPr userDrawn="1"/>
        </p:nvSpPr>
        <p:spPr>
          <a:xfrm>
            <a:off x="2059108" y="358904"/>
            <a:ext cx="5533340" cy="55333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EA91E7-510C-C8E5-C02D-040F40B7F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00" y="2118600"/>
            <a:ext cx="9000000" cy="4130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5E2FE9-6DE5-0DE4-7F27-08D0D83A3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6965" y="388840"/>
            <a:ext cx="1197821" cy="1005774"/>
          </a:xfrm>
          <a:prstGeom prst="rect">
            <a:avLst/>
          </a:prstGeom>
        </p:spPr>
      </p:pic>
      <p:sp>
        <p:nvSpPr>
          <p:cNvPr id="6" name="Textplatzhalter 28">
            <a:extLst>
              <a:ext uri="{FF2B5EF4-FFF2-40B4-BE49-F238E27FC236}">
                <a16:creationId xmlns:a16="http://schemas.microsoft.com/office/drawing/2014/main" id="{23B9F6E7-7928-4B05-1B74-2B88895574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1071" y="1490317"/>
            <a:ext cx="5919957" cy="626893"/>
          </a:xfr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marL="0" marR="0" lvl="0" indent="0" algn="l" defTabSz="603647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lang="de-DE" noProof="0" dirty="0"/>
              <a:t>Die TPA Gruppe.</a:t>
            </a:r>
          </a:p>
        </p:txBody>
      </p:sp>
    </p:spTree>
    <p:extLst>
      <p:ext uri="{BB962C8B-B14F-4D97-AF65-F5344CB8AC3E}">
        <p14:creationId xmlns:p14="http://schemas.microsoft.com/office/powerpoint/2010/main" val="358272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PA Logo">
    <p:bg>
      <p:bgPr>
        <a:solidFill>
          <a:srgbClr val="13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744" y="1363072"/>
            <a:ext cx="4930511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01E080A-3B1D-E734-CC9D-C364A0ACA1E7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7D76C3-22EE-E3B4-0494-69E6FD2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539180"/>
            <a:ext cx="7870980" cy="407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7BB73499-A8E6-4A57-966E-6003285FE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621" y="938842"/>
            <a:ext cx="7870980" cy="40762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DC8CB1CF-B3B1-B2FF-99F3-0580A710DB5A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4"/>
            <a:extLst>
              <a:ext uri="{FF2B5EF4-FFF2-40B4-BE49-F238E27FC236}">
                <a16:creationId xmlns:a16="http://schemas.microsoft.com/office/drawing/2014/main" id="{FB5C0346-DA12-AADA-959C-3E14763A5D28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7138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Czech Republic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DCC639AA-5A89-4BEE-0162-574E1F33EB3B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EB2C68E1-7F3E-ECF1-6A40-C71D748F4EE2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8655F4C1-732F-5B88-56B8-F4D3E567F8E0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C5F0F133-7045-9247-D935-9D4014349816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6386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</a:t>
            </a:r>
            <a: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Czech Republic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363731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Tax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30DC92A1-62AF-F46A-5508-D779B14CD8F7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Tax </a:t>
            </a:r>
            <a:r>
              <a:rPr kumimoji="0" lang="en-GB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s.r.o.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CZ26126851,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72491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797B18-630A-2C18-554B-ADCA979752F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7" name="Rechteck 6">
            <a:hlinkClick r:id="rId2"/>
            <a:extLst>
              <a:ext uri="{FF2B5EF4-FFF2-40B4-BE49-F238E27FC236}">
                <a16:creationId xmlns:a16="http://schemas.microsoft.com/office/drawing/2014/main" id="{C83538F1-C758-618F-88AD-91A089BF027D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30BC500A-8253-0681-D74E-299FD87FB43C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4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Audit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837DA97-8052-BF65-CAFA-A0F0489D4BF6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1CEBF819-54A7-A0BF-EE02-67A8FA87FAB9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8F2C230F-DB78-CF29-C6DA-EBEFDC521D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09ADB117-4EEA-7E06-FB61-8DDF6F765A5F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</a:t>
            </a:r>
            <a:r>
              <a:rPr kumimoji="0" lang="cs-CZ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</a:t>
            </a: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s.r.o.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60203480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25463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192054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Valuation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2B92445-7A59-679A-A983-6E622C0F2833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5" name="Rechteck 4">
            <a:hlinkClick r:id="rId2"/>
            <a:extLst>
              <a:ext uri="{FF2B5EF4-FFF2-40B4-BE49-F238E27FC236}">
                <a16:creationId xmlns:a16="http://schemas.microsoft.com/office/drawing/2014/main" id="{0B3C88B5-DA22-BFF9-5DAA-92994E8B7942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/>
            <a:extLst>
              <a:ext uri="{FF2B5EF4-FFF2-40B4-BE49-F238E27FC236}">
                <a16:creationId xmlns:a16="http://schemas.microsoft.com/office/drawing/2014/main" id="{0187FEE5-20A5-C167-0CC3-791CD5BDD62E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C4965EA1-F7E5-80E6-AB05-5B1BBFB43D56}"/>
              </a:ext>
            </a:extLst>
          </p:cNvPr>
          <p:cNvSpPr txBox="1"/>
          <p:nvPr userDrawn="1"/>
        </p:nvSpPr>
        <p:spPr bwMode="auto">
          <a:xfrm>
            <a:off x="156687" y="5809441"/>
            <a:ext cx="9586823" cy="7848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Valuation &amp; Advisory </a:t>
            </a:r>
            <a:r>
              <a:rPr kumimoji="0" lang="en-US" sz="700" b="1" i="0" u="none" strike="noStrike" kern="1200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s.r.o</a:t>
            </a:r>
            <a:r>
              <a:rPr lang="en-US" sz="700" dirty="0" err="1">
                <a:solidFill>
                  <a:schemeClr val="tx2"/>
                </a:solidFill>
              </a:rPr>
              <a:t>.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140 00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Antala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Staška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2027/79, Tel.: +420 222 826 311, Fax: +420 222 826 312, E-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ail: </a:t>
            </a:r>
            <a:r>
              <a:rPr kumimoji="0" lang="cs-CZ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valuation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@tpa-group.cz, www.tpa-group.cz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DIČ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25507796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Městský soud v Praze, oddíl C, vložka 151055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Albánie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Bulharsko | Černá Hora | Česká republika | Chorvatsko | Maďarsko | </a:t>
            </a:r>
            <a:r>
              <a:rPr kumimoji="0" lang="cs-CZ" sz="7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Polsko | Rakousko | Rumunsko | Slovensko | Slovinsko | Srbsko</a:t>
            </a: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33"/>
              </a:buClr>
              <a:buSzPct val="120000"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Baker Tilly Europe Alliance member</a:t>
            </a:r>
          </a:p>
        </p:txBody>
      </p:sp>
    </p:spTree>
    <p:extLst>
      <p:ext uri="{BB962C8B-B14F-4D97-AF65-F5344CB8AC3E}">
        <p14:creationId xmlns:p14="http://schemas.microsoft.com/office/powerpoint/2010/main" val="74600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FE7BD2-20D9-D276-1917-149BFA934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76342" cy="53397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64EE16-F2A1-48E4-9B40-43EF958AB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BDA7332-5074-624E-63A2-08ACE35E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1F05BA1-8FE6-FCE8-3416-5D3332B3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726980"/>
          </a:xfrm>
        </p:spPr>
        <p:txBody>
          <a:bodyPr/>
          <a:lstStyle>
            <a:lvl1pPr marL="271463" indent="-271463">
              <a:buSzPct val="140000"/>
              <a:buFontTx/>
              <a:buBlip>
                <a:blip r:embed="rId5"/>
              </a:buBlip>
              <a:defRPr sz="1400"/>
            </a:lvl1pPr>
            <a:lvl2pPr marL="446088" indent="-219075">
              <a:buSzPct val="120000"/>
              <a:buFontTx/>
              <a:buBlip>
                <a:blip r:embed="rId5"/>
              </a:buBlip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D5A03772-49C3-E028-D508-67A87C758BA8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3" name="Rechteck 2">
            <a:hlinkClick r:id="rId6"/>
            <a:extLst>
              <a:ext uri="{FF2B5EF4-FFF2-40B4-BE49-F238E27FC236}">
                <a16:creationId xmlns:a16="http://schemas.microsoft.com/office/drawing/2014/main" id="{A5371DB9-942A-DA61-0ABD-636D06AAE020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hlinkClick r:id="rId7"/>
            <a:extLst>
              <a:ext uri="{FF2B5EF4-FFF2-40B4-BE49-F238E27FC236}">
                <a16:creationId xmlns:a16="http://schemas.microsoft.com/office/drawing/2014/main" id="{72A345D5-C445-D424-EC97-46BEBCE7B4F0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73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285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59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80A565-9363-C365-A249-960ADC626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90"/>
          <a:stretch/>
        </p:blipFill>
        <p:spPr>
          <a:xfrm>
            <a:off x="0" y="94891"/>
            <a:ext cx="9900000" cy="67631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620" y="296581"/>
            <a:ext cx="7870980" cy="89078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5000058"/>
          </a:xfrm>
        </p:spPr>
        <p:txBody>
          <a:bodyPr/>
          <a:lstStyle>
            <a:lvl1pPr marL="226800"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CB19C9A-11D7-F081-F4B9-0621DF890CAD}"/>
              </a:ext>
            </a:extLst>
          </p:cNvPr>
          <p:cNvSpPr txBox="1">
            <a:spLocks/>
          </p:cNvSpPr>
          <p:nvPr userDrawn="1"/>
        </p:nvSpPr>
        <p:spPr>
          <a:xfrm>
            <a:off x="7073666" y="6450041"/>
            <a:ext cx="243290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90" dirty="0" err="1"/>
              <a:t>tpa</a:t>
            </a:r>
            <a:r>
              <a:rPr lang="de-DE" sz="790" dirty="0"/>
              <a:t>-group.</a:t>
            </a:r>
            <a:r>
              <a:rPr lang="cs-CZ" sz="790" dirty="0" err="1"/>
              <a:t>cz</a:t>
            </a:r>
            <a:r>
              <a:rPr lang="de-DE" sz="790" dirty="0"/>
              <a:t>  |  tpa-group.com | </a:t>
            </a:r>
            <a:r>
              <a:rPr lang="cs-CZ" sz="790" dirty="0"/>
              <a:t>Strana</a:t>
            </a:r>
            <a:r>
              <a:rPr lang="de-DE" sz="790" dirty="0"/>
              <a:t> </a:t>
            </a:r>
            <a:fld id="{E2BCF22A-5E8C-4B2F-8CEC-D31B789CDA14}" type="slidenum">
              <a:rPr lang="de-DE" sz="790"/>
              <a:pPr/>
              <a:t>‹#›</a:t>
            </a:fld>
            <a:endParaRPr lang="de-DE" sz="790" dirty="0"/>
          </a:p>
        </p:txBody>
      </p:sp>
      <p:sp>
        <p:nvSpPr>
          <p:cNvPr id="6" name="Rechteck 5">
            <a:hlinkClick r:id="rId5"/>
            <a:extLst>
              <a:ext uri="{FF2B5EF4-FFF2-40B4-BE49-F238E27FC236}">
                <a16:creationId xmlns:a16="http://schemas.microsoft.com/office/drawing/2014/main" id="{3EA9E034-2BDC-BF3E-36B3-FAFC95B38C45}"/>
              </a:ext>
            </a:extLst>
          </p:cNvPr>
          <p:cNvSpPr/>
          <p:nvPr userDrawn="1"/>
        </p:nvSpPr>
        <p:spPr>
          <a:xfrm>
            <a:off x="7368099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6"/>
            <a:extLst>
              <a:ext uri="{FF2B5EF4-FFF2-40B4-BE49-F238E27FC236}">
                <a16:creationId xmlns:a16="http://schemas.microsoft.com/office/drawing/2014/main" id="{2B8DFAE9-A6EA-F959-99F8-43AB6FBB7F65}"/>
              </a:ext>
            </a:extLst>
          </p:cNvPr>
          <p:cNvSpPr/>
          <p:nvPr userDrawn="1"/>
        </p:nvSpPr>
        <p:spPr>
          <a:xfrm>
            <a:off x="8147441" y="6450041"/>
            <a:ext cx="66501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62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400" y="334800"/>
            <a:ext cx="900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825625"/>
            <a:ext cx="9007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8248" y="653891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2">
                <a:solidFill>
                  <a:schemeClr val="tx2"/>
                </a:solidFill>
              </a:defRPr>
            </a:lvl1pPr>
          </a:lstStyle>
          <a:p>
            <a:r>
              <a:rPr lang="cs-CZ" sz="790"/>
              <a:t>Strana</a:t>
            </a:r>
            <a:r>
              <a:rPr lang="de-DE"/>
              <a:t> </a:t>
            </a:r>
            <a:fld id="{E2BCF22A-5E8C-4B2F-8CEC-D31B789CDA14}" type="slidenum">
              <a:rPr/>
              <a:pPr/>
              <a:t>‹#›</a:t>
            </a:fld>
            <a:endParaRPr dirty="0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89448580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60" imgH="360" progId="TCLayout.ActiveDocument.1">
                  <p:embed/>
                </p:oleObj>
              </mc:Choice>
              <mc:Fallback>
                <p:oleObj name="think-cell Folie" r:id="rId32" imgW="360" imgH="36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68990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60" imgH="360" progId="TCLayout.ActiveDocument.1">
                  <p:embed/>
                </p:oleObj>
              </mc:Choice>
              <mc:Fallback>
                <p:oleObj name="think-cell Folie" r:id="rId34" imgW="360" imgH="360" progId="TCLayout.ActiveDocument.1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7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2" r:id="rId3"/>
    <p:sldLayoutId id="2147483672" r:id="rId4"/>
    <p:sldLayoutId id="2147483673" r:id="rId5"/>
    <p:sldLayoutId id="2147483674" r:id="rId6"/>
    <p:sldLayoutId id="2147483675" r:id="rId7"/>
    <p:sldLayoutId id="2147483668" r:id="rId8"/>
    <p:sldLayoutId id="2147483663" r:id="rId9"/>
    <p:sldLayoutId id="2147483661" r:id="rId10"/>
    <p:sldLayoutId id="2147483654" r:id="rId11"/>
    <p:sldLayoutId id="2147483649" r:id="rId12"/>
    <p:sldLayoutId id="2147483669" r:id="rId13"/>
    <p:sldLayoutId id="2147483666" r:id="rId14"/>
    <p:sldLayoutId id="2147483662" r:id="rId15"/>
    <p:sldLayoutId id="2147483655" r:id="rId16"/>
    <p:sldLayoutId id="2147483650" r:id="rId17"/>
    <p:sldLayoutId id="2147483670" r:id="rId18"/>
    <p:sldLayoutId id="2147483664" r:id="rId19"/>
    <p:sldLayoutId id="2147483658" r:id="rId20"/>
    <p:sldLayoutId id="2147483656" r:id="rId21"/>
    <p:sldLayoutId id="2147483651" r:id="rId22"/>
    <p:sldLayoutId id="2147483667" r:id="rId23"/>
    <p:sldLayoutId id="2147483659" r:id="rId24"/>
    <p:sldLayoutId id="2147483653" r:id="rId25"/>
    <p:sldLayoutId id="2147483676" r:id="rId26"/>
    <p:sldLayoutId id="2147483671" r:id="rId27"/>
    <p:sldLayoutId id="2147483665" r:id="rId28"/>
  </p:sldLayoutIdLst>
  <p:hf hdr="0" ftr="0" dt="0"/>
  <p:txStyles>
    <p:titleStyle>
      <a:lvl1pPr algn="l" defTabSz="60364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6800" indent="-226800" algn="l" defTabSz="603647" rtl="0" eaLnBrk="1" latinLnBrk="0" hangingPunct="1">
        <a:lnSpc>
          <a:spcPct val="100000"/>
        </a:lnSpc>
        <a:spcBef>
          <a:spcPts val="661"/>
        </a:spcBef>
        <a:buClr>
          <a:schemeClr val="accent2">
            <a:lumMod val="50000"/>
          </a:schemeClr>
        </a:buClr>
        <a:buFont typeface="Webdings" panose="05030102010509060703" pitchFamily="18" charset="2"/>
        <a:buChar char="=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36" indent="-226800" algn="l" defTabSz="603647" rtl="0" eaLnBrk="1" latinLnBrk="0" hangingPunct="1">
        <a:lnSpc>
          <a:spcPct val="100000"/>
        </a:lnSpc>
        <a:spcBef>
          <a:spcPts val="330"/>
        </a:spcBef>
        <a:buClr>
          <a:schemeClr val="accent2"/>
        </a:buClr>
        <a:buFont typeface="Webdings" panose="05030102010509060703" pitchFamily="18" charset="2"/>
        <a:buChar char="=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4559" indent="-226800" algn="l" defTabSz="603647" rtl="0" eaLnBrk="1" latinLnBrk="0" hangingPunct="1">
        <a:lnSpc>
          <a:spcPct val="100000"/>
        </a:lnSpc>
        <a:spcBef>
          <a:spcPts val="330"/>
        </a:spcBef>
        <a:buClrTx/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6382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358206" indent="-226800" algn="l" defTabSz="603647" rtl="0" eaLnBrk="1" latinLnBrk="0" hangingPunct="1">
        <a:lnSpc>
          <a:spcPct val="10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660029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1853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3676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5500" indent="-150912" algn="l" defTabSz="60364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23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70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9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117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764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88" algn="l" defTabSz="603647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9.xml"/><Relationship Id="rId6" Type="http://schemas.openxmlformats.org/officeDocument/2006/relationships/image" Target="../media/image15.bin"/><Relationship Id="rId5" Type="http://schemas.openxmlformats.org/officeDocument/2006/relationships/image" Target="../media/image14.bin"/><Relationship Id="rId4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16.bin"/><Relationship Id="rId4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17.bin"/><Relationship Id="rId5" Type="http://schemas.openxmlformats.org/officeDocument/2006/relationships/hyperlink" Target="http://www.tpa-group.cz/" TargetMode="External"/><Relationship Id="rId4" Type="http://schemas.openxmlformats.org/officeDocument/2006/relationships/hyperlink" Target="mailto:jan.soska@tpa-group.cz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852792-C3F9-C37C-DEA6-184500F6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TPA </a:t>
            </a:r>
            <a:r>
              <a:rPr lang="cs-CZ" dirty="0"/>
              <a:t>Group pro 31. Exportní fórum Mladé Buky 28.-29.11.2024</a:t>
            </a:r>
            <a:endParaRPr lang="de-AT" dirty="0"/>
          </a:p>
        </p:txBody>
      </p:sp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288EF95A-B363-154E-0938-53537B65CD01}"/>
              </a:ext>
            </a:extLst>
          </p:cNvPr>
          <p:cNvPicPr>
            <a:picLocks noGrp="1" noChangeAspect="1"/>
          </p:cNvPicPr>
          <p:nvPr>
            <p:ph type="pic" sz="quarter" idx="19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202"/>
          <a:stretch/>
        </p:blipFill>
        <p:spPr>
          <a:xfrm>
            <a:off x="-6350" y="2271806"/>
            <a:ext cx="9917715" cy="4597657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842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3C185-C484-C949-D195-77229E1B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20000"/>
              <a:buNone/>
            </a:pPr>
            <a:endParaRPr lang="cs-CZ" sz="1200" dirty="0"/>
          </a:p>
          <a:p>
            <a:pPr>
              <a:buSzPct val="120000"/>
            </a:pPr>
            <a:r>
              <a:rPr lang="cs-CZ" sz="1200" b="1" dirty="0"/>
              <a:t>DPH v mezinárodním kontextu</a:t>
            </a:r>
          </a:p>
          <a:p>
            <a:pPr lvl="1">
              <a:buSzPct val="120000"/>
            </a:pPr>
            <a:r>
              <a:rPr lang="cs-CZ" sz="1200" dirty="0"/>
              <a:t>Nesplnění podmínek/dokumentace k vývozu / JČS (např. ex </a:t>
            </a:r>
            <a:r>
              <a:rPr lang="cs-CZ" sz="1200" dirty="0" err="1"/>
              <a:t>works</a:t>
            </a:r>
            <a:r>
              <a:rPr lang="cs-CZ" sz="1200" dirty="0"/>
              <a:t>, FCA)</a:t>
            </a:r>
          </a:p>
          <a:p>
            <a:pPr lvl="1">
              <a:buSzPct val="120000"/>
            </a:pPr>
            <a:r>
              <a:rPr lang="cs-CZ" sz="1200" dirty="0"/>
              <a:t>X-</a:t>
            </a:r>
            <a:r>
              <a:rPr lang="cs-CZ" sz="1200" dirty="0" err="1"/>
              <a:t>stranný</a:t>
            </a:r>
            <a:r>
              <a:rPr lang="cs-CZ" sz="1200" dirty="0"/>
              <a:t> obchod s jednou přepravou</a:t>
            </a:r>
          </a:p>
          <a:p>
            <a:pPr lvl="1">
              <a:buSzPct val="120000"/>
            </a:pPr>
            <a:r>
              <a:rPr lang="cs-CZ" sz="1200" dirty="0"/>
              <a:t>Zatažení jako „buffer“ do tzv. „řetězových obchodů“</a:t>
            </a:r>
          </a:p>
          <a:p>
            <a:pPr marL="226800" lvl="1">
              <a:spcBef>
                <a:spcPts val="661"/>
              </a:spcBef>
              <a:buClr>
                <a:schemeClr val="accent2">
                  <a:lumMod val="50000"/>
                </a:schemeClr>
              </a:buClr>
              <a:buSzPct val="120000"/>
            </a:pPr>
            <a:endParaRPr lang="cs-CZ" sz="1200" b="1" dirty="0"/>
          </a:p>
          <a:p>
            <a:pPr marL="226800" lvl="1">
              <a:spcBef>
                <a:spcPts val="661"/>
              </a:spcBef>
              <a:buClr>
                <a:schemeClr val="accent2">
                  <a:lumMod val="50000"/>
                </a:schemeClr>
              </a:buClr>
              <a:buSzPct val="120000"/>
            </a:pPr>
            <a:r>
              <a:rPr lang="cs-CZ" sz="1200" b="1" dirty="0"/>
              <a:t>Transferové ceny v mezinárodní kontextu</a:t>
            </a:r>
          </a:p>
          <a:p>
            <a:pPr lvl="1">
              <a:buSzPct val="120000"/>
            </a:pPr>
            <a:r>
              <a:rPr lang="cs-CZ" sz="1200" dirty="0"/>
              <a:t>Rozdílný přístup v rámci světa (OECD, US, Čína, Indie, Brazílie, …)</a:t>
            </a:r>
          </a:p>
          <a:p>
            <a:pPr lvl="1">
              <a:buSzPct val="120000"/>
            </a:pPr>
            <a:r>
              <a:rPr lang="cs-CZ" sz="1200" dirty="0"/>
              <a:t>Nákupy z koncernu</a:t>
            </a:r>
          </a:p>
          <a:p>
            <a:pPr lvl="1">
              <a:buSzPct val="120000"/>
            </a:pPr>
            <a:r>
              <a:rPr lang="cs-CZ" sz="1200" dirty="0"/>
              <a:t>Výroba/export do koncernu</a:t>
            </a:r>
          </a:p>
          <a:p>
            <a:pPr lvl="2">
              <a:buSzPct val="120000"/>
            </a:pPr>
            <a:r>
              <a:rPr lang="cs-CZ" sz="1200" dirty="0"/>
              <a:t>Práce ve mzdě</a:t>
            </a:r>
          </a:p>
          <a:p>
            <a:pPr lvl="2">
              <a:buSzPct val="120000"/>
            </a:pPr>
            <a:r>
              <a:rPr lang="cs-CZ" sz="1200" dirty="0"/>
              <a:t>Smluvní výrobce</a:t>
            </a:r>
          </a:p>
          <a:p>
            <a:pPr lvl="2">
              <a:buSzPct val="120000"/>
            </a:pPr>
            <a:r>
              <a:rPr lang="cs-CZ" sz="1200" dirty="0"/>
              <a:t>Plnohodnotný výrobce</a:t>
            </a:r>
          </a:p>
          <a:p>
            <a:pPr lvl="1">
              <a:buSzPct val="120000"/>
            </a:pPr>
            <a:r>
              <a:rPr lang="cs-CZ" sz="1200" dirty="0"/>
              <a:t>Příkaz mateřské společnosti</a:t>
            </a:r>
          </a:p>
          <a:p>
            <a:pPr lvl="2">
              <a:buSzPct val="120000"/>
            </a:pPr>
            <a:endParaRPr lang="cs-CZ" sz="1200" b="1" dirty="0"/>
          </a:p>
          <a:p>
            <a:pPr>
              <a:buSzPct val="120000"/>
            </a:pPr>
            <a:r>
              <a:rPr lang="cs-CZ" sz="1200" b="1" dirty="0"/>
              <a:t>Srážková daň v zahraničí</a:t>
            </a:r>
          </a:p>
          <a:p>
            <a:pPr lvl="1">
              <a:buSzPct val="120000"/>
            </a:pPr>
            <a:r>
              <a:rPr lang="cs-CZ" sz="1200" dirty="0"/>
              <a:t>Management </a:t>
            </a:r>
            <a:r>
              <a:rPr lang="cs-CZ" sz="1200" dirty="0" err="1"/>
              <a:t>fee</a:t>
            </a:r>
            <a:r>
              <a:rPr lang="cs-CZ" sz="1200" dirty="0"/>
              <a:t>, technické služby (např. Indie, Brazílie,…)</a:t>
            </a:r>
          </a:p>
          <a:p>
            <a:pPr lvl="1">
              <a:buSzPct val="120000"/>
            </a:pPr>
            <a:r>
              <a:rPr lang="cs-CZ" sz="1200" dirty="0"/>
              <a:t>Repatriace/distribuce zisku ze zahraničí (národní banky, SD dle SZDZ)</a:t>
            </a:r>
          </a:p>
          <a:p>
            <a:pPr lvl="1">
              <a:buSzPct val="120000"/>
            </a:pPr>
            <a:r>
              <a:rPr lang="cs-CZ" sz="1200" dirty="0"/>
              <a:t>Financování (SD na úroky)</a:t>
            </a:r>
          </a:p>
          <a:p>
            <a:pPr lvl="1">
              <a:buSzPct val="120000"/>
            </a:pPr>
            <a:r>
              <a:rPr lang="cs-CZ" sz="1200" dirty="0"/>
              <a:t>Licence (SD na licenční poplatky)</a:t>
            </a:r>
          </a:p>
          <a:p>
            <a:pPr marL="225936" lvl="1" indent="0">
              <a:buSzPct val="120000"/>
              <a:buNone/>
            </a:pPr>
            <a:endParaRPr lang="cs-CZ" sz="1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2896F6-630C-7CC8-1C08-B530C059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296581"/>
            <a:ext cx="8069388" cy="890783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cs-CZ" dirty="0"/>
              <a:t>Nejčastější daňové nástrahy v mezinárodním obchodu – a jak se proti nim bránit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52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33BC546F-48FB-8A76-9CEC-CAFBAF90A107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r="27792"/>
          <a:stretch/>
        </p:blipFill>
        <p:spPr>
          <a:xfrm>
            <a:off x="6556375" y="1546225"/>
            <a:ext cx="2879725" cy="4321175"/>
          </a:xfrm>
        </p:spPr>
      </p:pic>
      <p:pic>
        <p:nvPicPr>
          <p:cNvPr id="2" name="Zástupný symbol obrázku 8" descr="Obsah obrázku osoba, snímek obrazovky, umění&#10;&#10;Popis byl vytvořen automaticky">
            <a:extLst>
              <a:ext uri="{FF2B5EF4-FFF2-40B4-BE49-F238E27FC236}">
                <a16:creationId xmlns:a16="http://schemas.microsoft.com/office/drawing/2014/main" id="{8A8D085E-33BE-1B4B-2C8D-F35667858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2"/>
          <a:stretch>
            <a:fillRect/>
          </a:stretch>
        </p:blipFill>
        <p:spPr>
          <a:xfrm>
            <a:off x="6556165" y="1546647"/>
            <a:ext cx="2880000" cy="4320000"/>
          </a:xfrm>
          <a:prstGeom prst="snip1Rect">
            <a:avLst>
              <a:gd name="adj" fmla="val 28938"/>
            </a:avLst>
          </a:prstGeom>
          <a:solidFill>
            <a:schemeClr val="accent2"/>
          </a:solidFill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6837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9A84F5C-6B37-21CC-714A-52B3A2DF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6065437" cy="5226862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cs-CZ" sz="1200" b="1" dirty="0"/>
              <a:t>Novinky a judikatura z oblasti korporátního práva, změny zdanění prodeje podílu obchodních společností od 1/1/2025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cs-CZ" sz="1200" dirty="0">
                <a:highlight>
                  <a:srgbClr val="FFFF00"/>
                </a:highlight>
              </a:rPr>
              <a:t>Praktické dopady nedávných rozhodnutí Nejvyššího soudu ČR z oblasti práva obchodních korporací např. v oblasti distribuce zisku a jiných vlastních zdrojů</a:t>
            </a:r>
          </a:p>
          <a:p>
            <a:pPr lvl="1">
              <a:buSzPct val="120000"/>
            </a:pPr>
            <a:r>
              <a:rPr lang="cs-CZ" sz="1200" dirty="0">
                <a:highlight>
                  <a:srgbClr val="FFFF00"/>
                </a:highlight>
              </a:rPr>
              <a:t>Nedávná novelizace zákona o přeměnách a její využitelnost v praxi</a:t>
            </a:r>
          </a:p>
          <a:p>
            <a:pPr lvl="1">
              <a:buSzPct val="120000"/>
            </a:pPr>
            <a:r>
              <a:rPr lang="cs-CZ" sz="1200" dirty="0"/>
              <a:t>Nadcházející změny v oblasti zdanění při prodeji podílu v korporaci od roku 2025</a:t>
            </a:r>
          </a:p>
          <a:p>
            <a:pPr lvl="1">
              <a:spcAft>
                <a:spcPts val="600"/>
              </a:spcAft>
              <a:buSzPct val="120000"/>
            </a:pPr>
            <a:endParaRPr lang="cs-CZ" sz="1200" dirty="0"/>
          </a:p>
          <a:p>
            <a:endParaRPr lang="cs-CZ" sz="12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4F8676-34D7-B838-F400-CE9B6702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téma / téma na příště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4416D369-29CE-7369-C5CC-6362B4AA7297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6556165" y="1546647"/>
            <a:ext cx="2880000" cy="4320000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640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8365E-2F0B-A58B-E9F7-02068989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271285-CF02-8527-14E6-67BCF7E726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300" dirty="0"/>
              <a:t>absolvent VŠE v Praze a postgraduálního studia na </a:t>
            </a:r>
            <a:r>
              <a:rPr lang="cs-CZ" sz="1300" dirty="0" err="1"/>
              <a:t>Wirtschaftsuniversität</a:t>
            </a:r>
            <a:r>
              <a:rPr lang="cs-CZ" sz="1300" dirty="0"/>
              <a:t> </a:t>
            </a:r>
            <a:br>
              <a:rPr lang="cs-CZ" sz="1300" dirty="0"/>
            </a:br>
            <a:r>
              <a:rPr lang="cs-CZ" sz="1300" dirty="0"/>
              <a:t>ve Vídni </a:t>
            </a:r>
          </a:p>
          <a:p>
            <a:r>
              <a:rPr lang="cs-CZ" sz="1300" dirty="0"/>
              <a:t>více než 20 let praxe v oboru daňový poradce</a:t>
            </a:r>
          </a:p>
          <a:p>
            <a:r>
              <a:rPr lang="cs-CZ" sz="1300" dirty="0"/>
              <a:t>specialista v oblasti daně z příjmů právnických a fyzických osob, transakčního poradenství, mezinárodního zdanění a transfer </a:t>
            </a:r>
            <a:r>
              <a:rPr lang="cs-CZ" sz="1300" dirty="0" err="1"/>
              <a:t>pricingu</a:t>
            </a:r>
            <a:endParaRPr lang="cs-CZ" sz="1300" dirty="0"/>
          </a:p>
          <a:p>
            <a:r>
              <a:rPr lang="cs-CZ" sz="1300" dirty="0"/>
              <a:t>člen Sekce mezinárodního zdanění Komory daňových poradců ČR</a:t>
            </a:r>
          </a:p>
          <a:p>
            <a:r>
              <a:rPr lang="cs-CZ" sz="1300" dirty="0"/>
              <a:t>lektorská činnost </a:t>
            </a:r>
          </a:p>
          <a:p>
            <a:endParaRPr lang="cs-CZ" sz="1300" dirty="0"/>
          </a:p>
          <a:p>
            <a:pPr marL="0" indent="0">
              <a:buNone/>
            </a:pPr>
            <a:r>
              <a:rPr lang="cs-CZ" sz="1300" b="1" dirty="0"/>
              <a:t>Reference</a:t>
            </a:r>
            <a:r>
              <a:rPr lang="cs-CZ" sz="1300" dirty="0"/>
              <a:t>:</a:t>
            </a:r>
          </a:p>
          <a:p>
            <a:r>
              <a:rPr lang="cs-CZ" sz="1300" b="1" dirty="0" err="1"/>
              <a:t>Progresus</a:t>
            </a:r>
            <a:r>
              <a:rPr lang="cs-CZ" sz="1300" b="1" dirty="0"/>
              <a:t> </a:t>
            </a:r>
            <a:r>
              <a:rPr lang="cs-CZ" sz="1300" dirty="0"/>
              <a:t>- daňové a transakční poradenství pro investiční skupinu</a:t>
            </a:r>
          </a:p>
          <a:p>
            <a:r>
              <a:rPr lang="cs-CZ" sz="1300" b="1" dirty="0" err="1"/>
              <a:t>Sachsen</a:t>
            </a:r>
            <a:r>
              <a:rPr lang="cs-CZ" sz="1300" b="1" dirty="0"/>
              <a:t> </a:t>
            </a:r>
            <a:r>
              <a:rPr lang="cs-CZ" sz="1300" b="1" dirty="0" err="1"/>
              <a:t>Fonds</a:t>
            </a:r>
            <a:r>
              <a:rPr lang="cs-CZ" sz="1300" b="1" dirty="0"/>
              <a:t>, AXA, VIG </a:t>
            </a:r>
            <a:r>
              <a:rPr lang="cs-CZ" sz="1300" b="1" dirty="0" err="1"/>
              <a:t>Fund</a:t>
            </a:r>
            <a:r>
              <a:rPr lang="cs-CZ" sz="1300" b="1" dirty="0"/>
              <a:t> </a:t>
            </a:r>
            <a:r>
              <a:rPr lang="cs-CZ" sz="1300" dirty="0"/>
              <a:t>- daňové a transakční poradenství</a:t>
            </a:r>
          </a:p>
          <a:p>
            <a:r>
              <a:rPr lang="cs-CZ" sz="1300" b="1" dirty="0"/>
              <a:t>Strabag</a:t>
            </a:r>
            <a:r>
              <a:rPr lang="cs-CZ" sz="1300" dirty="0"/>
              <a:t> - daňové poradenství pro stavební společnost</a:t>
            </a:r>
          </a:p>
          <a:p>
            <a:r>
              <a:rPr lang="cs-CZ" sz="1300" b="1" dirty="0"/>
              <a:t>MTV </a:t>
            </a:r>
            <a:r>
              <a:rPr lang="cs-CZ" sz="1300" b="1" dirty="0" err="1"/>
              <a:t>Networks</a:t>
            </a:r>
            <a:r>
              <a:rPr lang="cs-CZ" sz="1300" b="1" dirty="0"/>
              <a:t> </a:t>
            </a:r>
            <a:r>
              <a:rPr lang="cs-CZ" sz="1300" dirty="0"/>
              <a:t>- daňové poradenství pro televizní společnost</a:t>
            </a:r>
          </a:p>
          <a:p>
            <a:r>
              <a:rPr lang="cs-CZ" sz="1300" b="1" dirty="0" err="1"/>
              <a:t>Transaero</a:t>
            </a:r>
            <a:r>
              <a:rPr lang="cs-CZ" sz="1300" b="1" dirty="0"/>
              <a:t> Airlines  </a:t>
            </a:r>
            <a:r>
              <a:rPr lang="cs-CZ" sz="1300" dirty="0"/>
              <a:t>- daňové poradenství pro leteckou společnost</a:t>
            </a:r>
          </a:p>
          <a:p>
            <a:r>
              <a:rPr lang="cs-CZ" sz="1300" b="1" dirty="0"/>
              <a:t>IN </a:t>
            </a:r>
            <a:r>
              <a:rPr lang="cs-CZ" sz="1300" b="1" dirty="0" err="1"/>
              <a:t>Equity</a:t>
            </a:r>
            <a:r>
              <a:rPr lang="cs-CZ" sz="1300" b="1" dirty="0"/>
              <a:t> Slovakia </a:t>
            </a:r>
            <a:r>
              <a:rPr lang="cs-CZ" sz="1300" dirty="0"/>
              <a:t>– daňové poradenství pro obchodníka s cennými papíry</a:t>
            </a:r>
          </a:p>
          <a:p>
            <a:r>
              <a:rPr lang="cs-CZ" sz="1300" b="1" dirty="0"/>
              <a:t>Slovenské energetické </a:t>
            </a:r>
            <a:r>
              <a:rPr lang="cs-CZ" sz="1300" b="1" dirty="0" err="1"/>
              <a:t>strojárne</a:t>
            </a:r>
            <a:r>
              <a:rPr lang="cs-CZ" sz="1300" b="1" dirty="0"/>
              <a:t>, org.sl. </a:t>
            </a:r>
            <a:r>
              <a:rPr lang="cs-CZ" sz="1300" dirty="0"/>
              <a:t>- daňové poradenství pro výrobce parních kotlů na spalování uhlí, olejů, plynu a biomasy</a:t>
            </a:r>
          </a:p>
          <a:p>
            <a:r>
              <a:rPr lang="cs-CZ" sz="1300" b="1" dirty="0"/>
              <a:t>ISUZU org.sl. </a:t>
            </a:r>
            <a:r>
              <a:rPr lang="cs-CZ" sz="1300" dirty="0"/>
              <a:t>- daňové poradenství pro automobilového výrobce</a:t>
            </a:r>
          </a:p>
          <a:p>
            <a:r>
              <a:rPr lang="cs-CZ" sz="1300" b="1" dirty="0" err="1"/>
              <a:t>Ametek</a:t>
            </a:r>
            <a:r>
              <a:rPr lang="cs-CZ" sz="1300" dirty="0"/>
              <a:t> - daňové poradenství a transfer </a:t>
            </a:r>
            <a:r>
              <a:rPr lang="cs-CZ" sz="1300" dirty="0" err="1"/>
              <a:t>pricing</a:t>
            </a:r>
            <a:r>
              <a:rPr lang="cs-CZ" sz="1300" dirty="0"/>
              <a:t> pro výrobce elektromotorů</a:t>
            </a:r>
          </a:p>
          <a:p>
            <a:r>
              <a:rPr lang="cs-CZ" sz="1300" b="1" dirty="0"/>
              <a:t>Agro CS </a:t>
            </a:r>
            <a:r>
              <a:rPr lang="cs-CZ" sz="1300" dirty="0"/>
              <a:t>- transakční poradenství pro předního výrobce substrátů a hnojiv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2D94B9-0D10-4EDF-6E29-3C0959EA74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Jan Soška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85E315-022D-4065-CB34-F948C7C49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Partner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013FA91-26E0-304A-64BC-146401A46FD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Tel.: +420 222 826 270</a:t>
            </a:r>
            <a:endParaRPr lang="cs-CZ" dirty="0"/>
          </a:p>
          <a:p>
            <a:r>
              <a:rPr lang="cs-CZ" dirty="0"/>
              <a:t>Mobil: +420 724 226 046</a:t>
            </a:r>
          </a:p>
          <a:p>
            <a:endParaRPr lang="cs-CZ" dirty="0"/>
          </a:p>
          <a:p>
            <a:r>
              <a:rPr lang="cs-CZ" dirty="0">
                <a:solidFill>
                  <a:srgbClr val="000000"/>
                </a:solidFill>
                <a:hlinkClick r:id="rId4"/>
              </a:rPr>
              <a:t>jan.soska@tpa-group.cz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hlinkClick r:id="rId5"/>
              </a:rPr>
              <a:t>www.tpa-group.cz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 descr="Obsah obrázku Lidská tvář, oblečení, osoba, úsměv&#10;&#10;Popis byl vytvořen automaticky">
            <a:extLst>
              <a:ext uri="{FF2B5EF4-FFF2-40B4-BE49-F238E27FC236}">
                <a16:creationId xmlns:a16="http://schemas.microsoft.com/office/drawing/2014/main" id="{851B7408-5588-B3FE-9FDE-D5D17CB13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461600"/>
            <a:ext cx="2311200" cy="2311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4285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102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3c&quot; g=&quot;64&quot; b=&quot;7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VA\AppData\Local\Templafy\AddIns\PowerPointVsto\b1bb8a3c-67d4-4aef-bcc3-af562b7f44bf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VA\AppData\Local\Templafy\AddIns\PowerPointVsto\buero laptop diagramm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BN\AppData\Local\Templafy\AddIns\PowerPointVsto\SP_hand tablet digital.jpg"/>
</p:tagLst>
</file>

<file path=ppt/theme/theme1.xml><?xml version="1.0" encoding="utf-8"?>
<a:theme xmlns:a="http://schemas.openxmlformats.org/drawingml/2006/main" name="TPA">
  <a:themeElements>
    <a:clrScheme name="Benutzerdefiniert 1">
      <a:dk1>
        <a:srgbClr val="000000"/>
      </a:dk1>
      <a:lt1>
        <a:srgbClr val="FFFFFF"/>
      </a:lt1>
      <a:dk2>
        <a:srgbClr val="545346"/>
      </a:dk2>
      <a:lt2>
        <a:srgbClr val="005233"/>
      </a:lt2>
      <a:accent1>
        <a:srgbClr val="5A6E89"/>
      </a:accent1>
      <a:accent2>
        <a:srgbClr val="7FBDA8"/>
      </a:accent2>
      <a:accent3>
        <a:srgbClr val="ECCC7D"/>
      </a:accent3>
      <a:accent4>
        <a:srgbClr val="73699D"/>
      </a:accent4>
      <a:accent5>
        <a:srgbClr val="AB6388"/>
      </a:accent5>
      <a:accent6>
        <a:srgbClr val="578896"/>
      </a:accent6>
      <a:hlink>
        <a:srgbClr val="000000"/>
      </a:hlink>
      <a:folHlink>
        <a:srgbClr val="5858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>
          <a:solidFill>
            <a:schemeClr val="accent1"/>
          </a:solidFill>
          <a:headEnd/>
          <a:tailEnd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auto">
        <a:ln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>
          <a:defRPr b="1" dirty="0">
            <a:solidFill>
              <a:srgbClr val="0052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gebot_StB_EN.potx" id="{EACDD47E-EA65-4256-81F2-BD4A0D95750A}" vid="{038DD6C9-57B7-494F-A4C2-EBAF5F4C2D8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333859386174864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8327789158229627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],"slideId":"638394461974008073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638327789055680763","enableDocumentContentUpdater":false,"version":"2.0"}]]></TemplafySlideTemplateConfiguration>
</file>

<file path=customXml/item16.xml><?xml version="1.0" encoding="utf-8"?>
<TemplafySlideCollectionConfigurations xmlns:xsi="http://www.w3.org/2001/XMLSchema-instance" xmlns:xsd="http://www.w3.org/2001/XMLSchema">
  <SlideCollection ElementMetadataLinkId="4d228083-bb4c-49b6-b655-823b6b0e0654" TemplateId="638133595457234053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e7a35762-34da-410b-afda-46bcdea2c6b3" TemplateId="63814046940658633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a9f5697d-bf58-47f7-ab87-ab254821b35d" TemplateId="638140487279980175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0ed2ecd-114a-4706-8a42-a899c47ac65e" TemplateId="63814049159683428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0055458a-2cfc-454c-8711-551548870275" TemplateId="63815513671846691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28d026f2-0362-4798-bb5a-3d8153e383e9" TemplateId="63813358985251183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c84a0f77-3d7d-44dc-8b36-0b24950cc61f" TemplateId="638140478606764128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c2c39ef-0d68-4c45-8e29-67634b1dcf05" TemplateId="63813359545728209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e149e93-0c07-48c0-82a5-7e9f90ba6039" TemplateId="63814049642563820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317629b0-4496-4580-852a-9b2d215fa424" TemplateId="63815609474598710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635f581-0271-439a-a643-139d3296bbbc" TemplateId="63813358985244286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603197f-ea61-4a3a-9970-4d8715c2bda7" TemplateId="638156095986293819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2dd9b44-93c0-45f9-ab1b-6691250380de" TemplateId="63814048716615382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704e4f33-3d18-468b-8273-f2ce3bb34203" TemplateId="63813359181051883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b321fcf3-e0dc-4ae1-ae8c-9ed0c0188029" TemplateId="63814049618934417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5c628bd-6e4f-4ae8-ab3b-4eb233e792fe" TemplateId="63814046833788289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9732b829-c756-45fa-9b2e-2b756439e0d3" TemplateId="63814048689043753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1f2241a0-98fb-4c59-a65d-d8857af19fcb" TemplateId="638140390970647173">
    <TemplateConfiguration>{"elementsMetadata":[{"elementConfiguration":{"binding":"{{Form.ContactOne}}","visibility":"","disableUpdates":false,"type":"text"},"type":"shape","id":"7e33b003-ee06-40a7-917a-17a12f164910"},{"elementConfiguration":{"binding":"{{Form.ContactTwo}}","visibility":"","disableUpdates":false,"type":"text"},"type":"shape","id":"429a62f9-a809-4205-b3ba-a1323360c87a"}],"transformationConfigurations":[],"enableDocumentContentUpdater":false,"version":"2.0"}</TemplateConfiguration>
    <FormConfiguration>{"formFields":[{"required":false,"placeholder":"","lines":1,"helpTexts":{},"spacing":{},"shareValue":false,"type":"textBox","name":"ContactOne","label":"Kontaktperson 1"},{"required":false,"placeholder":"","lines":1,"helpTexts":{},"spacing":{},"shareValue":false,"type":"textBox","name":"ContactTwo","label":"Kontaktperson 2"}],"formDataEntries":[]}</FormConfiguration>
  </SlideCollection>
  <SlideCollection ElementMetadataLinkId="49a83919-1565-4bca-95eb-c8e4442d089d" TemplateId="638140496296233189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c2a732be-d6ed-44c5-aacc-9754f660d4cd" TemplateId="63815609434136275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f49f8da-d21d-4653-aef4-e55d074209f3" TemplateId="638140390971598530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d38038b-6ed9-4b5c-9355-6afee1e8d3e5" TemplateId="638156093932344195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aafa470-c51a-4255-bc29-0b8a9efb83a4" TemplateId="638157693529330791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8bc490d6-072e-4ba2-b1db-83d484d7f590" TemplateId="63814048648606071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45f26118-b941-4316-a053-dcc15ac3b16a" TemplateId="638156094550085404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990167d-7f27-4655-9780-92e6706ed5a5" TemplateId="63814048241137488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f89cc65b-803c-4a70-84e1-4dd1820c86c9" TemplateId="63815609571005917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ed2bc608-d567-4747-b872-03b5b97a83c1" TemplateId="63814048750447499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0edbb7e-a9b8-4c1c-a1c5-76e5bf19f526" TemplateId="63814048188463349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14db5ea-30e0-4063-84d6-14a01d211900" TemplateId="63814046696764698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7dccdc99-94db-4486-843f-70610d342a38" TemplateId="638140498413486143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59b025fb-de21-4562-af42-5f62715ab006" TemplateId="638140482634550346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63e7c3e0-4872-43af-9485-1bb8d55453f1" TemplateId="638140478646044457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2d9dbcff-4a41-46ec-a790-c1844da19a94" TemplateId="638140486977474662">
    <TemplateConfiguration>{"elementsMetadata":[],"transformationConfigurations":[],"enableDocumentContentUpdater":false,"version":"2.0"}</TemplateConfiguration>
    <FormConfiguration>{"formFields":[],"formDataEntries":[]}</FormConfiguration>
  </SlideCollection>
  <SlideCollection ElementMetadataLinkId="152169c2-ed70-4b5d-a3fd-2d6c72cf862e" TemplateId="638133589852056073">
    <TemplateConfiguration>{"elementsMetadata":[{"elementConfiguration":{"binding":"{{Form.ContactOne}}","visibility":"","disableUpdates":false,"type":"text"},"type":"shape","id":"58f1bb4a-2799-4b71-8aca-f84190f24a96"},{"elementConfiguration":{"binding":"{{Form.ContactTwo}}","visibility":"","disableUpdates":false,"type":"text"},"type":"shape","id":"99fd90c3-5e2b-4a71-b139-85af13f814f5"},{"elementConfiguration":{"binding":"{{UserProfile.Office.Legal_en-GB}}","visibility":"","disableUpdates":false,"type":"text"},"type":"shape","id":"514b6474-3c52-4e75-b301-6d84be792186"},{"elementConfiguration":{"binding":"{{UserProfile.Office.Address_en-GB}}","visibility":"","disableUpdates":false,"type":"text"},"type":"shape","id":"dc2d0112-5d42-42b9-8232-cfa7c7c6d0ea"},{"elementConfiguration":{"binding":"{{UserProfile.Office.CompanyName}}","visibility":"","disableUpdates":false,"type":"text"},"type":"shape","id":"141a1bc6-ff61-4f8d-baa2-25d89d6b7a8c"},{"elementConfiguration":{"binding":"{{UserProfile.Office.Place_en-GB}}","visibility":"","disableUpdates":false,"type":"text"},"type":"shape","id":"ee0c6478-750f-49f5-983a-c9837bca38c7"}],"transformationConfigurations":[],"enableDocumentContentUpdater":false,"version":"2.0"}</TemplateConfiguration>
    <FormConfiguration>{"formFields":[{"required":false,"placeholder":"","lines":1,"helpTexts":{},"spacing":{},"shareValue":false,"type":"textBox","name":"ContactOne","label":"Kontaktperson 1"},{"required":false,"placeholder":"","lines":1,"helpTexts":{},"spacing":{},"shareValue":false,"type":"textBox","name":"ContactTwo","label":"Kontaktperson 2"}],"formDataEntries":[]}</FormConfiguration>
  </SlideCollection>
  <SlideCollection ElementMetadataLinkId="62fda61d-142f-4ebb-909f-c5367fd1ebde" TemplateId="638133591813787473">
    <TemplateConfiguration>{"elementsMetadata":[],"transformationConfigurations":[],"enableDocumentContentUpdater":false,"version":"2.0"}</TemplateConfiguration>
    <FormConfiguration>{"formFields":[],"formDataEntries":[]}</FormConfiguration>
  </SlideCollection>
</TemplafySlideCollectionConfigurations>
</file>

<file path=customXml/item17.xml><?xml version="1.0" encoding="utf-8"?>
<TemplafyTemplateConfiguration><![CDATA[{"elementsMetadata":[],"transformationConfigurations":[],"templateName":"Prázdná šablona nabídka CZ","templateDescription":"","enableDocumentContentUpdater":false,"version":"2.0"}]]></Templafy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8327789325857777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8327789325857777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8333859384818681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8394461973611748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1012734056236318730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638327789326562153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327789326489486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854605704118403094","enableDocumentContentUpdater":false,"version":"2.0"}]]></TemplafySlideTemplateConfiguration>
</file>

<file path=customXml/item33.xml><?xml version="1.0" encoding="utf-8"?>
<TemplafySlideTemplateConfiguration><![CDATA[{"slideVersion":1,"isValidatorEnabled":false,"isLocked":false,"elementsMetadata":[],"slideId":"854605704118403087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394461974116257","enableDocumentContentUpdater":false,"version":"2.0"}]]></TemplafySlide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],"slideId":"854605704118403105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95F495E-9174-4C8E-B490-284E7A419A88}">
  <ds:schemaRefs/>
</ds:datastoreItem>
</file>

<file path=customXml/itemProps10.xml><?xml version="1.0" encoding="utf-8"?>
<ds:datastoreItem xmlns:ds="http://schemas.openxmlformats.org/officeDocument/2006/customXml" ds:itemID="{284531D4-DC0A-4CAD-81A4-42DE66E5B0C9}">
  <ds:schemaRefs/>
</ds:datastoreItem>
</file>

<file path=customXml/itemProps11.xml><?xml version="1.0" encoding="utf-8"?>
<ds:datastoreItem xmlns:ds="http://schemas.openxmlformats.org/officeDocument/2006/customXml" ds:itemID="{6D903EBB-93DB-48CA-9923-033170DD9F2A}">
  <ds:schemaRefs/>
</ds:datastoreItem>
</file>

<file path=customXml/itemProps12.xml><?xml version="1.0" encoding="utf-8"?>
<ds:datastoreItem xmlns:ds="http://schemas.openxmlformats.org/officeDocument/2006/customXml" ds:itemID="{660AA5A7-B0A9-452A-8607-FC8465C06FC0}">
  <ds:schemaRefs/>
</ds:datastoreItem>
</file>

<file path=customXml/itemProps13.xml><?xml version="1.0" encoding="utf-8"?>
<ds:datastoreItem xmlns:ds="http://schemas.openxmlformats.org/officeDocument/2006/customXml" ds:itemID="{0B8CE8D0-0923-4109-9ED5-826566D071A9}">
  <ds:schemaRefs/>
</ds:datastoreItem>
</file>

<file path=customXml/itemProps14.xml><?xml version="1.0" encoding="utf-8"?>
<ds:datastoreItem xmlns:ds="http://schemas.openxmlformats.org/officeDocument/2006/customXml" ds:itemID="{5B94C784-86CE-464F-A4D1-28C892657E62}">
  <ds:schemaRefs/>
</ds:datastoreItem>
</file>

<file path=customXml/itemProps15.xml><?xml version="1.0" encoding="utf-8"?>
<ds:datastoreItem xmlns:ds="http://schemas.openxmlformats.org/officeDocument/2006/customXml" ds:itemID="{92C57989-E30E-4895-A34F-CC44F950AE4C}">
  <ds:schemaRefs/>
</ds:datastoreItem>
</file>

<file path=customXml/itemProps16.xml><?xml version="1.0" encoding="utf-8"?>
<ds:datastoreItem xmlns:ds="http://schemas.openxmlformats.org/officeDocument/2006/customXml" ds:itemID="{DFDC35E1-262E-4856-89EE-4FDBD54AF766}">
  <ds:schemaRefs/>
</ds:datastoreItem>
</file>

<file path=customXml/itemProps17.xml><?xml version="1.0" encoding="utf-8"?>
<ds:datastoreItem xmlns:ds="http://schemas.openxmlformats.org/officeDocument/2006/customXml" ds:itemID="{845E6707-E95E-4F83-8646-03F9D34888C4}">
  <ds:schemaRefs/>
</ds:datastoreItem>
</file>

<file path=customXml/itemProps18.xml><?xml version="1.0" encoding="utf-8"?>
<ds:datastoreItem xmlns:ds="http://schemas.openxmlformats.org/officeDocument/2006/customXml" ds:itemID="{4A05369C-7D8C-43CA-B53E-FB74C95ADEF5}">
  <ds:schemaRefs/>
</ds:datastoreItem>
</file>

<file path=customXml/itemProps19.xml><?xml version="1.0" encoding="utf-8"?>
<ds:datastoreItem xmlns:ds="http://schemas.openxmlformats.org/officeDocument/2006/customXml" ds:itemID="{B035E20F-BB46-44B9-A55F-83E7093D52A6}">
  <ds:schemaRefs/>
</ds:datastoreItem>
</file>

<file path=customXml/itemProps2.xml><?xml version="1.0" encoding="utf-8"?>
<ds:datastoreItem xmlns:ds="http://schemas.openxmlformats.org/officeDocument/2006/customXml" ds:itemID="{8556AA7A-358C-4F96-A4DC-A7AF2A6676F3}">
  <ds:schemaRefs/>
</ds:datastoreItem>
</file>

<file path=customXml/itemProps20.xml><?xml version="1.0" encoding="utf-8"?>
<ds:datastoreItem xmlns:ds="http://schemas.openxmlformats.org/officeDocument/2006/customXml" ds:itemID="{C8E35A05-1AC6-421D-9611-5195CBB0127E}">
  <ds:schemaRefs/>
</ds:datastoreItem>
</file>

<file path=customXml/itemProps21.xml><?xml version="1.0" encoding="utf-8"?>
<ds:datastoreItem xmlns:ds="http://schemas.openxmlformats.org/officeDocument/2006/customXml" ds:itemID="{9423FAB0-B831-4D4D-B972-B9855FF36C0C}">
  <ds:schemaRefs/>
</ds:datastoreItem>
</file>

<file path=customXml/itemProps22.xml><?xml version="1.0" encoding="utf-8"?>
<ds:datastoreItem xmlns:ds="http://schemas.openxmlformats.org/officeDocument/2006/customXml" ds:itemID="{5661C3D0-6AE7-4743-A7BD-8AD3B9E8AB5B}">
  <ds:schemaRefs/>
</ds:datastoreItem>
</file>

<file path=customXml/itemProps23.xml><?xml version="1.0" encoding="utf-8"?>
<ds:datastoreItem xmlns:ds="http://schemas.openxmlformats.org/officeDocument/2006/customXml" ds:itemID="{E27867AB-A699-48E2-92C7-663EDE068D3B}">
  <ds:schemaRefs/>
</ds:datastoreItem>
</file>

<file path=customXml/itemProps24.xml><?xml version="1.0" encoding="utf-8"?>
<ds:datastoreItem xmlns:ds="http://schemas.openxmlformats.org/officeDocument/2006/customXml" ds:itemID="{5FE1425D-8DE6-4EDB-9EB8-1AAA74C79F5A}">
  <ds:schemaRefs/>
</ds:datastoreItem>
</file>

<file path=customXml/itemProps25.xml><?xml version="1.0" encoding="utf-8"?>
<ds:datastoreItem xmlns:ds="http://schemas.openxmlformats.org/officeDocument/2006/customXml" ds:itemID="{EE5A6226-B5DD-478E-B2F8-A0573DDF0827}">
  <ds:schemaRefs/>
</ds:datastoreItem>
</file>

<file path=customXml/itemProps26.xml><?xml version="1.0" encoding="utf-8"?>
<ds:datastoreItem xmlns:ds="http://schemas.openxmlformats.org/officeDocument/2006/customXml" ds:itemID="{32DE865E-9BE5-4F38-BD63-07A2A142CEDA}">
  <ds:schemaRefs/>
</ds:datastoreItem>
</file>

<file path=customXml/itemProps27.xml><?xml version="1.0" encoding="utf-8"?>
<ds:datastoreItem xmlns:ds="http://schemas.openxmlformats.org/officeDocument/2006/customXml" ds:itemID="{177C29F8-542B-4D7E-A555-0450E610B17D}">
  <ds:schemaRefs/>
</ds:datastoreItem>
</file>

<file path=customXml/itemProps28.xml><?xml version="1.0" encoding="utf-8"?>
<ds:datastoreItem xmlns:ds="http://schemas.openxmlformats.org/officeDocument/2006/customXml" ds:itemID="{6EF4FA26-5D57-4CA7-8F02-7F6ED506BD1E}">
  <ds:schemaRefs/>
</ds:datastoreItem>
</file>

<file path=customXml/itemProps29.xml><?xml version="1.0" encoding="utf-8"?>
<ds:datastoreItem xmlns:ds="http://schemas.openxmlformats.org/officeDocument/2006/customXml" ds:itemID="{A4C1B4F5-2DC3-47CC-9BD7-A3192F02646E}">
  <ds:schemaRefs/>
</ds:datastoreItem>
</file>

<file path=customXml/itemProps3.xml><?xml version="1.0" encoding="utf-8"?>
<ds:datastoreItem xmlns:ds="http://schemas.openxmlformats.org/officeDocument/2006/customXml" ds:itemID="{A78D6892-1B9F-490B-A186-1E11DA9E7693}">
  <ds:schemaRefs/>
</ds:datastoreItem>
</file>

<file path=customXml/itemProps30.xml><?xml version="1.0" encoding="utf-8"?>
<ds:datastoreItem xmlns:ds="http://schemas.openxmlformats.org/officeDocument/2006/customXml" ds:itemID="{04FC2AC8-1423-4BEB-93C9-0F1BA9CA1C0B}">
  <ds:schemaRefs/>
</ds:datastoreItem>
</file>

<file path=customXml/itemProps31.xml><?xml version="1.0" encoding="utf-8"?>
<ds:datastoreItem xmlns:ds="http://schemas.openxmlformats.org/officeDocument/2006/customXml" ds:itemID="{D4B02848-2DC9-4438-95D9-A1ED01BEFF0A}">
  <ds:schemaRefs/>
</ds:datastoreItem>
</file>

<file path=customXml/itemProps32.xml><?xml version="1.0" encoding="utf-8"?>
<ds:datastoreItem xmlns:ds="http://schemas.openxmlformats.org/officeDocument/2006/customXml" ds:itemID="{9FB0BBA4-2D02-4400-8DF6-549DBACAFA3B}">
  <ds:schemaRefs/>
</ds:datastoreItem>
</file>

<file path=customXml/itemProps33.xml><?xml version="1.0" encoding="utf-8"?>
<ds:datastoreItem xmlns:ds="http://schemas.openxmlformats.org/officeDocument/2006/customXml" ds:itemID="{FA6D65EE-39E6-43C5-B3E4-CB91D714AB11}">
  <ds:schemaRefs/>
</ds:datastoreItem>
</file>

<file path=customXml/itemProps4.xml><?xml version="1.0" encoding="utf-8"?>
<ds:datastoreItem xmlns:ds="http://schemas.openxmlformats.org/officeDocument/2006/customXml" ds:itemID="{29BA1391-251B-447E-9B5C-0F4BCE4E5DD3}">
  <ds:schemaRefs/>
</ds:datastoreItem>
</file>

<file path=customXml/itemProps5.xml><?xml version="1.0" encoding="utf-8"?>
<ds:datastoreItem xmlns:ds="http://schemas.openxmlformats.org/officeDocument/2006/customXml" ds:itemID="{3F989163-9D92-411F-9260-D544EDDAC20E}">
  <ds:schemaRefs/>
</ds:datastoreItem>
</file>

<file path=customXml/itemProps6.xml><?xml version="1.0" encoding="utf-8"?>
<ds:datastoreItem xmlns:ds="http://schemas.openxmlformats.org/officeDocument/2006/customXml" ds:itemID="{991B65DC-BCB9-4914-9CD5-F9EF342FFBD7}">
  <ds:schemaRefs/>
</ds:datastoreItem>
</file>

<file path=customXml/itemProps7.xml><?xml version="1.0" encoding="utf-8"?>
<ds:datastoreItem xmlns:ds="http://schemas.openxmlformats.org/officeDocument/2006/customXml" ds:itemID="{61162C06-2E25-4DDC-8184-8A113873F52F}">
  <ds:schemaRefs/>
</ds:datastoreItem>
</file>

<file path=customXml/itemProps8.xml><?xml version="1.0" encoding="utf-8"?>
<ds:datastoreItem xmlns:ds="http://schemas.openxmlformats.org/officeDocument/2006/customXml" ds:itemID="{03B3A888-9991-4DA5-B443-98C1A7F8140A}">
  <ds:schemaRefs/>
</ds:datastoreItem>
</file>

<file path=customXml/itemProps9.xml><?xml version="1.0" encoding="utf-8"?>
<ds:datastoreItem xmlns:ds="http://schemas.openxmlformats.org/officeDocument/2006/customXml" ds:itemID="{7E5F342D-8B36-45DC-9241-CAB308C8092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Angebot_StB_EN</Template>
  <TotalTime>1901</TotalTime>
  <Words>405</Words>
  <Application>Microsoft Office PowerPoint</Application>
  <PresentationFormat>A4 (210 × 297 mm)</PresentationFormat>
  <Paragraphs>52</Paragraphs>
  <Slides>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Verdana</vt:lpstr>
      <vt:lpstr>Webdings</vt:lpstr>
      <vt:lpstr>Wingdings</vt:lpstr>
      <vt:lpstr>TPA</vt:lpstr>
      <vt:lpstr>think-cell Folie</vt:lpstr>
      <vt:lpstr>TPA Group pro 31. Exportní fórum Mladé Buky 28.-29.11.2024</vt:lpstr>
      <vt:lpstr>Nejčastější daňové nástrahy v mezinárodním obchodu – a jak se proti nim bránit</vt:lpstr>
      <vt:lpstr>Aktuální téma / téma na příště</vt:lpstr>
      <vt:lpstr>Tým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Gasser Thomas</dc:creator>
  <cp:lastModifiedBy>Jan Soška</cp:lastModifiedBy>
  <cp:revision>26</cp:revision>
  <cp:lastPrinted>2024-04-02T11:10:48Z</cp:lastPrinted>
  <dcterms:created xsi:type="dcterms:W3CDTF">2024-03-21T08:14:29Z</dcterms:created>
  <dcterms:modified xsi:type="dcterms:W3CDTF">2024-11-21T18:33:43Z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2023-12-29T11:29:57</vt:lpwstr>
  </property>
  <property fmtid="{D5CDD505-2E9C-101B-9397-08002B2CF9AE}" pid="3" name="TemplafyTenantId">
    <vt:lpwstr>tpa</vt:lpwstr>
  </property>
  <property fmtid="{D5CDD505-2E9C-101B-9397-08002B2CF9AE}" pid="4" name="TemplafyTemplateId">
    <vt:lpwstr>722647111976878140</vt:lpwstr>
  </property>
  <property fmtid="{D5CDD505-2E9C-101B-9397-08002B2CF9AE}" pid="5" name="TemplafyUserProfileId">
    <vt:lpwstr>638096218147126926</vt:lpwstr>
  </property>
  <property fmtid="{D5CDD505-2E9C-101B-9397-08002B2CF9AE}" pid="6" name="TemplafyFromBlank">
    <vt:bool>false</vt:bool>
  </property>
</Properties>
</file>