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90_83DA78CE.xml" ContentType="application/vnd.ms-powerpoint.comment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5"/>
  </p:sldMasterIdLst>
  <p:notesMasterIdLst>
    <p:notesMasterId r:id="rId12"/>
  </p:notesMasterIdLst>
  <p:sldIdLst>
    <p:sldId id="392" r:id="rId6"/>
    <p:sldId id="400" r:id="rId7"/>
    <p:sldId id="401" r:id="rId8"/>
    <p:sldId id="318" r:id="rId9"/>
    <p:sldId id="365" r:id="rId10"/>
    <p:sldId id="363" r:id="rId11"/>
  </p:sldIdLst>
  <p:sldSz cx="12195175" cy="6859588"/>
  <p:notesSz cx="7104063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443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8877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3316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17755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721940" algn="l" defTabSz="108877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266328" algn="l" defTabSz="108877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810716" algn="l" defTabSz="108877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355104" algn="l" defTabSz="108877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1328">
          <p15:clr>
            <a:srgbClr val="A4A3A4"/>
          </p15:clr>
        </p15:guide>
        <p15:guide id="4" orient="horz" pos="279">
          <p15:clr>
            <a:srgbClr val="A4A3A4"/>
          </p15:clr>
        </p15:guide>
        <p15:guide id="5" orient="horz" pos="3974">
          <p15:clr>
            <a:srgbClr val="A4A3A4"/>
          </p15:clr>
        </p15:guide>
        <p15:guide id="6" orient="horz" pos="857">
          <p15:clr>
            <a:srgbClr val="A4A3A4"/>
          </p15:clr>
        </p15:guide>
        <p15:guide id="7" orient="horz" pos="3385">
          <p15:clr>
            <a:srgbClr val="A4A3A4"/>
          </p15:clr>
        </p15:guide>
        <p15:guide id="8" pos="3841">
          <p15:clr>
            <a:srgbClr val="A4A3A4"/>
          </p15:clr>
        </p15:guide>
        <p15:guide id="9" pos="281">
          <p15:clr>
            <a:srgbClr val="A4A3A4"/>
          </p15:clr>
        </p15:guide>
        <p15:guide id="10" pos="3786">
          <p15:clr>
            <a:srgbClr val="A4A3A4"/>
          </p15:clr>
        </p15:guide>
        <p15:guide id="11" pos="3905">
          <p15:clr>
            <a:srgbClr val="A4A3A4"/>
          </p15:clr>
        </p15:guide>
        <p15:guide id="12" pos="7412">
          <p15:clr>
            <a:srgbClr val="A4A3A4"/>
          </p15:clr>
        </p15:guide>
        <p15:guide id="13" pos="1350">
          <p15:clr>
            <a:srgbClr val="A4A3A4"/>
          </p15:clr>
        </p15:guide>
        <p15:guide id="14" pos="1442">
          <p15:clr>
            <a:srgbClr val="A4A3A4"/>
          </p15:clr>
        </p15:guide>
        <p15:guide id="15" pos="2565">
          <p15:clr>
            <a:srgbClr val="A4A3A4"/>
          </p15:clr>
        </p15:guide>
        <p15:guide id="16" pos="2707">
          <p15:clr>
            <a:srgbClr val="A4A3A4"/>
          </p15:clr>
        </p15:guide>
        <p15:guide id="17" pos="5032">
          <p15:clr>
            <a:srgbClr val="A4A3A4"/>
          </p15:clr>
        </p15:guide>
        <p15:guide id="18" pos="5156">
          <p15:clr>
            <a:srgbClr val="A4A3A4"/>
          </p15:clr>
        </p15:guide>
        <p15:guide id="19" pos="6251">
          <p15:clr>
            <a:srgbClr val="A4A3A4"/>
          </p15:clr>
        </p15:guide>
        <p15:guide id="20" pos="6340">
          <p15:clr>
            <a:srgbClr val="A4A3A4"/>
          </p15:clr>
        </p15:guide>
        <p15:guide id="21" pos="2793">
          <p15:clr>
            <a:srgbClr val="A4A3A4"/>
          </p15:clr>
        </p15:guide>
        <p15:guide id="22" pos="6109">
          <p15:clr>
            <a:srgbClr val="A4A3A4"/>
          </p15:clr>
        </p15:guide>
        <p15:guide id="23" pos="3941" userDrawn="1">
          <p15:clr>
            <a:srgbClr val="A4A3A4"/>
          </p15:clr>
        </p15:guide>
        <p15:guide id="24" pos="2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6FF542A-4996-5B3C-9A98-15F27F56D1D7}" name="Vratislav Zamis" initials="VZ" userId="S::Vratislav.Zamis@rb.cz::f4341e09-e5bb-4536-913b-70fab91f7412" providerId="AD"/>
  <p188:author id="{80D72E49-AA53-AA0B-E936-C346CBCFA914}" name="Helena HORSKA2" initials="HH" userId="S::helena.horska@rb.cz::634e5556-ef56-48af-88b7-5ef129ea9777" providerId="AD"/>
  <p188:author id="{A7258F94-7305-D006-1987-CE9730C78402}" name="Helena HORSKA2" initials="HH" userId="S::Helena.HORSKA@rb.cz::634e5556-ef56-48af-88b7-5ef129ea977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92A"/>
    <a:srgbClr val="C30B0B"/>
    <a:srgbClr val="402E68"/>
    <a:srgbClr val="6E79CC"/>
    <a:srgbClr val="E07658"/>
    <a:srgbClr val="6A4CAD"/>
    <a:srgbClr val="225B45"/>
    <a:srgbClr val="F9BB30"/>
    <a:srgbClr val="F9F6F2"/>
    <a:srgbClr val="A3E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D11F31-B604-4C6A-B9FE-3111534862EA}" v="88" dt="2024-11-26T18:02:23.967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Designformatvorlage 1 - Akzent 1">
    <a:tblBg>
      <a:fillRef idx="1">
        <a:srgbClr val="F1EDE6"/>
      </a:fillRef>
    </a:tblBg>
    <a:wholeTbl>
      <a:tcTxStyle>
        <a:fontRef idx="minor">
          <a:scrgbClr r="0" g="0" b="0"/>
        </a:fontRef>
        <a:schemeClr val="dk1"/>
      </a:tcTxStyle>
      <a:tcStyle>
        <a:tcBdr>
          <a:left>
            <a:ln w="0"/>
          </a:left>
          <a:right>
            <a:ln w="0"/>
          </a:right>
          <a:top>
            <a:ln w="0"/>
          </a:top>
          <a:bottom>
            <a:ln w="0"/>
          </a:bottom>
          <a:insideH>
            <a:ln w="0"/>
          </a:insideH>
          <a:insideV>
            <a:ln w="0"/>
          </a:insideV>
        </a:tcBdr>
        <a:fill>
          <a:noFill/>
        </a:fill>
      </a:tcStyle>
    </a:wholeTbl>
    <a:band1H>
      <a:tcStyle>
        <a:tcBdr/>
        <a:fill>
          <a:solidFill>
            <a:srgbClr val="FFFFFF"/>
          </a:solidFill>
        </a:fill>
      </a:tcStyle>
    </a:band1H>
    <a:band2H>
      <a:tcStyle>
        <a:tcBdr/>
        <a:fill>
          <a:solidFill>
            <a:srgbClr val="F8F6F2"/>
          </a:solidFill>
        </a:fill>
      </a:tcStyle>
    </a:band2H>
    <a:band1V>
      <a:tcStyle>
        <a:tcBdr>
          <a:top>
            <a:lnRef idx="1">
              <a:srgbClr val="F8F6F2"/>
            </a:lnRef>
          </a:top>
          <a:bottom>
            <a:lnRef idx="1">
              <a:srgbClr val="F8F6F2"/>
            </a:lnRef>
          </a:bottom>
        </a:tcBdr>
        <a:fill>
          <a:solidFill>
            <a:srgbClr val="F8F6F2"/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 w="0"/>
          </a:left>
          <a:right>
            <a:ln w="0"/>
          </a:right>
          <a:top>
            <a:ln w="0"/>
          </a:top>
          <a:bottom>
            <a:ln w="0"/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 w="0"/>
          </a:left>
          <a:right>
            <a:ln w="0"/>
          </a:right>
          <a:top>
            <a:ln w="0"/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rgbClr val="FEE600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300" y="-16"/>
      </p:cViewPr>
      <p:guideLst>
        <p:guide orient="horz" pos="2160"/>
        <p:guide orient="horz" pos="3884"/>
        <p:guide orient="horz" pos="1328"/>
        <p:guide orient="horz" pos="279"/>
        <p:guide orient="horz" pos="3974"/>
        <p:guide orient="horz" pos="857"/>
        <p:guide orient="horz" pos="3385"/>
        <p:guide pos="3841"/>
        <p:guide pos="281"/>
        <p:guide pos="3786"/>
        <p:guide pos="3905"/>
        <p:guide pos="7412"/>
        <p:guide pos="1350"/>
        <p:guide pos="1442"/>
        <p:guide pos="2565"/>
        <p:guide pos="2707"/>
        <p:guide pos="5032"/>
        <p:guide pos="5156"/>
        <p:guide pos="6251"/>
        <p:guide pos="6340"/>
        <p:guide pos="2793"/>
        <p:guide pos="6109"/>
        <p:guide pos="3941"/>
        <p:guide pos="2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rb.cz\group\Research\Publikace\Strategy\Strategie%20CZ\2024\1Q24\grafy%20do%20prezentac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rbinternational.sharepoint.com/sites/GRR-Helenas_private_channel/Shared%20Documents/Ekonomick&#253;%20v&#253;zkum%20CZ/Odhady/Forecast%20-%20annaul%20inc.%20fisc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rbinternational.sharepoint.com/sites/GRR-Helenas_private_channel/Shared%20Documents/Ekonomick&#253;%20v&#253;zkum%20CZ/Odhady/Forecast%20-%20annaul%20inc.%20fisc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1.bin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rb.cz\group\Research\Publikace\Strategy\Strategie%20CZ\2024\1Q24\grafy%20do%20prezentace.xlsx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rbinternational.sharepoint.com/sites/GRR-Helenas_private_channel/Shared%20Documents/Ekonomick&#253;%20v&#253;zkum%20CZ/Odhady/Forecast%20-%20annaul%20inc.%20fisc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763456360296426"/>
          <c:y val="4.0414489730475595E-2"/>
          <c:w val="0.81573161660805127"/>
          <c:h val="0.69631867870206798"/>
        </c:manualLayout>
      </c:layout>
      <c:lineChart>
        <c:grouping val="standard"/>
        <c:varyColors val="0"/>
        <c:ser>
          <c:idx val="8"/>
          <c:order val="5"/>
          <c:tx>
            <c:strRef>
              <c:f>rozpočet!$N$5</c:f>
              <c:strCache>
                <c:ptCount val="1"/>
                <c:pt idx="0">
                  <c:v>⌀ 2015-2019</c:v>
                </c:pt>
              </c:strCache>
            </c:strRef>
          </c:tx>
          <c:spPr>
            <a:ln w="41275">
              <a:solidFill>
                <a:srgbClr val="000000">
                  <a:lumMod val="85000"/>
                  <a:lumOff val="15000"/>
                </a:srgbClr>
              </a:solidFill>
              <a:prstDash val="sysDash"/>
            </a:ln>
          </c:spPr>
          <c:marker>
            <c:symbol val="none"/>
          </c:marker>
          <c:cat>
            <c:numRef>
              <c:f>rozpočet!$H$6:$H$17</c:f>
              <c:numCache>
                <c:formatCode>d\-mmm</c:formatCode>
                <c:ptCount val="12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rozpočet!$N$6:$N$17</c:f>
              <c:numCache>
                <c:formatCode>General</c:formatCode>
                <c:ptCount val="12"/>
                <c:pt idx="0">
                  <c:v>23755704800</c:v>
                </c:pt>
                <c:pt idx="1">
                  <c:v>11967618000</c:v>
                </c:pt>
                <c:pt idx="2">
                  <c:v>15041776400</c:v>
                </c:pt>
                <c:pt idx="3">
                  <c:v>1501763800</c:v>
                </c:pt>
                <c:pt idx="4">
                  <c:v>-18488664400</c:v>
                </c:pt>
                <c:pt idx="5">
                  <c:v>8269904000</c:v>
                </c:pt>
                <c:pt idx="6">
                  <c:v>26642873800</c:v>
                </c:pt>
                <c:pt idx="7">
                  <c:v>23035983000</c:v>
                </c:pt>
                <c:pt idx="8">
                  <c:v>18537237800</c:v>
                </c:pt>
                <c:pt idx="9">
                  <c:v>16354056600</c:v>
                </c:pt>
                <c:pt idx="10">
                  <c:v>-9186949200</c:v>
                </c:pt>
                <c:pt idx="11">
                  <c:v>-6550716800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C7-42D9-A5A9-9C277AB475D9}"/>
            </c:ext>
          </c:extLst>
        </c:ser>
        <c:ser>
          <c:idx val="9"/>
          <c:order val="6"/>
          <c:tx>
            <c:strRef>
              <c:f>rozpočet!$O$5</c:f>
              <c:strCache>
                <c:ptCount val="1"/>
                <c:pt idx="0">
                  <c:v>2020</c:v>
                </c:pt>
              </c:strCache>
            </c:strRef>
          </c:tx>
          <c:spPr>
            <a:ln w="41275">
              <a:solidFill>
                <a:srgbClr val="F46BAC"/>
              </a:solidFill>
            </a:ln>
          </c:spPr>
          <c:marker>
            <c:symbol val="none"/>
          </c:marker>
          <c:cat>
            <c:numRef>
              <c:f>rozpočet!$H$6:$H$17</c:f>
              <c:numCache>
                <c:formatCode>d\-mmm</c:formatCode>
                <c:ptCount val="12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rozpočet!$O$6:$O$17</c:f>
              <c:numCache>
                <c:formatCode>General</c:formatCode>
                <c:ptCount val="12"/>
                <c:pt idx="0">
                  <c:v>-7996975000</c:v>
                </c:pt>
                <c:pt idx="1">
                  <c:v>-27415566000</c:v>
                </c:pt>
                <c:pt idx="2">
                  <c:v>-44707716000</c:v>
                </c:pt>
                <c:pt idx="3">
                  <c:v>-93751076000</c:v>
                </c:pt>
                <c:pt idx="4">
                  <c:v>-157409586000</c:v>
                </c:pt>
                <c:pt idx="5">
                  <c:v>-195247228000</c:v>
                </c:pt>
                <c:pt idx="6">
                  <c:v>-205059334000</c:v>
                </c:pt>
                <c:pt idx="7">
                  <c:v>-230256253000</c:v>
                </c:pt>
                <c:pt idx="8">
                  <c:v>-252667387000</c:v>
                </c:pt>
                <c:pt idx="9">
                  <c:v>-273952678000</c:v>
                </c:pt>
                <c:pt idx="10">
                  <c:v>-341487333000</c:v>
                </c:pt>
                <c:pt idx="11">
                  <c:v>-367449975000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C7-42D9-A5A9-9C277AB475D9}"/>
            </c:ext>
          </c:extLst>
        </c:ser>
        <c:ser>
          <c:idx val="10"/>
          <c:order val="7"/>
          <c:tx>
            <c:strRef>
              <c:f>rozpočet!$P$5</c:f>
              <c:strCache>
                <c:ptCount val="1"/>
                <c:pt idx="0">
                  <c:v>2021</c:v>
                </c:pt>
              </c:strCache>
            </c:strRef>
          </c:tx>
          <c:spPr>
            <a:ln w="41275">
              <a:solidFill>
                <a:srgbClr val="7CD5F1"/>
              </a:solidFill>
            </a:ln>
          </c:spPr>
          <c:marker>
            <c:symbol val="none"/>
          </c:marker>
          <c:cat>
            <c:numRef>
              <c:f>rozpočet!$H$6:$H$17</c:f>
              <c:numCache>
                <c:formatCode>d\-mmm</c:formatCode>
                <c:ptCount val="12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rozpočet!$P$6:$P$17</c:f>
              <c:numCache>
                <c:formatCode>General</c:formatCode>
                <c:ptCount val="12"/>
                <c:pt idx="0">
                  <c:v>-31457879000</c:v>
                </c:pt>
                <c:pt idx="1">
                  <c:v>-86101687000</c:v>
                </c:pt>
                <c:pt idx="2">
                  <c:v>-125197705000</c:v>
                </c:pt>
                <c:pt idx="3">
                  <c:v>-191989026000</c:v>
                </c:pt>
                <c:pt idx="4">
                  <c:v>-254967451000</c:v>
                </c:pt>
                <c:pt idx="5">
                  <c:v>-265054685000</c:v>
                </c:pt>
                <c:pt idx="6">
                  <c:v>-279395035000</c:v>
                </c:pt>
                <c:pt idx="7">
                  <c:v>-298080968000</c:v>
                </c:pt>
                <c:pt idx="8">
                  <c:v>-326271504000</c:v>
                </c:pt>
                <c:pt idx="9">
                  <c:v>-334950582000</c:v>
                </c:pt>
                <c:pt idx="10">
                  <c:v>-401538187000</c:v>
                </c:pt>
                <c:pt idx="11">
                  <c:v>-419687859000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DC7-42D9-A5A9-9C277AB475D9}"/>
            </c:ext>
          </c:extLst>
        </c:ser>
        <c:ser>
          <c:idx val="11"/>
          <c:order val="8"/>
          <c:tx>
            <c:strRef>
              <c:f>rozpočet!$Q$5</c:f>
              <c:strCache>
                <c:ptCount val="1"/>
                <c:pt idx="0">
                  <c:v>2022</c:v>
                </c:pt>
              </c:strCache>
            </c:strRef>
          </c:tx>
          <c:spPr>
            <a:ln w="41275">
              <a:solidFill>
                <a:srgbClr val="9CE377"/>
              </a:solidFill>
            </a:ln>
          </c:spPr>
          <c:marker>
            <c:symbol val="none"/>
          </c:marker>
          <c:cat>
            <c:numRef>
              <c:f>rozpočet!$H$6:$H$17</c:f>
              <c:numCache>
                <c:formatCode>d\-mmm</c:formatCode>
                <c:ptCount val="12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rozpočet!$Q$6:$Q$17</c:f>
              <c:numCache>
                <c:formatCode>General</c:formatCode>
                <c:ptCount val="12"/>
                <c:pt idx="0">
                  <c:v>3929426000</c:v>
                </c:pt>
                <c:pt idx="1">
                  <c:v>-45258468000</c:v>
                </c:pt>
                <c:pt idx="2">
                  <c:v>-59140376000</c:v>
                </c:pt>
                <c:pt idx="3">
                  <c:v>-100100874000</c:v>
                </c:pt>
                <c:pt idx="4">
                  <c:v>-189268018000</c:v>
                </c:pt>
                <c:pt idx="5">
                  <c:v>-182956116000</c:v>
                </c:pt>
                <c:pt idx="6">
                  <c:v>-192729944000</c:v>
                </c:pt>
                <c:pt idx="7">
                  <c:v>-231131171000</c:v>
                </c:pt>
                <c:pt idx="8">
                  <c:v>-270876503000</c:v>
                </c:pt>
                <c:pt idx="9">
                  <c:v>-286742194000</c:v>
                </c:pt>
                <c:pt idx="10">
                  <c:v>-337126185000</c:v>
                </c:pt>
                <c:pt idx="11">
                  <c:v>-360401869000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DC7-42D9-A5A9-9C277AB475D9}"/>
            </c:ext>
          </c:extLst>
        </c:ser>
        <c:ser>
          <c:idx val="0"/>
          <c:order val="9"/>
          <c:tx>
            <c:strRef>
              <c:f>rozpočet!$R$5</c:f>
              <c:strCache>
                <c:ptCount val="1"/>
                <c:pt idx="0">
                  <c:v>2023</c:v>
                </c:pt>
              </c:strCache>
            </c:strRef>
          </c:tx>
          <c:spPr>
            <a:ln w="41275">
              <a:solidFill>
                <a:srgbClr val="6A4CAD"/>
              </a:solidFill>
            </a:ln>
          </c:spPr>
          <c:marker>
            <c:symbol val="none"/>
          </c:marker>
          <c:cat>
            <c:numRef>
              <c:f>rozpočet!$H$6:$H$17</c:f>
              <c:numCache>
                <c:formatCode>d\-mmm</c:formatCode>
                <c:ptCount val="12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rozpočet!$R$6:$R$17</c:f>
              <c:numCache>
                <c:formatCode>General</c:formatCode>
                <c:ptCount val="12"/>
                <c:pt idx="0">
                  <c:v>-6793984000</c:v>
                </c:pt>
                <c:pt idx="1">
                  <c:v>-119685305000</c:v>
                </c:pt>
                <c:pt idx="2">
                  <c:v>-166185313000</c:v>
                </c:pt>
                <c:pt idx="3">
                  <c:v>-200027633000</c:v>
                </c:pt>
                <c:pt idx="4">
                  <c:v>-271382109000</c:v>
                </c:pt>
                <c:pt idx="5">
                  <c:v>-215350888000</c:v>
                </c:pt>
                <c:pt idx="6">
                  <c:v>-214108792000</c:v>
                </c:pt>
                <c:pt idx="7">
                  <c:v>-194604645000</c:v>
                </c:pt>
                <c:pt idx="8">
                  <c:v>-180677277000</c:v>
                </c:pt>
                <c:pt idx="9">
                  <c:v>-210711745000</c:v>
                </c:pt>
                <c:pt idx="10">
                  <c:v>-269147051999.99997</c:v>
                </c:pt>
                <c:pt idx="11">
                  <c:v>-288515037000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DC7-42D9-A5A9-9C277AB475D9}"/>
            </c:ext>
          </c:extLst>
        </c:ser>
        <c:ser>
          <c:idx val="1"/>
          <c:order val="10"/>
          <c:tx>
            <c:strRef>
              <c:f>rozpočet!$S$5</c:f>
              <c:strCache>
                <c:ptCount val="1"/>
                <c:pt idx="0">
                  <c:v>2024</c:v>
                </c:pt>
              </c:strCache>
            </c:strRef>
          </c:tx>
          <c:spPr>
            <a:ln w="41275">
              <a:solidFill>
                <a:srgbClr val="0A0FFA"/>
              </a:solidFill>
            </a:ln>
          </c:spPr>
          <c:marker>
            <c:symbol val="none"/>
          </c:marker>
          <c:cat>
            <c:numRef>
              <c:f>rozpočet!$H$6:$H$17</c:f>
              <c:numCache>
                <c:formatCode>d\-mmm</c:formatCode>
                <c:ptCount val="12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rozpočet!$S$6:$S$17</c:f>
              <c:numCache>
                <c:formatCode>General</c:formatCode>
                <c:ptCount val="12"/>
                <c:pt idx="0">
                  <c:v>-25979677000</c:v>
                </c:pt>
                <c:pt idx="1">
                  <c:v>-102482671000</c:v>
                </c:pt>
                <c:pt idx="2">
                  <c:v>-104973733000</c:v>
                </c:pt>
                <c:pt idx="3">
                  <c:v>-153126959000</c:v>
                </c:pt>
                <c:pt idx="4">
                  <c:v>-210416781000</c:v>
                </c:pt>
                <c:pt idx="5">
                  <c:v>-178612629000</c:v>
                </c:pt>
                <c:pt idx="6">
                  <c:v>-192298020000</c:v>
                </c:pt>
                <c:pt idx="7">
                  <c:v>-175779834000</c:v>
                </c:pt>
                <c:pt idx="8">
                  <c:v>-181749692000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DC7-42D9-A5A9-9C277AB475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499392"/>
        <c:axId val="366499784"/>
        <c:extLst>
          <c:ext xmlns:c15="http://schemas.microsoft.com/office/drawing/2012/chart" uri="{02D57815-91ED-43cb-92C2-25804820EDAC}">
            <c15:filteredLineSeries>
              <c15:ser>
                <c:idx val="2"/>
                <c:order val="0"/>
                <c:tx>
                  <c:strRef>
                    <c:extLst>
                      <c:ext uri="{02D57815-91ED-43cb-92C2-25804820EDAC}">
                        <c15:formulaRef>
                          <c15:sqref>rozpočet!$I$5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ln w="25400">
                    <a:solidFill>
                      <a:schemeClr val="accent1"/>
                    </a:solidFill>
                  </a:ln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rozpočet!$H$6:$H$17</c15:sqref>
                        </c15:formulaRef>
                      </c:ext>
                    </c:extLst>
                    <c:numCache>
                      <c:formatCode>d\-mmm</c:formatCode>
                      <c:ptCount val="12"/>
                      <c:pt idx="0">
                        <c:v>44927</c:v>
                      </c:pt>
                      <c:pt idx="1">
                        <c:v>44958</c:v>
                      </c:pt>
                      <c:pt idx="2">
                        <c:v>44986</c:v>
                      </c:pt>
                      <c:pt idx="3">
                        <c:v>45017</c:v>
                      </c:pt>
                      <c:pt idx="4">
                        <c:v>45047</c:v>
                      </c:pt>
                      <c:pt idx="5">
                        <c:v>45078</c:v>
                      </c:pt>
                      <c:pt idx="6">
                        <c:v>45108</c:v>
                      </c:pt>
                      <c:pt idx="7">
                        <c:v>45139</c:v>
                      </c:pt>
                      <c:pt idx="8">
                        <c:v>45170</c:v>
                      </c:pt>
                      <c:pt idx="9">
                        <c:v>45200</c:v>
                      </c:pt>
                      <c:pt idx="10">
                        <c:v>45231</c:v>
                      </c:pt>
                      <c:pt idx="11">
                        <c:v>45261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rozpočet!$I$6:$I$17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28583438000</c:v>
                      </c:pt>
                      <c:pt idx="1">
                        <c:v>22624655000</c:v>
                      </c:pt>
                      <c:pt idx="2">
                        <c:v>19914501000</c:v>
                      </c:pt>
                      <c:pt idx="3">
                        <c:v>-375305000</c:v>
                      </c:pt>
                      <c:pt idx="4">
                        <c:v>-22128083000</c:v>
                      </c:pt>
                      <c:pt idx="5">
                        <c:v>22645569000</c:v>
                      </c:pt>
                      <c:pt idx="6">
                        <c:v>25704313000</c:v>
                      </c:pt>
                      <c:pt idx="7">
                        <c:v>18969094000</c:v>
                      </c:pt>
                      <c:pt idx="8">
                        <c:v>-2774677000</c:v>
                      </c:pt>
                      <c:pt idx="9">
                        <c:v>-29127776000</c:v>
                      </c:pt>
                      <c:pt idx="10">
                        <c:v>-29504119000</c:v>
                      </c:pt>
                      <c:pt idx="11">
                        <c:v>-62804243000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BDC7-42D9-A5A9-9C277AB475D9}"/>
                  </c:ext>
                </c:extLst>
              </c15:ser>
            </c15:filteredLineSeries>
            <c15:filteredLineSeries>
              <c15:ser>
                <c:idx val="3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rozpočet!$J$5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ln w="25400">
                    <a:solidFill>
                      <a:schemeClr val="accent4"/>
                    </a:solidFill>
                  </a:ln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rozpočet!$H$6:$H$17</c15:sqref>
                        </c15:formulaRef>
                      </c:ext>
                    </c:extLst>
                    <c:numCache>
                      <c:formatCode>d\-mmm</c:formatCode>
                      <c:ptCount val="12"/>
                      <c:pt idx="0">
                        <c:v>44927</c:v>
                      </c:pt>
                      <c:pt idx="1">
                        <c:v>44958</c:v>
                      </c:pt>
                      <c:pt idx="2">
                        <c:v>44986</c:v>
                      </c:pt>
                      <c:pt idx="3">
                        <c:v>45017</c:v>
                      </c:pt>
                      <c:pt idx="4">
                        <c:v>45047</c:v>
                      </c:pt>
                      <c:pt idx="5">
                        <c:v>45078</c:v>
                      </c:pt>
                      <c:pt idx="6">
                        <c:v>45108</c:v>
                      </c:pt>
                      <c:pt idx="7">
                        <c:v>45139</c:v>
                      </c:pt>
                      <c:pt idx="8">
                        <c:v>45170</c:v>
                      </c:pt>
                      <c:pt idx="9">
                        <c:v>45200</c:v>
                      </c:pt>
                      <c:pt idx="10">
                        <c:v>45231</c:v>
                      </c:pt>
                      <c:pt idx="11">
                        <c:v>45261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rozpočet!$J$6:$J$17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45869479000</c:v>
                      </c:pt>
                      <c:pt idx="1">
                        <c:v>27694134000</c:v>
                      </c:pt>
                      <c:pt idx="2">
                        <c:v>43597067000</c:v>
                      </c:pt>
                      <c:pt idx="3">
                        <c:v>30520333000</c:v>
                      </c:pt>
                      <c:pt idx="4">
                        <c:v>22387465000</c:v>
                      </c:pt>
                      <c:pt idx="5">
                        <c:v>40645018000</c:v>
                      </c:pt>
                      <c:pt idx="6">
                        <c:v>75628260000</c:v>
                      </c:pt>
                      <c:pt idx="7">
                        <c:v>81188960000</c:v>
                      </c:pt>
                      <c:pt idx="8">
                        <c:v>82273946000</c:v>
                      </c:pt>
                      <c:pt idx="9">
                        <c:v>98335133000</c:v>
                      </c:pt>
                      <c:pt idx="10">
                        <c:v>55451416000</c:v>
                      </c:pt>
                      <c:pt idx="11">
                        <c:v>61774041000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BDC7-42D9-A5A9-9C277AB475D9}"/>
                  </c:ext>
                </c:extLst>
              </c15:ser>
            </c15:filteredLineSeries>
            <c15:filteredLineSeries>
              <c15:ser>
                <c:idx val="4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rozpočet!$K$5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ln w="25400">
                    <a:solidFill>
                      <a:schemeClr val="accent5"/>
                    </a:solidFill>
                  </a:ln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rozpočet!$H$6:$H$17</c15:sqref>
                        </c15:formulaRef>
                      </c:ext>
                    </c:extLst>
                    <c:numCache>
                      <c:formatCode>d\-mmm</c:formatCode>
                      <c:ptCount val="12"/>
                      <c:pt idx="0">
                        <c:v>44927</c:v>
                      </c:pt>
                      <c:pt idx="1">
                        <c:v>44958</c:v>
                      </c:pt>
                      <c:pt idx="2">
                        <c:v>44986</c:v>
                      </c:pt>
                      <c:pt idx="3">
                        <c:v>45017</c:v>
                      </c:pt>
                      <c:pt idx="4">
                        <c:v>45047</c:v>
                      </c:pt>
                      <c:pt idx="5">
                        <c:v>45078</c:v>
                      </c:pt>
                      <c:pt idx="6">
                        <c:v>45108</c:v>
                      </c:pt>
                      <c:pt idx="7">
                        <c:v>45139</c:v>
                      </c:pt>
                      <c:pt idx="8">
                        <c:v>45170</c:v>
                      </c:pt>
                      <c:pt idx="9">
                        <c:v>45200</c:v>
                      </c:pt>
                      <c:pt idx="10">
                        <c:v>45231</c:v>
                      </c:pt>
                      <c:pt idx="11">
                        <c:v>45261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rozpočet!$K$6:$K$17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9100083000</c:v>
                      </c:pt>
                      <c:pt idx="1">
                        <c:v>3674389000</c:v>
                      </c:pt>
                      <c:pt idx="2">
                        <c:v>4680305000</c:v>
                      </c:pt>
                      <c:pt idx="3">
                        <c:v>6272784000</c:v>
                      </c:pt>
                      <c:pt idx="4">
                        <c:v>-18706252000</c:v>
                      </c:pt>
                      <c:pt idx="5">
                        <c:v>4621270000</c:v>
                      </c:pt>
                      <c:pt idx="6">
                        <c:v>24974278000</c:v>
                      </c:pt>
                      <c:pt idx="7">
                        <c:v>15631695000</c:v>
                      </c:pt>
                      <c:pt idx="8">
                        <c:v>17397560000</c:v>
                      </c:pt>
                      <c:pt idx="9">
                        <c:v>26458257000</c:v>
                      </c:pt>
                      <c:pt idx="10">
                        <c:v>-11618106000</c:v>
                      </c:pt>
                      <c:pt idx="11">
                        <c:v>-6151274000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BDC7-42D9-A5A9-9C277AB475D9}"/>
                  </c:ext>
                </c:extLst>
              </c15:ser>
            </c15:filteredLineSeries>
            <c15:filteredLineSeries>
              <c15:ser>
                <c:idx val="5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rozpočet!$L$5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ln w="25400">
                    <a:solidFill>
                      <a:schemeClr val="accent6"/>
                    </a:solidFill>
                  </a:ln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rozpočet!$H$6:$H$17</c15:sqref>
                        </c15:formulaRef>
                      </c:ext>
                    </c:extLst>
                    <c:numCache>
                      <c:formatCode>d\-mmm</c:formatCode>
                      <c:ptCount val="12"/>
                      <c:pt idx="0">
                        <c:v>44927</c:v>
                      </c:pt>
                      <c:pt idx="1">
                        <c:v>44958</c:v>
                      </c:pt>
                      <c:pt idx="2">
                        <c:v>44986</c:v>
                      </c:pt>
                      <c:pt idx="3">
                        <c:v>45017</c:v>
                      </c:pt>
                      <c:pt idx="4">
                        <c:v>45047</c:v>
                      </c:pt>
                      <c:pt idx="5">
                        <c:v>45078</c:v>
                      </c:pt>
                      <c:pt idx="6">
                        <c:v>45108</c:v>
                      </c:pt>
                      <c:pt idx="7">
                        <c:v>45139</c:v>
                      </c:pt>
                      <c:pt idx="8">
                        <c:v>45170</c:v>
                      </c:pt>
                      <c:pt idx="9">
                        <c:v>45200</c:v>
                      </c:pt>
                      <c:pt idx="10">
                        <c:v>45231</c:v>
                      </c:pt>
                      <c:pt idx="11">
                        <c:v>45261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rozpočet!$L$6:$L$17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26453480000</c:v>
                      </c:pt>
                      <c:pt idx="1">
                        <c:v>25750031000</c:v>
                      </c:pt>
                      <c:pt idx="2">
                        <c:v>16259324000</c:v>
                      </c:pt>
                      <c:pt idx="3">
                        <c:v>774756000</c:v>
                      </c:pt>
                      <c:pt idx="4">
                        <c:v>-23094439000</c:v>
                      </c:pt>
                      <c:pt idx="5">
                        <c:v>-5878954000</c:v>
                      </c:pt>
                      <c:pt idx="6">
                        <c:v>16584209999.999998</c:v>
                      </c:pt>
                      <c:pt idx="7">
                        <c:v>14772653000</c:v>
                      </c:pt>
                      <c:pt idx="8">
                        <c:v>16774581000.000002</c:v>
                      </c:pt>
                      <c:pt idx="9">
                        <c:v>5670864000</c:v>
                      </c:pt>
                      <c:pt idx="10">
                        <c:v>-21638605000</c:v>
                      </c:pt>
                      <c:pt idx="11">
                        <c:v>2943629000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BDC7-42D9-A5A9-9C277AB475D9}"/>
                  </c:ext>
                </c:extLst>
              </c15:ser>
            </c15:filteredLineSeries>
            <c15:filteredLine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rozpočet!$M$5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ln w="25400">
                    <a:solidFill>
                      <a:srgbClr val="FFC000"/>
                    </a:solidFill>
                  </a:ln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rozpočet!$H$6:$H$17</c15:sqref>
                        </c15:formulaRef>
                      </c:ext>
                    </c:extLst>
                    <c:numCache>
                      <c:formatCode>d\-mmm</c:formatCode>
                      <c:ptCount val="12"/>
                      <c:pt idx="0">
                        <c:v>44927</c:v>
                      </c:pt>
                      <c:pt idx="1">
                        <c:v>44958</c:v>
                      </c:pt>
                      <c:pt idx="2">
                        <c:v>44986</c:v>
                      </c:pt>
                      <c:pt idx="3">
                        <c:v>45017</c:v>
                      </c:pt>
                      <c:pt idx="4">
                        <c:v>45047</c:v>
                      </c:pt>
                      <c:pt idx="5">
                        <c:v>45078</c:v>
                      </c:pt>
                      <c:pt idx="6">
                        <c:v>45108</c:v>
                      </c:pt>
                      <c:pt idx="7">
                        <c:v>45139</c:v>
                      </c:pt>
                      <c:pt idx="8">
                        <c:v>45170</c:v>
                      </c:pt>
                      <c:pt idx="9">
                        <c:v>45200</c:v>
                      </c:pt>
                      <c:pt idx="10">
                        <c:v>45231</c:v>
                      </c:pt>
                      <c:pt idx="11">
                        <c:v>45261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rozpočet!$M$6:$M$17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8772044000</c:v>
                      </c:pt>
                      <c:pt idx="1">
                        <c:v>-19905119000</c:v>
                      </c:pt>
                      <c:pt idx="2">
                        <c:v>-9242315000</c:v>
                      </c:pt>
                      <c:pt idx="3">
                        <c:v>-29683749000</c:v>
                      </c:pt>
                      <c:pt idx="4">
                        <c:v>-50902013000</c:v>
                      </c:pt>
                      <c:pt idx="5">
                        <c:v>-20683383000</c:v>
                      </c:pt>
                      <c:pt idx="6">
                        <c:v>-9676692000</c:v>
                      </c:pt>
                      <c:pt idx="7">
                        <c:v>-15382487000</c:v>
                      </c:pt>
                      <c:pt idx="8">
                        <c:v>-20985221000</c:v>
                      </c:pt>
                      <c:pt idx="9">
                        <c:v>-19566195000</c:v>
                      </c:pt>
                      <c:pt idx="10">
                        <c:v>-38625332000</c:v>
                      </c:pt>
                      <c:pt idx="11">
                        <c:v>-28515737000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BDC7-42D9-A5A9-9C277AB475D9}"/>
                  </c:ext>
                </c:extLst>
              </c15:ser>
            </c15:filteredLineSeries>
          </c:ext>
        </c:extLst>
      </c:lineChart>
      <c:dateAx>
        <c:axId val="366499392"/>
        <c:scaling>
          <c:orientation val="minMax"/>
        </c:scaling>
        <c:delete val="0"/>
        <c:axPos val="b"/>
        <c:numFmt formatCode="[$-405]mmm;@" sourceLinked="0"/>
        <c:majorTickMark val="none"/>
        <c:minorTickMark val="none"/>
        <c:tickLblPos val="low"/>
        <c:spPr>
          <a:ln>
            <a:noFill/>
          </a:ln>
        </c:spPr>
        <c:crossAx val="366499784"/>
        <c:crosses val="autoZero"/>
        <c:auto val="1"/>
        <c:lblOffset val="100"/>
        <c:baseTimeUnit val="months"/>
        <c:majorUnit val="1"/>
        <c:majorTimeUnit val="months"/>
      </c:dateAx>
      <c:valAx>
        <c:axId val="366499784"/>
        <c:scaling>
          <c:orientation val="minMax"/>
        </c:scaling>
        <c:delete val="0"/>
        <c:axPos val="l"/>
        <c:majorGridlines>
          <c:spPr>
            <a:ln w="3175">
              <a:solidFill>
                <a:srgbClr val="2B2D34">
                  <a:alpha val="99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366499392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2.5840400415326117E-3"/>
                <c:y val="3.3259254230298026E-2"/>
              </c:manualLayout>
            </c:layout>
            <c:tx>
              <c:rich>
                <a:bodyPr/>
                <a:lstStyle/>
                <a:p>
                  <a:pPr>
                    <a:defRPr sz="1050" b="0"/>
                  </a:pPr>
                  <a:r>
                    <a:rPr lang="cs-CZ" sz="1050" b="0"/>
                    <a:t>Mld. Kč</a:t>
                  </a:r>
                </a:p>
              </c:rich>
            </c:tx>
          </c:dispUnitsLbl>
        </c:dispUnits>
      </c:valAx>
    </c:plotArea>
    <c:legend>
      <c:legendPos val="r"/>
      <c:layout>
        <c:manualLayout>
          <c:xMode val="edge"/>
          <c:yMode val="edge"/>
          <c:x val="0.15554396580177932"/>
          <c:y val="0.82318493284824279"/>
          <c:w val="0.82585085922887791"/>
          <c:h val="0.15892117597364483"/>
        </c:manualLayout>
      </c:layout>
      <c:overlay val="0"/>
      <c:txPr>
        <a:bodyPr/>
        <a:lstStyle/>
        <a:p>
          <a:pPr>
            <a:defRPr sz="105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2"/>
          </a:solidFill>
          <a:latin typeface="+mj-lt"/>
        </a:defRPr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Veřejné příjmy v % HDP</c:v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'[Forecast - annaul inc. fiscal.xlsx]fore září'!$AL$84:$AL$93</c:f>
              <c:strCache>
                <c:ptCount val="10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2024e</c:v>
                </c:pt>
                <c:pt idx="8">
                  <c:v>2025f</c:v>
                </c:pt>
                <c:pt idx="9">
                  <c:v>2026f</c:v>
                </c:pt>
              </c:strCache>
            </c:strRef>
          </c:cat>
          <c:val>
            <c:numRef>
              <c:f>'[Forecast - annaul inc. fiscal.xlsx]fore září'!$AM$84:$AM$93</c:f>
              <c:numCache>
                <c:formatCode>0.00%</c:formatCode>
                <c:ptCount val="10"/>
                <c:pt idx="0">
                  <c:v>0.40500000000000003</c:v>
                </c:pt>
                <c:pt idx="1">
                  <c:v>0.41499999999999998</c:v>
                </c:pt>
                <c:pt idx="2" formatCode="0.0%">
                  <c:v>0.40658825998676484</c:v>
                </c:pt>
                <c:pt idx="3" formatCode="0.0%">
                  <c:v>0.4060461354373594</c:v>
                </c:pt>
                <c:pt idx="4" formatCode="0.0%">
                  <c:v>0.40093503948710751</c:v>
                </c:pt>
                <c:pt idx="5" formatCode="0.0%">
                  <c:v>0.39870227431079602</c:v>
                </c:pt>
                <c:pt idx="6" formatCode="0.0%">
                  <c:v>0.40199213578109344</c:v>
                </c:pt>
                <c:pt idx="7" formatCode="0.0%">
                  <c:v>0.40675671718042755</c:v>
                </c:pt>
                <c:pt idx="8" formatCode="0.0%">
                  <c:v>0.40639059911599346</c:v>
                </c:pt>
                <c:pt idx="9" formatCode="0.0%">
                  <c:v>0.40359970004015538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5B-45DF-A36F-DF028F6BEF5E}"/>
            </c:ext>
          </c:extLst>
        </c:ser>
        <c:ser>
          <c:idx val="1"/>
          <c:order val="1"/>
          <c:tx>
            <c:v>Veřejné výdaje v % HDP</c:v>
          </c:tx>
          <c:spPr>
            <a:ln w="22225" cap="rnd" cmpd="sng" algn="ctr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'[Forecast - annaul inc. fiscal.xlsx]fore září'!$AL$84:$AL$93</c:f>
              <c:strCache>
                <c:ptCount val="10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2024e</c:v>
                </c:pt>
                <c:pt idx="8">
                  <c:v>2025f</c:v>
                </c:pt>
                <c:pt idx="9">
                  <c:v>2026f</c:v>
                </c:pt>
              </c:strCache>
            </c:strRef>
          </c:cat>
          <c:val>
            <c:numRef>
              <c:f>'[Forecast - annaul inc. fiscal.xlsx]fore září'!$AN$84:$AN$93</c:f>
              <c:numCache>
                <c:formatCode>0.00%</c:formatCode>
                <c:ptCount val="10"/>
                <c:pt idx="0" formatCode="0%">
                  <c:v>0.39</c:v>
                </c:pt>
                <c:pt idx="1">
                  <c:v>0.40600000000000003</c:v>
                </c:pt>
                <c:pt idx="2" formatCode="0.0%">
                  <c:v>0.40375087304540141</c:v>
                </c:pt>
                <c:pt idx="3" formatCode="0.0%">
                  <c:v>0.46253172870800807</c:v>
                </c:pt>
                <c:pt idx="4" formatCode="0.0%">
                  <c:v>0.45039891371811364</c:v>
                </c:pt>
                <c:pt idx="5" formatCode="0.0%">
                  <c:v>0.42925956669851589</c:v>
                </c:pt>
                <c:pt idx="6" formatCode="0.0%">
                  <c:v>0.43721927918895931</c:v>
                </c:pt>
                <c:pt idx="7" formatCode="0.0%">
                  <c:v>0.43429101803571801</c:v>
                </c:pt>
                <c:pt idx="8" formatCode="0.0%">
                  <c:v>0.43193854613644334</c:v>
                </c:pt>
                <c:pt idx="9" formatCode="0.0%">
                  <c:v>0.42406391018303646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5B-45DF-A36F-DF028F6BE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588133192"/>
        <c:axId val="1588136144"/>
      </c:lineChart>
      <c:catAx>
        <c:axId val="1588133192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8136144"/>
        <c:crosses val="autoZero"/>
        <c:auto val="1"/>
        <c:lblAlgn val="ctr"/>
        <c:lblOffset val="100"/>
        <c:tickLblSkip val="1"/>
        <c:noMultiLvlLbl val="1"/>
      </c:catAx>
      <c:valAx>
        <c:axId val="1588136144"/>
        <c:scaling>
          <c:orientation val="minMax"/>
          <c:min val="0.35000000000000003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813319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246789850660524E-2"/>
          <c:y val="0.81806107427863062"/>
          <c:w val="0.92688234127119862"/>
          <c:h val="0.158511254505676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Státní rozpočet (v mld. Kč)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'[Forecast - annaul inc. fiscal.xlsx]fore září'!$AT$27:$AT$34</c:f>
              <c:strCache>
                <c:ptCount val="8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2024e</c:v>
                </c:pt>
                <c:pt idx="6">
                  <c:v>2025f</c:v>
                </c:pt>
                <c:pt idx="7">
                  <c:v>2026f</c:v>
                </c:pt>
              </c:strCache>
            </c:strRef>
          </c:cat>
          <c:val>
            <c:numRef>
              <c:f>'[Forecast - annaul inc. fiscal.xlsx]fore září'!$AZ$27:$AZ$34</c:f>
              <c:numCache>
                <c:formatCode>#,##0</c:formatCode>
                <c:ptCount val="8"/>
                <c:pt idx="0">
                  <c:v>-28.515399791669779</c:v>
                </c:pt>
                <c:pt idx="1">
                  <c:v>-367.44914888590029</c:v>
                </c:pt>
                <c:pt idx="2">
                  <c:v>-419.68746344218994</c:v>
                </c:pt>
                <c:pt idx="3">
                  <c:v>-360.40048457025</c:v>
                </c:pt>
                <c:pt idx="4">
                  <c:v>-288.5157999999999</c:v>
                </c:pt>
                <c:pt idx="5">
                  <c:v>-285</c:v>
                </c:pt>
                <c:pt idx="6">
                  <c:v>-241</c:v>
                </c:pt>
                <c:pt idx="7">
                  <c:v>-218.55195000000003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28-47D7-84EC-60FF904AF4A0}"/>
            </c:ext>
          </c:extLst>
        </c:ser>
        <c:ser>
          <c:idx val="1"/>
          <c:order val="1"/>
          <c:tx>
            <c:strRef>
              <c:f>'[Forecast - annaul inc. fiscal.xlsx]fore září'!$BB$26</c:f>
              <c:strCache>
                <c:ptCount val="1"/>
                <c:pt idx="0">
                  <c:v>Státní rozpočet bez splátek dluhů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'[Forecast - annaul inc. fiscal.xlsx]fore září'!$AT$27:$AT$34</c:f>
              <c:strCache>
                <c:ptCount val="8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2024e</c:v>
                </c:pt>
                <c:pt idx="6">
                  <c:v>2025f</c:v>
                </c:pt>
                <c:pt idx="7">
                  <c:v>2026f</c:v>
                </c:pt>
              </c:strCache>
            </c:strRef>
          </c:cat>
          <c:val>
            <c:numRef>
              <c:f>'[Forecast - annaul inc. fiscal.xlsx]fore září'!$BB$27:$BB$34</c:f>
              <c:numCache>
                <c:formatCode>#,##0</c:formatCode>
                <c:ptCount val="8"/>
                <c:pt idx="0">
                  <c:v>11.035600208330223</c:v>
                </c:pt>
                <c:pt idx="1">
                  <c:v>-327.3041488859003</c:v>
                </c:pt>
                <c:pt idx="2">
                  <c:v>-377.45361571598994</c:v>
                </c:pt>
                <c:pt idx="3">
                  <c:v>-310.69500132671999</c:v>
                </c:pt>
                <c:pt idx="4">
                  <c:v>-220.19779999999992</c:v>
                </c:pt>
                <c:pt idx="5">
                  <c:v>-190</c:v>
                </c:pt>
                <c:pt idx="6">
                  <c:v>-135.76999999999998</c:v>
                </c:pt>
                <c:pt idx="7">
                  <c:v>-103.76539150000004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28-47D7-84EC-60FF904AF4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735312"/>
        <c:axId val="659733152"/>
      </c:barChart>
      <c:catAx>
        <c:axId val="65973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733152"/>
        <c:crosses val="autoZero"/>
        <c:auto val="1"/>
        <c:lblAlgn val="ctr"/>
        <c:lblOffset val="100"/>
        <c:noMultiLvlLbl val="0"/>
      </c:catAx>
      <c:valAx>
        <c:axId val="65973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73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6138662573306568E-2"/>
          <c:y val="4.5763870094140048E-2"/>
          <c:w val="0.91825481166607625"/>
          <c:h val="0.76426513049334355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Deficit!$G$19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EE600"/>
            </a:solidFill>
            <a:ln w="19050">
              <a:solidFill>
                <a:srgbClr val="FEE600"/>
              </a:solidFill>
            </a:ln>
            <a:effectLst>
              <a:outerShdw blurRad="50800" dist="50800" dir="5400000" algn="ctr" rotWithShape="0">
                <a:schemeClr val="accent1"/>
              </a:outerShdw>
            </a:effectLst>
          </c:spPr>
          <c:invertIfNegative val="0"/>
          <c:dLbls>
            <c:dLbl>
              <c:idx val="1"/>
              <c:layout>
                <c:manualLayout>
                  <c:x val="-1.5409383465194207E-2"/>
                  <c:y val="5.455807998967789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A4-4C6C-BE53-C3270F6AE2B6}"/>
                </c:ext>
              </c:extLst>
            </c:dLbl>
            <c:dLbl>
              <c:idx val="2"/>
              <c:layout>
                <c:manualLayout>
                  <c:x val="-1.7610723960221952E-2"/>
                  <c:y val="4.686503385764371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A4-4C6C-BE53-C3270F6AE2B6}"/>
                </c:ext>
              </c:extLst>
            </c:dLbl>
            <c:dLbl>
              <c:idx val="3"/>
              <c:layout>
                <c:manualLayout>
                  <c:x val="-1.1006702475138718E-2"/>
                  <c:y val="2.9759296499603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A4-4C6C-BE53-C3270F6AE2B6}"/>
                </c:ext>
              </c:extLst>
            </c:dLbl>
            <c:dLbl>
              <c:idx val="4"/>
              <c:layout>
                <c:manualLayout>
                  <c:x val="-1.5409383465194207E-2"/>
                  <c:y val="2.9759296499604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5A4-4C6C-BE53-C3270F6AE2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malia" panose="020B050402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Deficit!$C$22:$C$33</c:f>
              <c:strCache>
                <c:ptCount val="5"/>
                <c:pt idx="0">
                  <c:v>Czechia</c:v>
                </c:pt>
                <c:pt idx="1">
                  <c:v>Hungary</c:v>
                </c:pt>
                <c:pt idx="2">
                  <c:v>Poland</c:v>
                </c:pt>
                <c:pt idx="3">
                  <c:v>Slovakia</c:v>
                </c:pt>
                <c:pt idx="4">
                  <c:v>Romania</c:v>
                </c:pt>
              </c:strCache>
            </c:strRef>
          </c:cat>
          <c:val>
            <c:numRef>
              <c:f>Deficit!$G$22:$G$33</c:f>
              <c:numCache>
                <c:formatCode>0.0</c:formatCode>
                <c:ptCount val="5"/>
                <c:pt idx="0">
                  <c:v>0.28850900000000002</c:v>
                </c:pt>
                <c:pt idx="1">
                  <c:v>-2.046999</c:v>
                </c:pt>
                <c:pt idx="2">
                  <c:v>-0.74324100000000004</c:v>
                </c:pt>
                <c:pt idx="3">
                  <c:v>-1.2073529999999999</c:v>
                </c:pt>
                <c:pt idx="4">
                  <c:v>-4.3217369999999997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A4-4C6C-BE53-C3270F6AE2B6}"/>
            </c:ext>
          </c:extLst>
        </c:ser>
        <c:ser>
          <c:idx val="0"/>
          <c:order val="1"/>
          <c:tx>
            <c:strRef>
              <c:f>Deficit!$H$19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2B2D34"/>
            </a:solidFill>
            <a:ln>
              <a:noFill/>
            </a:ln>
            <a:effectLst/>
          </c:spPr>
          <c:invertIfNegative val="0"/>
          <c:cat>
            <c:strRef>
              <c:f>Deficit!$C$22:$C$33</c:f>
              <c:strCache>
                <c:ptCount val="5"/>
                <c:pt idx="0">
                  <c:v>Czechia</c:v>
                </c:pt>
                <c:pt idx="1">
                  <c:v>Hungary</c:v>
                </c:pt>
                <c:pt idx="2">
                  <c:v>Poland</c:v>
                </c:pt>
                <c:pt idx="3">
                  <c:v>Slovakia</c:v>
                </c:pt>
                <c:pt idx="4">
                  <c:v>Romania</c:v>
                </c:pt>
              </c:strCache>
            </c:strRef>
          </c:cat>
          <c:val>
            <c:numRef>
              <c:f>Deficit!$H$22:$H$33</c:f>
              <c:numCache>
                <c:formatCode>0.0</c:formatCode>
                <c:ptCount val="5"/>
                <c:pt idx="0">
                  <c:v>-5.7664819999999999</c:v>
                </c:pt>
                <c:pt idx="1">
                  <c:v>-7.5568989999999996</c:v>
                </c:pt>
                <c:pt idx="2">
                  <c:v>-6.9228709999999998</c:v>
                </c:pt>
                <c:pt idx="3">
                  <c:v>-5.3495090000000003</c:v>
                </c:pt>
                <c:pt idx="4">
                  <c:v>-9.2677359999999993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5A4-4C6C-BE53-C3270F6AE2B6}"/>
            </c:ext>
          </c:extLst>
        </c:ser>
        <c:ser>
          <c:idx val="1"/>
          <c:order val="2"/>
          <c:tx>
            <c:strRef>
              <c:f>Deficit!$I$19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9BB30"/>
            </a:solidFill>
            <a:ln>
              <a:noFill/>
            </a:ln>
            <a:effectLst/>
          </c:spPr>
          <c:invertIfNegative val="0"/>
          <c:cat>
            <c:strRef>
              <c:f>Deficit!$C$22:$C$33</c:f>
              <c:strCache>
                <c:ptCount val="5"/>
                <c:pt idx="0">
                  <c:v>Czechia</c:v>
                </c:pt>
                <c:pt idx="1">
                  <c:v>Hungary</c:v>
                </c:pt>
                <c:pt idx="2">
                  <c:v>Poland</c:v>
                </c:pt>
                <c:pt idx="3">
                  <c:v>Slovakia</c:v>
                </c:pt>
                <c:pt idx="4">
                  <c:v>Romania</c:v>
                </c:pt>
              </c:strCache>
            </c:strRef>
          </c:cat>
          <c:val>
            <c:numRef>
              <c:f>Deficit!$I$22:$I$33</c:f>
              <c:numCache>
                <c:formatCode>0.0</c:formatCode>
                <c:ptCount val="5"/>
                <c:pt idx="0">
                  <c:v>-5.1128410000000004</c:v>
                </c:pt>
                <c:pt idx="1">
                  <c:v>-7.2</c:v>
                </c:pt>
                <c:pt idx="2">
                  <c:v>-1.8316030000000001</c:v>
                </c:pt>
                <c:pt idx="3">
                  <c:v>-5.1819249999999997</c:v>
                </c:pt>
                <c:pt idx="4">
                  <c:v>-7.1552379999999998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A4-4C6C-BE53-C3270F6AE2B6}"/>
            </c:ext>
          </c:extLst>
        </c:ser>
        <c:ser>
          <c:idx val="3"/>
          <c:order val="3"/>
          <c:tx>
            <c:strRef>
              <c:f>Deficit!$J$19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AAABAE"/>
            </a:solidFill>
            <a:ln>
              <a:noFill/>
            </a:ln>
            <a:effectLst/>
          </c:spPr>
          <c:invertIfNegative val="0"/>
          <c:cat>
            <c:strRef>
              <c:f>Deficit!$C$22:$C$33</c:f>
              <c:strCache>
                <c:ptCount val="5"/>
                <c:pt idx="0">
                  <c:v>Czechia</c:v>
                </c:pt>
                <c:pt idx="1">
                  <c:v>Hungary</c:v>
                </c:pt>
                <c:pt idx="2">
                  <c:v>Poland</c:v>
                </c:pt>
                <c:pt idx="3">
                  <c:v>Slovakia</c:v>
                </c:pt>
                <c:pt idx="4">
                  <c:v>Romania</c:v>
                </c:pt>
              </c:strCache>
            </c:strRef>
          </c:cat>
          <c:val>
            <c:numRef>
              <c:f>Deficit!$J$22:$J$33</c:f>
              <c:numCache>
                <c:formatCode>0.0</c:formatCode>
                <c:ptCount val="5"/>
                <c:pt idx="0">
                  <c:v>-3.1731720000000001</c:v>
                </c:pt>
                <c:pt idx="1">
                  <c:v>-6.2</c:v>
                </c:pt>
                <c:pt idx="2">
                  <c:v>-3.520794</c:v>
                </c:pt>
                <c:pt idx="3">
                  <c:v>-1.6727099999999999</c:v>
                </c:pt>
                <c:pt idx="4">
                  <c:v>-6.323944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5A4-4C6C-BE53-C3270F6AE2B6}"/>
            </c:ext>
          </c:extLst>
        </c:ser>
        <c:ser>
          <c:idx val="4"/>
          <c:order val="4"/>
          <c:tx>
            <c:strRef>
              <c:f>Deficit!$K$19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225B45"/>
            </a:solidFill>
            <a:ln>
              <a:noFill/>
            </a:ln>
            <a:effectLst/>
          </c:spPr>
          <c:invertIfNegative val="0"/>
          <c:cat>
            <c:strRef>
              <c:f>Deficit!$C$22:$C$33</c:f>
              <c:strCache>
                <c:ptCount val="5"/>
                <c:pt idx="0">
                  <c:v>Czechia</c:v>
                </c:pt>
                <c:pt idx="1">
                  <c:v>Hungary</c:v>
                </c:pt>
                <c:pt idx="2">
                  <c:v>Poland</c:v>
                </c:pt>
                <c:pt idx="3">
                  <c:v>Slovakia</c:v>
                </c:pt>
                <c:pt idx="4">
                  <c:v>Romania</c:v>
                </c:pt>
              </c:strCache>
            </c:strRef>
          </c:cat>
          <c:val>
            <c:numRef>
              <c:f>Deficit!$K$22:$K$33</c:f>
              <c:numCache>
                <c:formatCode>0.0</c:formatCode>
                <c:ptCount val="5"/>
                <c:pt idx="0">
                  <c:v>-3.6544880000000002</c:v>
                </c:pt>
                <c:pt idx="1">
                  <c:v>-6.7</c:v>
                </c:pt>
                <c:pt idx="2">
                  <c:v>-5.1527130000000003</c:v>
                </c:pt>
                <c:pt idx="3">
                  <c:v>-4.9027459999999996</c:v>
                </c:pt>
                <c:pt idx="4">
                  <c:v>-6.6373059999999997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5A4-4C6C-BE53-C3270F6AE2B6}"/>
            </c:ext>
          </c:extLst>
        </c:ser>
        <c:ser>
          <c:idx val="5"/>
          <c:order val="5"/>
          <c:tx>
            <c:strRef>
              <c:f>Deficit!$L$19</c:f>
              <c:strCache>
                <c:ptCount val="1"/>
                <c:pt idx="0">
                  <c:v>2024f</c:v>
                </c:pt>
              </c:strCache>
            </c:strRef>
          </c:tx>
          <c:spPr>
            <a:solidFill>
              <a:srgbClr val="67D0AB"/>
            </a:solidFill>
            <a:ln>
              <a:noFill/>
            </a:ln>
            <a:effectLst/>
          </c:spPr>
          <c:invertIfNegative val="0"/>
          <c:cat>
            <c:strRef>
              <c:f>Deficit!$C$22:$C$33</c:f>
              <c:strCache>
                <c:ptCount val="5"/>
                <c:pt idx="0">
                  <c:v>Czechia</c:v>
                </c:pt>
                <c:pt idx="1">
                  <c:v>Hungary</c:v>
                </c:pt>
                <c:pt idx="2">
                  <c:v>Poland</c:v>
                </c:pt>
                <c:pt idx="3">
                  <c:v>Slovakia</c:v>
                </c:pt>
                <c:pt idx="4">
                  <c:v>Romania</c:v>
                </c:pt>
              </c:strCache>
            </c:strRef>
          </c:cat>
          <c:val>
            <c:numRef>
              <c:f>Deficit!$L$22:$L$33</c:f>
              <c:numCache>
                <c:formatCode>0.0</c:formatCode>
                <c:ptCount val="5"/>
                <c:pt idx="0">
                  <c:v>-2.7366009999999998</c:v>
                </c:pt>
                <c:pt idx="1">
                  <c:v>-5.5</c:v>
                </c:pt>
                <c:pt idx="2">
                  <c:v>-4.7372339999999999</c:v>
                </c:pt>
                <c:pt idx="3">
                  <c:v>-5.8779029999999999</c:v>
                </c:pt>
                <c:pt idx="4">
                  <c:v>-6.7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5A4-4C6C-BE53-C3270F6AE2B6}"/>
            </c:ext>
          </c:extLst>
        </c:ser>
        <c:ser>
          <c:idx val="6"/>
          <c:order val="6"/>
          <c:tx>
            <c:strRef>
              <c:f>Deficit!$M$19</c:f>
              <c:strCache>
                <c:ptCount val="1"/>
                <c:pt idx="0">
                  <c:v>2025f</c:v>
                </c:pt>
              </c:strCache>
            </c:strRef>
          </c:tx>
          <c:spPr>
            <a:solidFill>
              <a:srgbClr val="FFF0A6"/>
            </a:solidFill>
            <a:ln>
              <a:noFill/>
            </a:ln>
            <a:effectLst/>
          </c:spPr>
          <c:invertIfNegative val="0"/>
          <c:cat>
            <c:strRef>
              <c:f>Deficit!$C$22:$C$33</c:f>
              <c:strCache>
                <c:ptCount val="5"/>
                <c:pt idx="0">
                  <c:v>Czechia</c:v>
                </c:pt>
                <c:pt idx="1">
                  <c:v>Hungary</c:v>
                </c:pt>
                <c:pt idx="2">
                  <c:v>Poland</c:v>
                </c:pt>
                <c:pt idx="3">
                  <c:v>Slovakia</c:v>
                </c:pt>
                <c:pt idx="4">
                  <c:v>Romania</c:v>
                </c:pt>
              </c:strCache>
            </c:strRef>
          </c:cat>
          <c:val>
            <c:numRef>
              <c:f>Deficit!$M$22:$M$33</c:f>
              <c:numCache>
                <c:formatCode>0.0</c:formatCode>
                <c:ptCount val="5"/>
                <c:pt idx="0">
                  <c:v>-2.356471</c:v>
                </c:pt>
                <c:pt idx="1">
                  <c:v>-4.5</c:v>
                </c:pt>
                <c:pt idx="2">
                  <c:v>-3.7978999999999998</c:v>
                </c:pt>
                <c:pt idx="3">
                  <c:v>-4.9287380000000001</c:v>
                </c:pt>
                <c:pt idx="4">
                  <c:v>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5A4-4C6C-BE53-C3270F6AE2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0485032"/>
        <c:axId val="1300484376"/>
      </c:barChart>
      <c:catAx>
        <c:axId val="1300485032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malia" panose="020B0504020203020204" pitchFamily="34" charset="0"/>
                <a:ea typeface="+mn-ea"/>
                <a:cs typeface="+mn-cs"/>
              </a:defRPr>
            </a:pPr>
            <a:endParaRPr lang="en-US"/>
          </a:p>
        </c:txPr>
        <c:crossAx val="1300484376"/>
        <c:crosses val="autoZero"/>
        <c:auto val="1"/>
        <c:lblAlgn val="ctr"/>
        <c:lblOffset val="100"/>
        <c:noMultiLvlLbl val="0"/>
      </c:catAx>
      <c:valAx>
        <c:axId val="1300484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malia" panose="020B0504020203020204" pitchFamily="34" charset="0"/>
                <a:ea typeface="+mn-ea"/>
                <a:cs typeface="+mn-cs"/>
              </a:defRPr>
            </a:pPr>
            <a:endParaRPr lang="en-US"/>
          </a:p>
        </c:txPr>
        <c:crossAx val="1300485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32141439725E-2"/>
          <c:y val="0.91151967765978648"/>
          <c:w val="0.89999994183551979"/>
          <c:h val="8.84803223402135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malia" panose="020B05040202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>
          <a:solidFill>
            <a:schemeClr val="tx1"/>
          </a:solidFill>
          <a:latin typeface="Amalia" panose="020B0504020203020204" pitchFamily="34" charset="0"/>
        </a:defRPr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357000849106649"/>
          <c:y val="4.0414654934157031E-2"/>
          <c:w val="0.78917322834645665"/>
          <c:h val="0.71939256089935844"/>
        </c:manualLayout>
      </c:layout>
      <c:lineChart>
        <c:grouping val="standard"/>
        <c:varyColors val="0"/>
        <c:ser>
          <c:idx val="2"/>
          <c:order val="0"/>
          <c:tx>
            <c:strRef>
              <c:f>'vládní dluh'!$G$5</c:f>
              <c:strCache>
                <c:ptCount val="1"/>
                <c:pt idx="0">
                  <c:v>Česko</c:v>
                </c:pt>
              </c:strCache>
            </c:strRef>
          </c:tx>
          <c:spPr>
            <a:ln w="38100">
              <a:solidFill>
                <a:srgbClr val="F9BB30"/>
              </a:solidFill>
            </a:ln>
          </c:spPr>
          <c:marker>
            <c:symbol val="none"/>
          </c:marker>
          <c:cat>
            <c:numRef>
              <c:f>'vládní dluh'!$A$5:$A$101</c:f>
              <c:numCache>
                <c:formatCode>m/d/yyyy</c:formatCode>
                <c:ptCount val="97"/>
                <c:pt idx="0">
                  <c:v>36526</c:v>
                </c:pt>
                <c:pt idx="1">
                  <c:v>36617</c:v>
                </c:pt>
                <c:pt idx="2">
                  <c:v>36708</c:v>
                </c:pt>
                <c:pt idx="3">
                  <c:v>36800</c:v>
                </c:pt>
                <c:pt idx="4">
                  <c:v>36892</c:v>
                </c:pt>
                <c:pt idx="5">
                  <c:v>36982</c:v>
                </c:pt>
                <c:pt idx="6">
                  <c:v>37073</c:v>
                </c:pt>
                <c:pt idx="7">
                  <c:v>37165</c:v>
                </c:pt>
                <c:pt idx="8">
                  <c:v>37257</c:v>
                </c:pt>
                <c:pt idx="9">
                  <c:v>37347</c:v>
                </c:pt>
                <c:pt idx="10">
                  <c:v>37438</c:v>
                </c:pt>
                <c:pt idx="11">
                  <c:v>37530</c:v>
                </c:pt>
                <c:pt idx="12">
                  <c:v>37622</c:v>
                </c:pt>
                <c:pt idx="13">
                  <c:v>37712</c:v>
                </c:pt>
                <c:pt idx="14">
                  <c:v>37803</c:v>
                </c:pt>
                <c:pt idx="15">
                  <c:v>37895</c:v>
                </c:pt>
                <c:pt idx="16">
                  <c:v>37987</c:v>
                </c:pt>
                <c:pt idx="17">
                  <c:v>38078</c:v>
                </c:pt>
                <c:pt idx="18">
                  <c:v>38169</c:v>
                </c:pt>
                <c:pt idx="19">
                  <c:v>38261</c:v>
                </c:pt>
                <c:pt idx="20">
                  <c:v>38353</c:v>
                </c:pt>
                <c:pt idx="21">
                  <c:v>38443</c:v>
                </c:pt>
                <c:pt idx="22">
                  <c:v>38534</c:v>
                </c:pt>
                <c:pt idx="23">
                  <c:v>38626</c:v>
                </c:pt>
                <c:pt idx="24">
                  <c:v>38718</c:v>
                </c:pt>
                <c:pt idx="25">
                  <c:v>38808</c:v>
                </c:pt>
                <c:pt idx="26">
                  <c:v>38899</c:v>
                </c:pt>
                <c:pt idx="27">
                  <c:v>38991</c:v>
                </c:pt>
                <c:pt idx="28">
                  <c:v>39083</c:v>
                </c:pt>
                <c:pt idx="29">
                  <c:v>39173</c:v>
                </c:pt>
                <c:pt idx="30">
                  <c:v>39264</c:v>
                </c:pt>
                <c:pt idx="31">
                  <c:v>39356</c:v>
                </c:pt>
                <c:pt idx="32">
                  <c:v>39448</c:v>
                </c:pt>
                <c:pt idx="33">
                  <c:v>39539</c:v>
                </c:pt>
                <c:pt idx="34">
                  <c:v>39630</c:v>
                </c:pt>
                <c:pt idx="35">
                  <c:v>39722</c:v>
                </c:pt>
                <c:pt idx="36">
                  <c:v>39814</c:v>
                </c:pt>
                <c:pt idx="37">
                  <c:v>39904</c:v>
                </c:pt>
                <c:pt idx="38">
                  <c:v>39995</c:v>
                </c:pt>
                <c:pt idx="39">
                  <c:v>40087</c:v>
                </c:pt>
                <c:pt idx="40">
                  <c:v>40179</c:v>
                </c:pt>
                <c:pt idx="41">
                  <c:v>40269</c:v>
                </c:pt>
                <c:pt idx="42">
                  <c:v>40360</c:v>
                </c:pt>
                <c:pt idx="43">
                  <c:v>40452</c:v>
                </c:pt>
                <c:pt idx="44">
                  <c:v>40544</c:v>
                </c:pt>
                <c:pt idx="45">
                  <c:v>40634</c:v>
                </c:pt>
                <c:pt idx="46">
                  <c:v>40725</c:v>
                </c:pt>
                <c:pt idx="47">
                  <c:v>40817</c:v>
                </c:pt>
                <c:pt idx="48">
                  <c:v>40909</c:v>
                </c:pt>
                <c:pt idx="49">
                  <c:v>41000</c:v>
                </c:pt>
                <c:pt idx="50">
                  <c:v>41091</c:v>
                </c:pt>
                <c:pt idx="51">
                  <c:v>41183</c:v>
                </c:pt>
                <c:pt idx="52">
                  <c:v>41275</c:v>
                </c:pt>
                <c:pt idx="53">
                  <c:v>41365</c:v>
                </c:pt>
                <c:pt idx="54">
                  <c:v>41456</c:v>
                </c:pt>
                <c:pt idx="55">
                  <c:v>41548</c:v>
                </c:pt>
                <c:pt idx="56">
                  <c:v>41640</c:v>
                </c:pt>
                <c:pt idx="57">
                  <c:v>41730</c:v>
                </c:pt>
                <c:pt idx="58">
                  <c:v>41821</c:v>
                </c:pt>
                <c:pt idx="59">
                  <c:v>41913</c:v>
                </c:pt>
                <c:pt idx="60">
                  <c:v>42005</c:v>
                </c:pt>
                <c:pt idx="61">
                  <c:v>42095</c:v>
                </c:pt>
                <c:pt idx="62">
                  <c:v>42186</c:v>
                </c:pt>
                <c:pt idx="63">
                  <c:v>42278</c:v>
                </c:pt>
                <c:pt idx="64">
                  <c:v>42370</c:v>
                </c:pt>
                <c:pt idx="65">
                  <c:v>42461</c:v>
                </c:pt>
                <c:pt idx="66">
                  <c:v>42552</c:v>
                </c:pt>
                <c:pt idx="67">
                  <c:v>42644</c:v>
                </c:pt>
                <c:pt idx="68">
                  <c:v>42736</c:v>
                </c:pt>
                <c:pt idx="69">
                  <c:v>42826</c:v>
                </c:pt>
                <c:pt idx="70">
                  <c:v>42917</c:v>
                </c:pt>
                <c:pt idx="71">
                  <c:v>43009</c:v>
                </c:pt>
                <c:pt idx="72">
                  <c:v>43101</c:v>
                </c:pt>
                <c:pt idx="73">
                  <c:v>43191</c:v>
                </c:pt>
                <c:pt idx="74">
                  <c:v>43282</c:v>
                </c:pt>
                <c:pt idx="75">
                  <c:v>43374</c:v>
                </c:pt>
                <c:pt idx="76">
                  <c:v>43466</c:v>
                </c:pt>
                <c:pt idx="77">
                  <c:v>43556</c:v>
                </c:pt>
                <c:pt idx="78">
                  <c:v>43647</c:v>
                </c:pt>
                <c:pt idx="79">
                  <c:v>43739</c:v>
                </c:pt>
                <c:pt idx="80">
                  <c:v>43831</c:v>
                </c:pt>
                <c:pt idx="81">
                  <c:v>43922</c:v>
                </c:pt>
                <c:pt idx="82">
                  <c:v>44013</c:v>
                </c:pt>
                <c:pt idx="83">
                  <c:v>44105</c:v>
                </c:pt>
                <c:pt idx="84">
                  <c:v>44197</c:v>
                </c:pt>
                <c:pt idx="85">
                  <c:v>44287</c:v>
                </c:pt>
                <c:pt idx="86">
                  <c:v>44378</c:v>
                </c:pt>
                <c:pt idx="87">
                  <c:v>44470</c:v>
                </c:pt>
                <c:pt idx="88">
                  <c:v>44562</c:v>
                </c:pt>
                <c:pt idx="89">
                  <c:v>44652</c:v>
                </c:pt>
                <c:pt idx="90">
                  <c:v>44743</c:v>
                </c:pt>
                <c:pt idx="91">
                  <c:v>44835</c:v>
                </c:pt>
                <c:pt idx="92">
                  <c:v>44927</c:v>
                </c:pt>
                <c:pt idx="93">
                  <c:v>45017</c:v>
                </c:pt>
                <c:pt idx="94">
                  <c:v>45108</c:v>
                </c:pt>
                <c:pt idx="95">
                  <c:v>45200</c:v>
                </c:pt>
                <c:pt idx="96">
                  <c:v>45292</c:v>
                </c:pt>
              </c:numCache>
            </c:numRef>
          </c:cat>
          <c:val>
            <c:numRef>
              <c:f>'vládní dluh'!$B$5:$B$101</c:f>
              <c:numCache>
                <c:formatCode>General</c:formatCode>
                <c:ptCount val="97"/>
                <c:pt idx="0">
                  <c:v>14</c:v>
                </c:pt>
                <c:pt idx="1">
                  <c:v>14.2</c:v>
                </c:pt>
                <c:pt idx="2">
                  <c:v>14.6</c:v>
                </c:pt>
                <c:pt idx="3">
                  <c:v>15.7</c:v>
                </c:pt>
                <c:pt idx="4">
                  <c:v>16.7</c:v>
                </c:pt>
                <c:pt idx="5">
                  <c:v>18.7</c:v>
                </c:pt>
                <c:pt idx="6">
                  <c:v>20.8</c:v>
                </c:pt>
                <c:pt idx="7">
                  <c:v>21.4</c:v>
                </c:pt>
                <c:pt idx="8">
                  <c:v>22.4</c:v>
                </c:pt>
                <c:pt idx="9">
                  <c:v>23</c:v>
                </c:pt>
                <c:pt idx="10">
                  <c:v>24.7</c:v>
                </c:pt>
                <c:pt idx="11">
                  <c:v>24.2</c:v>
                </c:pt>
                <c:pt idx="12">
                  <c:v>26.9</c:v>
                </c:pt>
                <c:pt idx="13">
                  <c:v>26.9</c:v>
                </c:pt>
                <c:pt idx="14">
                  <c:v>26.9</c:v>
                </c:pt>
                <c:pt idx="15">
                  <c:v>26.4</c:v>
                </c:pt>
                <c:pt idx="16">
                  <c:v>27.8</c:v>
                </c:pt>
                <c:pt idx="17">
                  <c:v>28.8</c:v>
                </c:pt>
                <c:pt idx="18">
                  <c:v>27.8</c:v>
                </c:pt>
                <c:pt idx="19">
                  <c:v>26.3</c:v>
                </c:pt>
                <c:pt idx="20">
                  <c:v>26.3</c:v>
                </c:pt>
                <c:pt idx="21">
                  <c:v>25.8</c:v>
                </c:pt>
                <c:pt idx="22">
                  <c:v>25.5</c:v>
                </c:pt>
                <c:pt idx="23">
                  <c:v>25.5</c:v>
                </c:pt>
                <c:pt idx="24">
                  <c:v>25.5</c:v>
                </c:pt>
                <c:pt idx="25">
                  <c:v>25.6</c:v>
                </c:pt>
                <c:pt idx="26">
                  <c:v>25.3</c:v>
                </c:pt>
                <c:pt idx="27">
                  <c:v>25.3</c:v>
                </c:pt>
                <c:pt idx="28">
                  <c:v>25</c:v>
                </c:pt>
                <c:pt idx="29">
                  <c:v>25.6</c:v>
                </c:pt>
                <c:pt idx="30">
                  <c:v>24.5</c:v>
                </c:pt>
                <c:pt idx="31">
                  <c:v>25.2</c:v>
                </c:pt>
                <c:pt idx="32">
                  <c:v>23.9</c:v>
                </c:pt>
                <c:pt idx="33">
                  <c:v>25.1</c:v>
                </c:pt>
                <c:pt idx="34">
                  <c:v>24.8</c:v>
                </c:pt>
                <c:pt idx="35">
                  <c:v>26</c:v>
                </c:pt>
                <c:pt idx="36">
                  <c:v>26.4</c:v>
                </c:pt>
                <c:pt idx="37">
                  <c:v>29.6</c:v>
                </c:pt>
                <c:pt idx="38">
                  <c:v>30.8</c:v>
                </c:pt>
                <c:pt idx="39">
                  <c:v>31</c:v>
                </c:pt>
                <c:pt idx="40">
                  <c:v>31.8</c:v>
                </c:pt>
                <c:pt idx="41">
                  <c:v>32.4</c:v>
                </c:pt>
                <c:pt idx="42">
                  <c:v>35.299999999999997</c:v>
                </c:pt>
                <c:pt idx="43">
                  <c:v>34.299999999999997</c:v>
                </c:pt>
                <c:pt idx="44">
                  <c:v>35</c:v>
                </c:pt>
                <c:pt idx="45">
                  <c:v>35.1</c:v>
                </c:pt>
                <c:pt idx="46">
                  <c:v>36.1</c:v>
                </c:pt>
                <c:pt idx="47">
                  <c:v>37</c:v>
                </c:pt>
                <c:pt idx="48">
                  <c:v>39.299999999999997</c:v>
                </c:pt>
                <c:pt idx="49">
                  <c:v>39.9</c:v>
                </c:pt>
                <c:pt idx="50">
                  <c:v>41.2</c:v>
                </c:pt>
                <c:pt idx="51">
                  <c:v>41.2</c:v>
                </c:pt>
                <c:pt idx="52">
                  <c:v>42.3</c:v>
                </c:pt>
                <c:pt idx="53">
                  <c:v>41.6</c:v>
                </c:pt>
                <c:pt idx="54">
                  <c:v>40.700000000000003</c:v>
                </c:pt>
                <c:pt idx="55">
                  <c:v>41.6</c:v>
                </c:pt>
                <c:pt idx="56">
                  <c:v>41.1</c:v>
                </c:pt>
                <c:pt idx="57">
                  <c:v>40.200000000000003</c:v>
                </c:pt>
                <c:pt idx="58">
                  <c:v>39.700000000000003</c:v>
                </c:pt>
                <c:pt idx="59">
                  <c:v>39.1</c:v>
                </c:pt>
                <c:pt idx="60">
                  <c:v>39</c:v>
                </c:pt>
                <c:pt idx="61">
                  <c:v>38.5</c:v>
                </c:pt>
                <c:pt idx="62">
                  <c:v>37.799999999999997</c:v>
                </c:pt>
                <c:pt idx="63">
                  <c:v>37.4</c:v>
                </c:pt>
                <c:pt idx="64">
                  <c:v>37.6</c:v>
                </c:pt>
                <c:pt idx="65">
                  <c:v>37.299999999999997</c:v>
                </c:pt>
                <c:pt idx="66">
                  <c:v>36.200000000000003</c:v>
                </c:pt>
                <c:pt idx="67">
                  <c:v>35.4</c:v>
                </c:pt>
                <c:pt idx="68">
                  <c:v>38.4</c:v>
                </c:pt>
                <c:pt idx="69">
                  <c:v>38.1</c:v>
                </c:pt>
                <c:pt idx="70">
                  <c:v>33.700000000000003</c:v>
                </c:pt>
                <c:pt idx="71">
                  <c:v>33.5</c:v>
                </c:pt>
                <c:pt idx="72">
                  <c:v>34.5</c:v>
                </c:pt>
                <c:pt idx="73">
                  <c:v>34.299999999999997</c:v>
                </c:pt>
                <c:pt idx="74">
                  <c:v>32.700000000000003</c:v>
                </c:pt>
                <c:pt idx="75">
                  <c:v>32</c:v>
                </c:pt>
                <c:pt idx="76">
                  <c:v>33</c:v>
                </c:pt>
                <c:pt idx="77">
                  <c:v>32.4</c:v>
                </c:pt>
                <c:pt idx="78">
                  <c:v>31</c:v>
                </c:pt>
                <c:pt idx="79">
                  <c:v>30.4</c:v>
                </c:pt>
                <c:pt idx="80">
                  <c:v>32</c:v>
                </c:pt>
                <c:pt idx="81">
                  <c:v>39.1</c:v>
                </c:pt>
                <c:pt idx="82">
                  <c:v>37.700000000000003</c:v>
                </c:pt>
                <c:pt idx="83">
                  <c:v>38.1</c:v>
                </c:pt>
                <c:pt idx="84">
                  <c:v>43.2</c:v>
                </c:pt>
                <c:pt idx="85">
                  <c:v>42.2</c:v>
                </c:pt>
                <c:pt idx="86">
                  <c:v>39.5</c:v>
                </c:pt>
                <c:pt idx="87">
                  <c:v>42.2</c:v>
                </c:pt>
                <c:pt idx="88">
                  <c:v>41.5</c:v>
                </c:pt>
                <c:pt idx="89">
                  <c:v>42.4</c:v>
                </c:pt>
                <c:pt idx="90">
                  <c:v>43.8</c:v>
                </c:pt>
                <c:pt idx="91">
                  <c:v>44</c:v>
                </c:pt>
                <c:pt idx="92">
                  <c:v>43</c:v>
                </c:pt>
                <c:pt idx="93">
                  <c:v>42.9</c:v>
                </c:pt>
                <c:pt idx="94">
                  <c:v>43</c:v>
                </c:pt>
                <c:pt idx="95">
                  <c:v>44</c:v>
                </c:pt>
                <c:pt idx="96">
                  <c:v>43.9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C2-4F2C-9458-757E3ED8EEEC}"/>
            </c:ext>
          </c:extLst>
        </c:ser>
        <c:ser>
          <c:idx val="3"/>
          <c:order val="1"/>
          <c:tx>
            <c:strRef>
              <c:f>'vládní dluh'!$J$5</c:f>
              <c:strCache>
                <c:ptCount val="1"/>
                <c:pt idx="0">
                  <c:v>EU</c:v>
                </c:pt>
              </c:strCache>
            </c:strRef>
          </c:tx>
          <c:spPr>
            <a:ln w="38100">
              <a:solidFill>
                <a:srgbClr val="6A4CAD"/>
              </a:solidFill>
            </a:ln>
          </c:spPr>
          <c:marker>
            <c:symbol val="none"/>
          </c:marker>
          <c:cat>
            <c:numRef>
              <c:f>'vládní dluh'!$A$5:$A$101</c:f>
              <c:numCache>
                <c:formatCode>m/d/yyyy</c:formatCode>
                <c:ptCount val="97"/>
                <c:pt idx="0">
                  <c:v>36526</c:v>
                </c:pt>
                <c:pt idx="1">
                  <c:v>36617</c:v>
                </c:pt>
                <c:pt idx="2">
                  <c:v>36708</c:v>
                </c:pt>
                <c:pt idx="3">
                  <c:v>36800</c:v>
                </c:pt>
                <c:pt idx="4">
                  <c:v>36892</c:v>
                </c:pt>
                <c:pt idx="5">
                  <c:v>36982</c:v>
                </c:pt>
                <c:pt idx="6">
                  <c:v>37073</c:v>
                </c:pt>
                <c:pt idx="7">
                  <c:v>37165</c:v>
                </c:pt>
                <c:pt idx="8">
                  <c:v>37257</c:v>
                </c:pt>
                <c:pt idx="9">
                  <c:v>37347</c:v>
                </c:pt>
                <c:pt idx="10">
                  <c:v>37438</c:v>
                </c:pt>
                <c:pt idx="11">
                  <c:v>37530</c:v>
                </c:pt>
                <c:pt idx="12">
                  <c:v>37622</c:v>
                </c:pt>
                <c:pt idx="13">
                  <c:v>37712</c:v>
                </c:pt>
                <c:pt idx="14">
                  <c:v>37803</c:v>
                </c:pt>
                <c:pt idx="15">
                  <c:v>37895</c:v>
                </c:pt>
                <c:pt idx="16">
                  <c:v>37987</c:v>
                </c:pt>
                <c:pt idx="17">
                  <c:v>38078</c:v>
                </c:pt>
                <c:pt idx="18">
                  <c:v>38169</c:v>
                </c:pt>
                <c:pt idx="19">
                  <c:v>38261</c:v>
                </c:pt>
                <c:pt idx="20">
                  <c:v>38353</c:v>
                </c:pt>
                <c:pt idx="21">
                  <c:v>38443</c:v>
                </c:pt>
                <c:pt idx="22">
                  <c:v>38534</c:v>
                </c:pt>
                <c:pt idx="23">
                  <c:v>38626</c:v>
                </c:pt>
                <c:pt idx="24">
                  <c:v>38718</c:v>
                </c:pt>
                <c:pt idx="25">
                  <c:v>38808</c:v>
                </c:pt>
                <c:pt idx="26">
                  <c:v>38899</c:v>
                </c:pt>
                <c:pt idx="27">
                  <c:v>38991</c:v>
                </c:pt>
                <c:pt idx="28">
                  <c:v>39083</c:v>
                </c:pt>
                <c:pt idx="29">
                  <c:v>39173</c:v>
                </c:pt>
                <c:pt idx="30">
                  <c:v>39264</c:v>
                </c:pt>
                <c:pt idx="31">
                  <c:v>39356</c:v>
                </c:pt>
                <c:pt idx="32">
                  <c:v>39448</c:v>
                </c:pt>
                <c:pt idx="33">
                  <c:v>39539</c:v>
                </c:pt>
                <c:pt idx="34">
                  <c:v>39630</c:v>
                </c:pt>
                <c:pt idx="35">
                  <c:v>39722</c:v>
                </c:pt>
                <c:pt idx="36">
                  <c:v>39814</c:v>
                </c:pt>
                <c:pt idx="37">
                  <c:v>39904</c:v>
                </c:pt>
                <c:pt idx="38">
                  <c:v>39995</c:v>
                </c:pt>
                <c:pt idx="39">
                  <c:v>40087</c:v>
                </c:pt>
                <c:pt idx="40">
                  <c:v>40179</c:v>
                </c:pt>
                <c:pt idx="41">
                  <c:v>40269</c:v>
                </c:pt>
                <c:pt idx="42">
                  <c:v>40360</c:v>
                </c:pt>
                <c:pt idx="43">
                  <c:v>40452</c:v>
                </c:pt>
                <c:pt idx="44">
                  <c:v>40544</c:v>
                </c:pt>
                <c:pt idx="45">
                  <c:v>40634</c:v>
                </c:pt>
                <c:pt idx="46">
                  <c:v>40725</c:v>
                </c:pt>
                <c:pt idx="47">
                  <c:v>40817</c:v>
                </c:pt>
                <c:pt idx="48">
                  <c:v>40909</c:v>
                </c:pt>
                <c:pt idx="49">
                  <c:v>41000</c:v>
                </c:pt>
                <c:pt idx="50">
                  <c:v>41091</c:v>
                </c:pt>
                <c:pt idx="51">
                  <c:v>41183</c:v>
                </c:pt>
                <c:pt idx="52">
                  <c:v>41275</c:v>
                </c:pt>
                <c:pt idx="53">
                  <c:v>41365</c:v>
                </c:pt>
                <c:pt idx="54">
                  <c:v>41456</c:v>
                </c:pt>
                <c:pt idx="55">
                  <c:v>41548</c:v>
                </c:pt>
                <c:pt idx="56">
                  <c:v>41640</c:v>
                </c:pt>
                <c:pt idx="57">
                  <c:v>41730</c:v>
                </c:pt>
                <c:pt idx="58">
                  <c:v>41821</c:v>
                </c:pt>
                <c:pt idx="59">
                  <c:v>41913</c:v>
                </c:pt>
                <c:pt idx="60">
                  <c:v>42005</c:v>
                </c:pt>
                <c:pt idx="61">
                  <c:v>42095</c:v>
                </c:pt>
                <c:pt idx="62">
                  <c:v>42186</c:v>
                </c:pt>
                <c:pt idx="63">
                  <c:v>42278</c:v>
                </c:pt>
                <c:pt idx="64">
                  <c:v>42370</c:v>
                </c:pt>
                <c:pt idx="65">
                  <c:v>42461</c:v>
                </c:pt>
                <c:pt idx="66">
                  <c:v>42552</c:v>
                </c:pt>
                <c:pt idx="67">
                  <c:v>42644</c:v>
                </c:pt>
                <c:pt idx="68">
                  <c:v>42736</c:v>
                </c:pt>
                <c:pt idx="69">
                  <c:v>42826</c:v>
                </c:pt>
                <c:pt idx="70">
                  <c:v>42917</c:v>
                </c:pt>
                <c:pt idx="71">
                  <c:v>43009</c:v>
                </c:pt>
                <c:pt idx="72">
                  <c:v>43101</c:v>
                </c:pt>
                <c:pt idx="73">
                  <c:v>43191</c:v>
                </c:pt>
                <c:pt idx="74">
                  <c:v>43282</c:v>
                </c:pt>
                <c:pt idx="75">
                  <c:v>43374</c:v>
                </c:pt>
                <c:pt idx="76">
                  <c:v>43466</c:v>
                </c:pt>
                <c:pt idx="77">
                  <c:v>43556</c:v>
                </c:pt>
                <c:pt idx="78">
                  <c:v>43647</c:v>
                </c:pt>
                <c:pt idx="79">
                  <c:v>43739</c:v>
                </c:pt>
                <c:pt idx="80">
                  <c:v>43831</c:v>
                </c:pt>
                <c:pt idx="81">
                  <c:v>43922</c:v>
                </c:pt>
                <c:pt idx="82">
                  <c:v>44013</c:v>
                </c:pt>
                <c:pt idx="83">
                  <c:v>44105</c:v>
                </c:pt>
                <c:pt idx="84">
                  <c:v>44197</c:v>
                </c:pt>
                <c:pt idx="85">
                  <c:v>44287</c:v>
                </c:pt>
                <c:pt idx="86">
                  <c:v>44378</c:v>
                </c:pt>
                <c:pt idx="87">
                  <c:v>44470</c:v>
                </c:pt>
                <c:pt idx="88">
                  <c:v>44562</c:v>
                </c:pt>
                <c:pt idx="89">
                  <c:v>44652</c:v>
                </c:pt>
                <c:pt idx="90">
                  <c:v>44743</c:v>
                </c:pt>
                <c:pt idx="91">
                  <c:v>44835</c:v>
                </c:pt>
                <c:pt idx="92">
                  <c:v>44927</c:v>
                </c:pt>
                <c:pt idx="93">
                  <c:v>45017</c:v>
                </c:pt>
                <c:pt idx="94">
                  <c:v>45108</c:v>
                </c:pt>
                <c:pt idx="95">
                  <c:v>45200</c:v>
                </c:pt>
                <c:pt idx="96">
                  <c:v>45292</c:v>
                </c:pt>
              </c:numCache>
            </c:numRef>
          </c:cat>
          <c:val>
            <c:numRef>
              <c:f>'vládní dluh'!$C$5:$C$101</c:f>
              <c:numCache>
                <c:formatCode>General</c:formatCode>
                <c:ptCount val="97"/>
                <c:pt idx="0">
                  <c:v>60.2</c:v>
                </c:pt>
                <c:pt idx="1">
                  <c:v>59.5</c:v>
                </c:pt>
                <c:pt idx="2">
                  <c:v>59.1</c:v>
                </c:pt>
                <c:pt idx="3">
                  <c:v>57.5</c:v>
                </c:pt>
                <c:pt idx="4">
                  <c:v>57.2</c:v>
                </c:pt>
                <c:pt idx="5">
                  <c:v>57.3</c:v>
                </c:pt>
                <c:pt idx="6">
                  <c:v>56.7</c:v>
                </c:pt>
                <c:pt idx="7">
                  <c:v>56.4</c:v>
                </c:pt>
                <c:pt idx="8">
                  <c:v>57.2</c:v>
                </c:pt>
                <c:pt idx="9">
                  <c:v>57.1</c:v>
                </c:pt>
                <c:pt idx="10">
                  <c:v>57</c:v>
                </c:pt>
                <c:pt idx="11">
                  <c:v>56.2</c:v>
                </c:pt>
                <c:pt idx="12">
                  <c:v>57.2</c:v>
                </c:pt>
                <c:pt idx="13">
                  <c:v>57.7</c:v>
                </c:pt>
                <c:pt idx="14">
                  <c:v>57.9</c:v>
                </c:pt>
                <c:pt idx="15">
                  <c:v>56.6</c:v>
                </c:pt>
                <c:pt idx="16">
                  <c:v>57.8</c:v>
                </c:pt>
                <c:pt idx="17">
                  <c:v>58.4</c:v>
                </c:pt>
                <c:pt idx="18">
                  <c:v>58.1</c:v>
                </c:pt>
                <c:pt idx="19">
                  <c:v>56.6</c:v>
                </c:pt>
                <c:pt idx="20">
                  <c:v>57.6</c:v>
                </c:pt>
                <c:pt idx="21">
                  <c:v>58.1</c:v>
                </c:pt>
                <c:pt idx="22">
                  <c:v>57.4</c:v>
                </c:pt>
                <c:pt idx="23">
                  <c:v>56.4</c:v>
                </c:pt>
                <c:pt idx="24">
                  <c:v>56.5</c:v>
                </c:pt>
                <c:pt idx="25">
                  <c:v>56.2</c:v>
                </c:pt>
                <c:pt idx="26">
                  <c:v>55.8</c:v>
                </c:pt>
                <c:pt idx="27">
                  <c:v>54.4</c:v>
                </c:pt>
                <c:pt idx="28">
                  <c:v>54.3</c:v>
                </c:pt>
                <c:pt idx="29">
                  <c:v>54.4</c:v>
                </c:pt>
                <c:pt idx="30">
                  <c:v>53.5</c:v>
                </c:pt>
                <c:pt idx="31">
                  <c:v>52.1</c:v>
                </c:pt>
                <c:pt idx="32">
                  <c:v>52.6</c:v>
                </c:pt>
                <c:pt idx="33">
                  <c:v>52.6</c:v>
                </c:pt>
                <c:pt idx="34">
                  <c:v>52.5</c:v>
                </c:pt>
                <c:pt idx="35">
                  <c:v>54.6</c:v>
                </c:pt>
                <c:pt idx="36">
                  <c:v>57.7</c:v>
                </c:pt>
                <c:pt idx="37">
                  <c:v>60.7</c:v>
                </c:pt>
                <c:pt idx="38">
                  <c:v>62.7</c:v>
                </c:pt>
                <c:pt idx="39">
                  <c:v>63.5</c:v>
                </c:pt>
                <c:pt idx="40">
                  <c:v>64.900000000000006</c:v>
                </c:pt>
                <c:pt idx="41">
                  <c:v>65.5</c:v>
                </c:pt>
                <c:pt idx="42">
                  <c:v>65.7</c:v>
                </c:pt>
                <c:pt idx="43">
                  <c:v>67.3</c:v>
                </c:pt>
                <c:pt idx="44">
                  <c:v>67.7</c:v>
                </c:pt>
                <c:pt idx="45">
                  <c:v>68.2</c:v>
                </c:pt>
                <c:pt idx="46">
                  <c:v>68</c:v>
                </c:pt>
                <c:pt idx="47">
                  <c:v>68.2</c:v>
                </c:pt>
                <c:pt idx="48">
                  <c:v>68.7</c:v>
                </c:pt>
                <c:pt idx="49">
                  <c:v>70</c:v>
                </c:pt>
                <c:pt idx="50">
                  <c:v>70.099999999999994</c:v>
                </c:pt>
                <c:pt idx="51">
                  <c:v>71</c:v>
                </c:pt>
                <c:pt idx="52">
                  <c:v>72.8</c:v>
                </c:pt>
                <c:pt idx="53">
                  <c:v>73.599999999999994</c:v>
                </c:pt>
                <c:pt idx="54">
                  <c:v>73.3</c:v>
                </c:pt>
                <c:pt idx="55">
                  <c:v>73</c:v>
                </c:pt>
                <c:pt idx="56">
                  <c:v>73.7</c:v>
                </c:pt>
                <c:pt idx="57">
                  <c:v>74.3</c:v>
                </c:pt>
                <c:pt idx="58">
                  <c:v>73.599999999999994</c:v>
                </c:pt>
                <c:pt idx="59">
                  <c:v>73.3</c:v>
                </c:pt>
                <c:pt idx="60">
                  <c:v>73.900000000000006</c:v>
                </c:pt>
                <c:pt idx="61">
                  <c:v>73.5</c:v>
                </c:pt>
                <c:pt idx="62">
                  <c:v>72.900000000000006</c:v>
                </c:pt>
                <c:pt idx="63">
                  <c:v>72</c:v>
                </c:pt>
                <c:pt idx="64">
                  <c:v>72.8</c:v>
                </c:pt>
                <c:pt idx="65">
                  <c:v>72.8</c:v>
                </c:pt>
                <c:pt idx="66">
                  <c:v>72</c:v>
                </c:pt>
                <c:pt idx="67">
                  <c:v>71.400000000000006</c:v>
                </c:pt>
                <c:pt idx="68">
                  <c:v>71.7</c:v>
                </c:pt>
                <c:pt idx="69">
                  <c:v>71.8</c:v>
                </c:pt>
                <c:pt idx="70">
                  <c:v>71</c:v>
                </c:pt>
                <c:pt idx="71">
                  <c:v>69.8</c:v>
                </c:pt>
                <c:pt idx="72">
                  <c:v>69.900000000000006</c:v>
                </c:pt>
                <c:pt idx="73">
                  <c:v>69.5</c:v>
                </c:pt>
                <c:pt idx="74">
                  <c:v>69.7</c:v>
                </c:pt>
                <c:pt idx="75">
                  <c:v>68.5</c:v>
                </c:pt>
                <c:pt idx="76">
                  <c:v>68.8</c:v>
                </c:pt>
                <c:pt idx="77">
                  <c:v>68.8</c:v>
                </c:pt>
                <c:pt idx="78">
                  <c:v>68.3</c:v>
                </c:pt>
                <c:pt idx="79">
                  <c:v>66.900000000000006</c:v>
                </c:pt>
                <c:pt idx="80">
                  <c:v>68.3</c:v>
                </c:pt>
                <c:pt idx="81">
                  <c:v>75.2</c:v>
                </c:pt>
                <c:pt idx="82">
                  <c:v>77</c:v>
                </c:pt>
                <c:pt idx="83">
                  <c:v>77.3</c:v>
                </c:pt>
                <c:pt idx="84">
                  <c:v>79.2</c:v>
                </c:pt>
                <c:pt idx="85">
                  <c:v>77.900000000000006</c:v>
                </c:pt>
                <c:pt idx="86">
                  <c:v>77.099999999999994</c:v>
                </c:pt>
                <c:pt idx="87">
                  <c:v>75.5</c:v>
                </c:pt>
                <c:pt idx="88">
                  <c:v>75.099999999999994</c:v>
                </c:pt>
                <c:pt idx="89">
                  <c:v>74.3</c:v>
                </c:pt>
                <c:pt idx="90">
                  <c:v>73.400000000000006</c:v>
                </c:pt>
                <c:pt idx="91">
                  <c:v>72.5</c:v>
                </c:pt>
                <c:pt idx="92">
                  <c:v>72.400000000000006</c:v>
                </c:pt>
                <c:pt idx="93">
                  <c:v>72.5</c:v>
                </c:pt>
                <c:pt idx="94">
                  <c:v>72.099999999999994</c:v>
                </c:pt>
                <c:pt idx="95">
                  <c:v>71.599999999999994</c:v>
                </c:pt>
                <c:pt idx="96">
                  <c:v>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C2-4F2C-9458-757E3ED8EE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499392"/>
        <c:axId val="366499784"/>
      </c:lineChart>
      <c:dateAx>
        <c:axId val="366499392"/>
        <c:scaling>
          <c:orientation val="minMax"/>
          <c:min val="42736"/>
        </c:scaling>
        <c:delete val="0"/>
        <c:axPos val="b"/>
        <c:numFmt formatCode="yyyy" sourceLinked="0"/>
        <c:majorTickMark val="none"/>
        <c:minorTickMark val="none"/>
        <c:tickLblPos val="nextTo"/>
        <c:spPr>
          <a:ln>
            <a:noFill/>
          </a:ln>
        </c:spPr>
        <c:crossAx val="366499784"/>
        <c:crosses val="autoZero"/>
        <c:auto val="1"/>
        <c:lblOffset val="100"/>
        <c:baseTimeUnit val="months"/>
        <c:majorUnit val="12"/>
        <c:majorTimeUnit val="months"/>
      </c:dateAx>
      <c:valAx>
        <c:axId val="366499784"/>
        <c:scaling>
          <c:orientation val="minMax"/>
          <c:max val="80"/>
          <c:min val="25"/>
        </c:scaling>
        <c:delete val="0"/>
        <c:axPos val="l"/>
        <c:majorGridlines>
          <c:spPr>
            <a:ln w="3175">
              <a:solidFill>
                <a:srgbClr val="2B2D34">
                  <a:alpha val="69000"/>
                </a:srgb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crossAx val="366499392"/>
        <c:crosses val="autoZero"/>
        <c:crossBetween val="between"/>
        <c:majorUnit val="10"/>
        <c:dispUnits>
          <c:builtInUnit val="hundreds"/>
        </c:dispUnits>
      </c:valAx>
    </c:plotArea>
    <c:legend>
      <c:legendPos val="r"/>
      <c:layout>
        <c:manualLayout>
          <c:xMode val="edge"/>
          <c:yMode val="edge"/>
          <c:x val="3.4408597489310327E-3"/>
          <c:y val="0.85996239189403156"/>
          <c:w val="0.99559569952136839"/>
          <c:h val="0.1400376081059684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2"/>
          </a:solidFill>
          <a:latin typeface="+mj-lt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Saldo VR</c:v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'[Forecast - annaul inc. fiscal.xlsx]fore září'!$BC$4:$BC$11</c:f>
              <c:strCache>
                <c:ptCount val="8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2024e</c:v>
                </c:pt>
                <c:pt idx="6">
                  <c:v>2025f</c:v>
                </c:pt>
                <c:pt idx="7">
                  <c:v>2026f</c:v>
                </c:pt>
              </c:strCache>
            </c:strRef>
          </c:cat>
          <c:val>
            <c:numRef>
              <c:f>'[Forecast - annaul inc. fiscal.xlsx]fore září'!$BI$4:$BI$11</c:f>
              <c:numCache>
                <c:formatCode>0.0%</c:formatCode>
                <c:ptCount val="8"/>
                <c:pt idx="0">
                  <c:v>2.8373869413634151E-3</c:v>
                </c:pt>
                <c:pt idx="1">
                  <c:v>-5.8000000000000003E-2</c:v>
                </c:pt>
                <c:pt idx="2">
                  <c:v>-0.05</c:v>
                </c:pt>
                <c:pt idx="3">
                  <c:v>-3.2000000000000001E-2</c:v>
                </c:pt>
                <c:pt idx="4">
                  <c:v>-3.7999999999999999E-2</c:v>
                </c:pt>
                <c:pt idx="5">
                  <c:v>-2.7534300855290478E-2</c:v>
                </c:pt>
                <c:pt idx="6">
                  <c:v>-2.5547947020449883E-2</c:v>
                </c:pt>
                <c:pt idx="7">
                  <c:v>-2.0464210142881117E-2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42-441E-B663-668FE4BE6614}"/>
            </c:ext>
          </c:extLst>
        </c:ser>
        <c:ser>
          <c:idx val="1"/>
          <c:order val="1"/>
          <c:tx>
            <c:v>Strukturální saldo VR</c:v>
          </c:tx>
          <c:spPr>
            <a:ln w="22225" cap="rnd" cmpd="sng" algn="ctr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'[Forecast - annaul inc. fiscal.xlsx]fore září'!$BC$4:$BC$11</c:f>
              <c:strCache>
                <c:ptCount val="8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2024e</c:v>
                </c:pt>
                <c:pt idx="6">
                  <c:v>2025f</c:v>
                </c:pt>
                <c:pt idx="7">
                  <c:v>2026f</c:v>
                </c:pt>
              </c:strCache>
            </c:strRef>
          </c:cat>
          <c:val>
            <c:numRef>
              <c:f>'[Forecast - annaul inc. fiscal.xlsx]fore září'!$BP$4:$BP$11</c:f>
              <c:numCache>
                <c:formatCode>0.0%</c:formatCode>
                <c:ptCount val="8"/>
                <c:pt idx="0">
                  <c:v>-9.1999999999999998E-3</c:v>
                </c:pt>
                <c:pt idx="1">
                  <c:v>-2.3199999999999998E-2</c:v>
                </c:pt>
                <c:pt idx="2">
                  <c:v>-3.32E-2</c:v>
                </c:pt>
                <c:pt idx="3">
                  <c:v>-2.5000000000000001E-2</c:v>
                </c:pt>
                <c:pt idx="4">
                  <c:v>-2.5000000000000001E-2</c:v>
                </c:pt>
                <c:pt idx="5">
                  <c:v>-2.1299999999999999E-2</c:v>
                </c:pt>
                <c:pt idx="6">
                  <c:v>-2.3E-2</c:v>
                </c:pt>
                <c:pt idx="7">
                  <c:v>-1.7999999999999999E-2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42-441E-B663-668FE4BE6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886887360"/>
        <c:axId val="886887720"/>
      </c:lineChart>
      <c:catAx>
        <c:axId val="88688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6887720"/>
        <c:crosses val="autoZero"/>
        <c:auto val="1"/>
        <c:lblAlgn val="ctr"/>
        <c:lblOffset val="100"/>
        <c:noMultiLvlLbl val="0"/>
      </c:catAx>
      <c:valAx>
        <c:axId val="8868877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HDP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6887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omments/modernComment_190_83DA78CE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6117A6C-CE93-4DC1-8ACF-4D9DC549E24A}" authorId="{A7258F94-7305-D006-1987-CE9730C78402}" status="resolved" created="2024-09-05T09:27:48.941" complete="100000">
    <pc:sldMkLst xmlns:pc="http://schemas.microsoft.com/office/powerpoint/2013/main/command">
      <pc:docMk/>
      <pc:sldMk cId="2212133070" sldId="400"/>
    </pc:sldMkLst>
    <p188:txBody>
      <a:bodyPr/>
      <a:lstStyle/>
      <a:p>
        <a:r>
          <a:rPr lang="en-GB"/>
          <a:t>zaktualizovat</a:t>
        </a:r>
      </a:p>
    </p188:txBody>
  </p188:cm>
</p188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0.91992</cdr:x>
      <cdr:y>0.48329</cdr:y>
    </cdr:from>
    <cdr:to>
      <cdr:x>0.95179</cdr:x>
      <cdr:y>0.51671</cdr:y>
    </cdr:to>
    <cdr:sp macro="" textlink="">
      <cdr:nvSpPr>
        <cdr:cNvPr id="2" name="Diamond 1">
          <a:extLst xmlns:a="http://schemas.openxmlformats.org/drawingml/2006/main">
            <a:ext uri="{FF2B5EF4-FFF2-40B4-BE49-F238E27FC236}">
              <a16:creationId xmlns:a16="http://schemas.microsoft.com/office/drawing/2014/main" id="{F94FE65B-6E26-3D08-624C-F0C1CA5EAD62}"/>
            </a:ext>
          </a:extLst>
        </cdr:cNvPr>
        <cdr:cNvSpPr/>
      </cdr:nvSpPr>
      <cdr:spPr>
        <a:xfrm xmlns:a="http://schemas.openxmlformats.org/drawingml/2006/main">
          <a:off x="3749862" y="1715076"/>
          <a:ext cx="129912" cy="118600"/>
        </a:xfrm>
        <a:prstGeom xmlns:a="http://schemas.openxmlformats.org/drawingml/2006/main" prst="diamond">
          <a:avLst/>
        </a:prstGeom>
        <a:solidFill xmlns:a="http://schemas.openxmlformats.org/drawingml/2006/main">
          <a:srgbClr val="0A0FFA"/>
        </a:solidFill>
        <a:ln xmlns:a="http://schemas.openxmlformats.org/drawingml/2006/main">
          <a:solidFill>
            <a:srgbClr val="0A0FFA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cs-CZ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993" y="0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768350"/>
            <a:ext cx="6821487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07" y="4861442"/>
            <a:ext cx="568325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6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993" y="9721106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FF3E95B-C48D-478D-A824-A78C3A9484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560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207926" indent="-207926" algn="l" rtl="0" fontAlgn="base">
      <a:spcBef>
        <a:spcPct val="30000"/>
      </a:spcBef>
      <a:spcAft>
        <a:spcPct val="0"/>
      </a:spcAft>
      <a:buFont typeface="Arial" pitchFamily="34" charset="0"/>
      <a:buChar char="•"/>
      <a:tabLst>
        <a:tab pos="2022553" algn="l"/>
      </a:tabLst>
      <a:defRPr sz="14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088776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633164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177552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721940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6328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10716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5104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F3E95B-C48D-478D-A824-A78C3A94844C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213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F3E95B-C48D-478D-A824-A78C3A94844C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385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1CDBDFE0-F6BE-4505-5501-D1704EE197C0}"/>
              </a:ext>
            </a:extLst>
          </p:cNvPr>
          <p:cNvSpPr/>
          <p:nvPr userDrawn="1"/>
        </p:nvSpPr>
        <p:spPr>
          <a:xfrm>
            <a:off x="3505299" y="742548"/>
            <a:ext cx="4786029" cy="6117040"/>
          </a:xfrm>
          <a:custGeom>
            <a:avLst/>
            <a:gdLst>
              <a:gd name="connsiteX0" fmla="*/ 890402 w 3920791"/>
              <a:gd name="connsiteY0" fmla="*/ 79 h 5011176"/>
              <a:gd name="connsiteX1" fmla="*/ 1296848 w 3920791"/>
              <a:gd name="connsiteY1" fmla="*/ 178245 h 5011176"/>
              <a:gd name="connsiteX2" fmla="*/ 3920791 w 3920791"/>
              <a:gd name="connsiteY2" fmla="*/ 2793425 h 5011176"/>
              <a:gd name="connsiteX3" fmla="*/ 1703038 w 3920791"/>
              <a:gd name="connsiteY3" fmla="*/ 5011176 h 5011176"/>
              <a:gd name="connsiteX4" fmla="*/ 0 w 3920791"/>
              <a:gd name="connsiteY4" fmla="*/ 5011176 h 5011176"/>
              <a:gd name="connsiteX5" fmla="*/ 2202835 w 3920791"/>
              <a:gd name="connsiteY5" fmla="*/ 2798191 h 5011176"/>
              <a:gd name="connsiteX6" fmla="*/ 4577 w 3920791"/>
              <a:gd name="connsiteY6" fmla="*/ 593181 h 5011176"/>
              <a:gd name="connsiteX7" fmla="*/ 439243 w 3920791"/>
              <a:gd name="connsiteY7" fmla="*/ 161008 h 5011176"/>
              <a:gd name="connsiteX8" fmla="*/ 890402 w 3920791"/>
              <a:gd name="connsiteY8" fmla="*/ 79 h 5011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20791" h="5011176">
                <a:moveTo>
                  <a:pt x="890402" y="79"/>
                </a:moveTo>
                <a:cubicBezTo>
                  <a:pt x="1082295" y="2952"/>
                  <a:pt x="1194521" y="97494"/>
                  <a:pt x="1296848" y="178245"/>
                </a:cubicBezTo>
                <a:lnTo>
                  <a:pt x="3920791" y="2793425"/>
                </a:lnTo>
                <a:lnTo>
                  <a:pt x="1703038" y="5011176"/>
                </a:lnTo>
                <a:lnTo>
                  <a:pt x="0" y="5011176"/>
                </a:lnTo>
                <a:lnTo>
                  <a:pt x="2202835" y="2798191"/>
                </a:lnTo>
                <a:lnTo>
                  <a:pt x="4577" y="593181"/>
                </a:lnTo>
                <a:lnTo>
                  <a:pt x="439243" y="161008"/>
                </a:lnTo>
                <a:cubicBezTo>
                  <a:pt x="531197" y="73914"/>
                  <a:pt x="698509" y="-2794"/>
                  <a:pt x="890402" y="79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12839" y="3448559"/>
            <a:ext cx="6236876" cy="443198"/>
          </a:xfrm>
        </p:spPr>
        <p:txBody>
          <a:bodyPr wrap="square" anchor="b">
            <a:spAutoFit/>
          </a:bodyPr>
          <a:lstStyle>
            <a:lvl1pPr algn="l">
              <a:lnSpc>
                <a:spcPct val="90000"/>
              </a:lnSpc>
              <a:defRPr sz="3200" b="1" spc="-3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10504" y="4383026"/>
            <a:ext cx="5022633" cy="236988"/>
          </a:xfrm>
        </p:spPr>
        <p:txBody>
          <a:bodyPr wrap="square">
            <a:spAutoFit/>
          </a:bodyPr>
          <a:lstStyle>
            <a:lvl1pPr marL="0" marR="0" indent="0" algn="l" defTabSz="1088776" rtl="0" eaLnBrk="1" fontAlgn="base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1012380" y="6198905"/>
            <a:ext cx="5212966" cy="25904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l" rtl="0" fontAlgn="base">
              <a:lnSpc>
                <a:spcPct val="100000"/>
              </a:lnSpc>
              <a:spcBef>
                <a:spcPts val="0"/>
              </a:spcBef>
              <a:spcAft>
                <a:spcPts val="50"/>
              </a:spcAft>
            </a:pPr>
            <a:r>
              <a:rPr lang="en-US" sz="800" b="0">
                <a:solidFill>
                  <a:schemeClr val="tx2"/>
                </a:solidFill>
                <a:latin typeface="Amalia Medium" pitchFamily="34" charset="0"/>
                <a:ea typeface="+mn-ea"/>
                <a:cs typeface="+mn-cs"/>
              </a:rPr>
              <a:t>Confidential and proprietary</a:t>
            </a:r>
          </a:p>
          <a:p>
            <a:pPr lvl="0" algn="l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Any use of this material without specific permission of </a:t>
            </a:r>
            <a:r>
              <a:rPr lang="en-US" sz="800" b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Raiffeisen</a:t>
            </a:r>
            <a:r>
              <a:rPr lang="en-US" sz="800" b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Bank is strictly prohibited.</a:t>
            </a:r>
            <a:endParaRPr lang="en-GB" sz="800" b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 userDrawn="1"/>
        </p:nvSpPr>
        <p:spPr>
          <a:xfrm flipH="1">
            <a:off x="8830621" y="1282649"/>
            <a:ext cx="1518724" cy="2169917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BlackLogo.png">
            <a:extLst>
              <a:ext uri="{FF2B5EF4-FFF2-40B4-BE49-F238E27FC236}">
                <a16:creationId xmlns:a16="http://schemas.microsoft.com/office/drawing/2014/main" id="{26E1E3E9-5EF1-D01A-BE86-BFED1E8DD2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6947" y="261442"/>
            <a:ext cx="1326781" cy="33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90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with text and image">
    <p:bg>
      <p:bgPr>
        <a:blipFill dpi="0" rotWithShape="1">
          <a:blip r:embed="rId2" cstate="print">
            <a:lum/>
          </a:blip>
          <a:srcRect/>
          <a:stretch>
            <a:fillRect l="-100" t="-100" r="-100" b="-1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063A69F-3616-30D9-2351-A568CF1F8B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 bwMode="auto">
          <a:xfrm>
            <a:off x="0" y="0"/>
            <a:ext cx="12195175" cy="6861328"/>
          </a:xfrm>
          <a:custGeom>
            <a:avLst/>
            <a:gdLst>
              <a:gd name="connsiteX0" fmla="*/ 4291 w 12195175"/>
              <a:gd name="connsiteY0" fmla="*/ 6859588 h 6861328"/>
              <a:gd name="connsiteX1" fmla="*/ 5581594 w 12195175"/>
              <a:gd name="connsiteY1" fmla="*/ 6859588 h 6861328"/>
              <a:gd name="connsiteX2" fmla="*/ 5579868 w 12195175"/>
              <a:gd name="connsiteY2" fmla="*/ 6861328 h 6861328"/>
              <a:gd name="connsiteX3" fmla="*/ 6000280 w 12195175"/>
              <a:gd name="connsiteY3" fmla="*/ 0 h 6861328"/>
              <a:gd name="connsiteX4" fmla="*/ 12195175 w 12195175"/>
              <a:gd name="connsiteY4" fmla="*/ 0 h 6861328"/>
              <a:gd name="connsiteX5" fmla="*/ 12195175 w 12195175"/>
              <a:gd name="connsiteY5" fmla="*/ 6859588 h 6861328"/>
              <a:gd name="connsiteX6" fmla="*/ 5581594 w 12195175"/>
              <a:gd name="connsiteY6" fmla="*/ 6859588 h 6861328"/>
              <a:gd name="connsiteX7" fmla="*/ 5891323 w 12195175"/>
              <a:gd name="connsiteY7" fmla="*/ 6547210 h 6861328"/>
              <a:gd name="connsiteX8" fmla="*/ 5997804 w 12195175"/>
              <a:gd name="connsiteY8" fmla="*/ 6344898 h 6861328"/>
              <a:gd name="connsiteX9" fmla="*/ 6000280 w 12195175"/>
              <a:gd name="connsiteY9" fmla="*/ 0 h 6861328"/>
              <a:gd name="connsiteX10" fmla="*/ 0 w 12195175"/>
              <a:gd name="connsiteY10" fmla="*/ 0 h 6861328"/>
              <a:gd name="connsiteX11" fmla="*/ 4292 w 12195175"/>
              <a:gd name="connsiteY11" fmla="*/ 0 h 6861328"/>
              <a:gd name="connsiteX12" fmla="*/ 4291 w 12195175"/>
              <a:gd name="connsiteY12" fmla="*/ 6859588 h 6861328"/>
              <a:gd name="connsiteX13" fmla="*/ 0 w 12195175"/>
              <a:gd name="connsiteY13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5175" h="6861328">
                <a:moveTo>
                  <a:pt x="4291" y="6859588"/>
                </a:moveTo>
                <a:lnTo>
                  <a:pt x="5581594" y="6859588"/>
                </a:lnTo>
                <a:lnTo>
                  <a:pt x="5579868" y="6861328"/>
                </a:lnTo>
                <a:close/>
                <a:moveTo>
                  <a:pt x="6000280" y="0"/>
                </a:moveTo>
                <a:lnTo>
                  <a:pt x="12195175" y="0"/>
                </a:lnTo>
                <a:lnTo>
                  <a:pt x="12195175" y="6859588"/>
                </a:lnTo>
                <a:lnTo>
                  <a:pt x="5581594" y="6859588"/>
                </a:lnTo>
                <a:lnTo>
                  <a:pt x="5891323" y="6547210"/>
                </a:lnTo>
                <a:cubicBezTo>
                  <a:pt x="5958263" y="6480608"/>
                  <a:pt x="5997743" y="6394128"/>
                  <a:pt x="5997804" y="6344898"/>
                </a:cubicBezTo>
                <a:cubicBezTo>
                  <a:pt x="5996029" y="6046753"/>
                  <a:pt x="6002055" y="298145"/>
                  <a:pt x="6000280" y="0"/>
                </a:cubicBezTo>
                <a:close/>
                <a:moveTo>
                  <a:pt x="0" y="0"/>
                </a:moveTo>
                <a:lnTo>
                  <a:pt x="4292" y="0"/>
                </a:lnTo>
                <a:cubicBezTo>
                  <a:pt x="4292" y="2286529"/>
                  <a:pt x="4291" y="4573059"/>
                  <a:pt x="4291" y="6859588"/>
                </a:cubicBezTo>
                <a:lnTo>
                  <a:pt x="0" y="6859588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endParaRPr lang="en-AT"/>
          </a:p>
        </p:txBody>
      </p:sp>
      <p:sp>
        <p:nvSpPr>
          <p:cNvPr id="15" name="Freeform 14"/>
          <p:cNvSpPr/>
          <p:nvPr userDrawn="1"/>
        </p:nvSpPr>
        <p:spPr>
          <a:xfrm rot="10800000">
            <a:off x="10758670" y="4509914"/>
            <a:ext cx="1009356" cy="1442147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 userDrawn="1"/>
        </p:nvSpPr>
        <p:spPr>
          <a:xfrm>
            <a:off x="0" y="0"/>
            <a:ext cx="5997764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7764" h="6861328">
                <a:moveTo>
                  <a:pt x="0" y="6859588"/>
                </a:moveTo>
                <a:lnTo>
                  <a:pt x="5575577" y="6861328"/>
                </a:lnTo>
                <a:lnTo>
                  <a:pt x="5887032" y="6547210"/>
                </a:lnTo>
                <a:cubicBezTo>
                  <a:pt x="5953972" y="6480608"/>
                  <a:pt x="5993452" y="6394128"/>
                  <a:pt x="5993513" y="6344898"/>
                </a:cubicBezTo>
                <a:cubicBezTo>
                  <a:pt x="5991738" y="6046753"/>
                  <a:pt x="5997764" y="298145"/>
                  <a:pt x="5995989" y="0"/>
                </a:cubicBezTo>
                <a:lnTo>
                  <a:pt x="1" y="0"/>
                </a:lnTo>
                <a:cubicBezTo>
                  <a:pt x="1" y="2286529"/>
                  <a:pt x="0" y="4573059"/>
                  <a:pt x="0" y="6859588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Freeform 13"/>
          <p:cNvSpPr/>
          <p:nvPr userDrawn="1"/>
        </p:nvSpPr>
        <p:spPr>
          <a:xfrm>
            <a:off x="0" y="0"/>
            <a:ext cx="5260306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737458 w 5997764"/>
              <a:gd name="connsiteY5" fmla="*/ 0 h 6861328"/>
              <a:gd name="connsiteX6" fmla="*/ 0 w 5997764"/>
              <a:gd name="connsiteY6" fmla="*/ 6859588 h 6861328"/>
              <a:gd name="connsiteX0" fmla="*/ 0 w 5260306"/>
              <a:gd name="connsiteY0" fmla="*/ 6859588 h 6861328"/>
              <a:gd name="connsiteX1" fmla="*/ 4838119 w 5260306"/>
              <a:gd name="connsiteY1" fmla="*/ 6861328 h 6861328"/>
              <a:gd name="connsiteX2" fmla="*/ 5149574 w 5260306"/>
              <a:gd name="connsiteY2" fmla="*/ 6547210 h 6861328"/>
              <a:gd name="connsiteX3" fmla="*/ 5256055 w 5260306"/>
              <a:gd name="connsiteY3" fmla="*/ 6344898 h 6861328"/>
              <a:gd name="connsiteX4" fmla="*/ 5258531 w 5260306"/>
              <a:gd name="connsiteY4" fmla="*/ 0 h 6861328"/>
              <a:gd name="connsiteX5" fmla="*/ 0 w 5260306"/>
              <a:gd name="connsiteY5" fmla="*/ 0 h 6861328"/>
              <a:gd name="connsiteX6" fmla="*/ 0 w 5260306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0306" h="6861328">
                <a:moveTo>
                  <a:pt x="0" y="6859588"/>
                </a:moveTo>
                <a:lnTo>
                  <a:pt x="4838119" y="6861328"/>
                </a:lnTo>
                <a:lnTo>
                  <a:pt x="5149574" y="6547210"/>
                </a:lnTo>
                <a:cubicBezTo>
                  <a:pt x="5216514" y="6480608"/>
                  <a:pt x="5255994" y="6394128"/>
                  <a:pt x="5256055" y="6344898"/>
                </a:cubicBezTo>
                <a:cubicBezTo>
                  <a:pt x="5254280" y="6046753"/>
                  <a:pt x="5260306" y="298145"/>
                  <a:pt x="5258531" y="0"/>
                </a:cubicBezTo>
                <a:lnTo>
                  <a:pt x="0" y="0"/>
                </a:lnTo>
                <a:lnTo>
                  <a:pt x="0" y="6859588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itle 12">
            <a:extLst>
              <a:ext uri="{FF2B5EF4-FFF2-40B4-BE49-F238E27FC236}">
                <a16:creationId xmlns:a16="http://schemas.microsoft.com/office/drawing/2014/main" id="{E027FD55-6B36-9B2F-C595-E57ECFBA3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948" y="1413570"/>
            <a:ext cx="3672408" cy="800219"/>
          </a:xfrm>
        </p:spPr>
        <p:txBody>
          <a:bodyPr wrap="square" anchor="b">
            <a:spAutoFit/>
          </a:bodyPr>
          <a:lstStyle>
            <a:lvl1pPr algn="l">
              <a:lnSpc>
                <a:spcPct val="100000"/>
              </a:lnSpc>
              <a:defRPr sz="26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F66A6EE-2C83-B3C2-5277-EE7A80C7EA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6948" y="2323251"/>
            <a:ext cx="3672408" cy="226729"/>
          </a:xfrm>
        </p:spPr>
        <p:txBody>
          <a:bodyPr wrap="square">
            <a:spAutoFit/>
          </a:bodyPr>
          <a:lstStyle>
            <a:lvl1pPr marL="0" marR="0" indent="0" algn="l" defTabSz="1088776" rtl="0" eaLnBrk="1" fontAlgn="base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C3428DE3-779E-AA7F-8AFF-E1B9201879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6550" y="2827307"/>
            <a:ext cx="3673475" cy="331236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9" name="Slide Number Placeholder 109">
            <a:extLst>
              <a:ext uri="{FF2B5EF4-FFF2-40B4-BE49-F238E27FC236}">
                <a16:creationId xmlns:a16="http://schemas.microsoft.com/office/drawing/2014/main" id="{616860A7-EE66-5676-E646-33FE91ADD76B}"/>
              </a:ext>
            </a:extLst>
          </p:cNvPr>
          <p:cNvSpPr txBox="1">
            <a:spLocks/>
          </p:cNvSpPr>
          <p:nvPr userDrawn="1"/>
        </p:nvSpPr>
        <p:spPr>
          <a:xfrm>
            <a:off x="11426179" y="6454130"/>
            <a:ext cx="260424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1400">
                <a:solidFill>
                  <a:srgbClr val="FF0000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8675-40C0-40D2-8FCE-EA4A25F48F18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Logo&#10;&#10;Description automatically generated with medium confidence">
            <a:extLst>
              <a:ext uri="{FF2B5EF4-FFF2-40B4-BE49-F238E27FC236}">
                <a16:creationId xmlns:a16="http://schemas.microsoft.com/office/drawing/2014/main" id="{98C11396-CA4F-6F77-6180-66D54A903B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31" y="117426"/>
            <a:ext cx="1656184" cy="613215"/>
          </a:xfrm>
          <a:prstGeom prst="rect">
            <a:avLst/>
          </a:prstGeom>
        </p:spPr>
      </p:pic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0430C807-28E5-5B55-C99A-3C55C091316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80993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with text and illustration">
    <p:bg>
      <p:bgPr>
        <a:blipFill dpi="0" rotWithShape="1">
          <a:blip r:embed="rId2" cstate="print">
            <a:lum/>
          </a:blip>
          <a:srcRect/>
          <a:stretch>
            <a:fillRect l="-100" t="-100" r="-100" b="-1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063A69F-3616-30D9-2351-A568CF1F8B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 bwMode="auto">
          <a:xfrm>
            <a:off x="0" y="0"/>
            <a:ext cx="12195175" cy="6861328"/>
          </a:xfrm>
          <a:custGeom>
            <a:avLst/>
            <a:gdLst>
              <a:gd name="connsiteX0" fmla="*/ 4291 w 12195175"/>
              <a:gd name="connsiteY0" fmla="*/ 6859588 h 6861328"/>
              <a:gd name="connsiteX1" fmla="*/ 5581594 w 12195175"/>
              <a:gd name="connsiteY1" fmla="*/ 6859588 h 6861328"/>
              <a:gd name="connsiteX2" fmla="*/ 5579868 w 12195175"/>
              <a:gd name="connsiteY2" fmla="*/ 6861328 h 6861328"/>
              <a:gd name="connsiteX3" fmla="*/ 6000280 w 12195175"/>
              <a:gd name="connsiteY3" fmla="*/ 0 h 6861328"/>
              <a:gd name="connsiteX4" fmla="*/ 12195175 w 12195175"/>
              <a:gd name="connsiteY4" fmla="*/ 0 h 6861328"/>
              <a:gd name="connsiteX5" fmla="*/ 12195175 w 12195175"/>
              <a:gd name="connsiteY5" fmla="*/ 6859588 h 6861328"/>
              <a:gd name="connsiteX6" fmla="*/ 5581594 w 12195175"/>
              <a:gd name="connsiteY6" fmla="*/ 6859588 h 6861328"/>
              <a:gd name="connsiteX7" fmla="*/ 5891323 w 12195175"/>
              <a:gd name="connsiteY7" fmla="*/ 6547210 h 6861328"/>
              <a:gd name="connsiteX8" fmla="*/ 5997804 w 12195175"/>
              <a:gd name="connsiteY8" fmla="*/ 6344898 h 6861328"/>
              <a:gd name="connsiteX9" fmla="*/ 6000280 w 12195175"/>
              <a:gd name="connsiteY9" fmla="*/ 0 h 6861328"/>
              <a:gd name="connsiteX10" fmla="*/ 0 w 12195175"/>
              <a:gd name="connsiteY10" fmla="*/ 0 h 6861328"/>
              <a:gd name="connsiteX11" fmla="*/ 4292 w 12195175"/>
              <a:gd name="connsiteY11" fmla="*/ 0 h 6861328"/>
              <a:gd name="connsiteX12" fmla="*/ 4291 w 12195175"/>
              <a:gd name="connsiteY12" fmla="*/ 6859588 h 6861328"/>
              <a:gd name="connsiteX13" fmla="*/ 0 w 12195175"/>
              <a:gd name="connsiteY13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5175" h="6861328">
                <a:moveTo>
                  <a:pt x="4291" y="6859588"/>
                </a:moveTo>
                <a:lnTo>
                  <a:pt x="5581594" y="6859588"/>
                </a:lnTo>
                <a:lnTo>
                  <a:pt x="5579868" y="6861328"/>
                </a:lnTo>
                <a:close/>
                <a:moveTo>
                  <a:pt x="6000280" y="0"/>
                </a:moveTo>
                <a:lnTo>
                  <a:pt x="12195175" y="0"/>
                </a:lnTo>
                <a:lnTo>
                  <a:pt x="12195175" y="6859588"/>
                </a:lnTo>
                <a:lnTo>
                  <a:pt x="5581594" y="6859588"/>
                </a:lnTo>
                <a:lnTo>
                  <a:pt x="5891323" y="6547210"/>
                </a:lnTo>
                <a:cubicBezTo>
                  <a:pt x="5958263" y="6480608"/>
                  <a:pt x="5997743" y="6394128"/>
                  <a:pt x="5997804" y="6344898"/>
                </a:cubicBezTo>
                <a:cubicBezTo>
                  <a:pt x="5996029" y="6046753"/>
                  <a:pt x="6002055" y="298145"/>
                  <a:pt x="6000280" y="0"/>
                </a:cubicBezTo>
                <a:close/>
                <a:moveTo>
                  <a:pt x="0" y="0"/>
                </a:moveTo>
                <a:lnTo>
                  <a:pt x="4292" y="0"/>
                </a:lnTo>
                <a:cubicBezTo>
                  <a:pt x="4292" y="2286529"/>
                  <a:pt x="4291" y="4573059"/>
                  <a:pt x="4291" y="6859588"/>
                </a:cubicBezTo>
                <a:lnTo>
                  <a:pt x="0" y="6859588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endParaRPr lang="en-AT"/>
          </a:p>
        </p:txBody>
      </p:sp>
      <p:sp>
        <p:nvSpPr>
          <p:cNvPr id="15" name="Freeform 14"/>
          <p:cNvSpPr/>
          <p:nvPr userDrawn="1"/>
        </p:nvSpPr>
        <p:spPr>
          <a:xfrm rot="10800000">
            <a:off x="10758670" y="4509914"/>
            <a:ext cx="1009356" cy="1442147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 userDrawn="1"/>
        </p:nvSpPr>
        <p:spPr>
          <a:xfrm>
            <a:off x="0" y="0"/>
            <a:ext cx="5997764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7764" h="6861328">
                <a:moveTo>
                  <a:pt x="0" y="6859588"/>
                </a:moveTo>
                <a:lnTo>
                  <a:pt x="5575577" y="6861328"/>
                </a:lnTo>
                <a:lnTo>
                  <a:pt x="5887032" y="6547210"/>
                </a:lnTo>
                <a:cubicBezTo>
                  <a:pt x="5953972" y="6480608"/>
                  <a:pt x="5993452" y="6394128"/>
                  <a:pt x="5993513" y="6344898"/>
                </a:cubicBezTo>
                <a:cubicBezTo>
                  <a:pt x="5991738" y="6046753"/>
                  <a:pt x="5997764" y="298145"/>
                  <a:pt x="5995989" y="0"/>
                </a:cubicBezTo>
                <a:lnTo>
                  <a:pt x="1" y="0"/>
                </a:lnTo>
                <a:cubicBezTo>
                  <a:pt x="1" y="2286529"/>
                  <a:pt x="0" y="4573059"/>
                  <a:pt x="0" y="6859588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Freeform 13"/>
          <p:cNvSpPr/>
          <p:nvPr userDrawn="1"/>
        </p:nvSpPr>
        <p:spPr>
          <a:xfrm>
            <a:off x="0" y="0"/>
            <a:ext cx="5260306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737458 w 5997764"/>
              <a:gd name="connsiteY5" fmla="*/ 0 h 6861328"/>
              <a:gd name="connsiteX6" fmla="*/ 0 w 5997764"/>
              <a:gd name="connsiteY6" fmla="*/ 6859588 h 6861328"/>
              <a:gd name="connsiteX0" fmla="*/ 0 w 5260306"/>
              <a:gd name="connsiteY0" fmla="*/ 6859588 h 6861328"/>
              <a:gd name="connsiteX1" fmla="*/ 4838119 w 5260306"/>
              <a:gd name="connsiteY1" fmla="*/ 6861328 h 6861328"/>
              <a:gd name="connsiteX2" fmla="*/ 5149574 w 5260306"/>
              <a:gd name="connsiteY2" fmla="*/ 6547210 h 6861328"/>
              <a:gd name="connsiteX3" fmla="*/ 5256055 w 5260306"/>
              <a:gd name="connsiteY3" fmla="*/ 6344898 h 6861328"/>
              <a:gd name="connsiteX4" fmla="*/ 5258531 w 5260306"/>
              <a:gd name="connsiteY4" fmla="*/ 0 h 6861328"/>
              <a:gd name="connsiteX5" fmla="*/ 0 w 5260306"/>
              <a:gd name="connsiteY5" fmla="*/ 0 h 6861328"/>
              <a:gd name="connsiteX6" fmla="*/ 0 w 5260306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0306" h="6861328">
                <a:moveTo>
                  <a:pt x="0" y="6859588"/>
                </a:moveTo>
                <a:lnTo>
                  <a:pt x="4838119" y="6861328"/>
                </a:lnTo>
                <a:lnTo>
                  <a:pt x="5149574" y="6547210"/>
                </a:lnTo>
                <a:cubicBezTo>
                  <a:pt x="5216514" y="6480608"/>
                  <a:pt x="5255994" y="6394128"/>
                  <a:pt x="5256055" y="6344898"/>
                </a:cubicBezTo>
                <a:cubicBezTo>
                  <a:pt x="5254280" y="6046753"/>
                  <a:pt x="5260306" y="298145"/>
                  <a:pt x="5258531" y="0"/>
                </a:cubicBezTo>
                <a:lnTo>
                  <a:pt x="0" y="0"/>
                </a:lnTo>
                <a:lnTo>
                  <a:pt x="0" y="6859588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itle 12">
            <a:extLst>
              <a:ext uri="{FF2B5EF4-FFF2-40B4-BE49-F238E27FC236}">
                <a16:creationId xmlns:a16="http://schemas.microsoft.com/office/drawing/2014/main" id="{E027FD55-6B36-9B2F-C595-E57ECFBA3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948" y="1413570"/>
            <a:ext cx="3672408" cy="800219"/>
          </a:xfrm>
        </p:spPr>
        <p:txBody>
          <a:bodyPr wrap="square" anchor="b">
            <a:spAutoFit/>
          </a:bodyPr>
          <a:lstStyle>
            <a:lvl1pPr algn="l">
              <a:lnSpc>
                <a:spcPct val="100000"/>
              </a:lnSpc>
              <a:defRPr sz="26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F66A6EE-2C83-B3C2-5277-EE7A80C7EA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6948" y="2323251"/>
            <a:ext cx="3672408" cy="226729"/>
          </a:xfrm>
        </p:spPr>
        <p:txBody>
          <a:bodyPr wrap="square">
            <a:spAutoFit/>
          </a:bodyPr>
          <a:lstStyle>
            <a:lvl1pPr marL="0" marR="0" indent="0" algn="l" defTabSz="1088776" rtl="0" eaLnBrk="1" fontAlgn="base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C3428DE3-779E-AA7F-8AFF-E1B9201879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6550" y="2827307"/>
            <a:ext cx="3673475" cy="331236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9" name="Slide Number Placeholder 109">
            <a:extLst>
              <a:ext uri="{FF2B5EF4-FFF2-40B4-BE49-F238E27FC236}">
                <a16:creationId xmlns:a16="http://schemas.microsoft.com/office/drawing/2014/main" id="{616860A7-EE66-5676-E646-33FE91ADD76B}"/>
              </a:ext>
            </a:extLst>
          </p:cNvPr>
          <p:cNvSpPr txBox="1">
            <a:spLocks/>
          </p:cNvSpPr>
          <p:nvPr userDrawn="1"/>
        </p:nvSpPr>
        <p:spPr>
          <a:xfrm>
            <a:off x="11426179" y="6454130"/>
            <a:ext cx="260424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1400">
                <a:solidFill>
                  <a:srgbClr val="FF0000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8675-40C0-40D2-8FCE-EA4A25F48F18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 with medium confidence">
            <a:extLst>
              <a:ext uri="{FF2B5EF4-FFF2-40B4-BE49-F238E27FC236}">
                <a16:creationId xmlns:a16="http://schemas.microsoft.com/office/drawing/2014/main" id="{9B11A18F-F638-7CE8-5348-A5DF2650A8F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31" y="117426"/>
            <a:ext cx="1656184" cy="613215"/>
          </a:xfrm>
          <a:prstGeom prst="rect">
            <a:avLst/>
          </a:prstGeom>
        </p:spPr>
      </p:pic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7C5B1B62-40EB-32EE-6661-D2BFE36C176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201438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ext with banner">
    <p:bg>
      <p:bgPr>
        <a:solidFill>
          <a:srgbClr val="F8F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 userDrawn="1"/>
        </p:nvSpPr>
        <p:spPr>
          <a:xfrm rot="16200000">
            <a:off x="3126242" y="-2216725"/>
            <a:ext cx="5954726" cy="12207206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3513"/>
              <a:gd name="connsiteY0" fmla="*/ 12219678 h 12221418"/>
              <a:gd name="connsiteX1" fmla="*/ 5575577 w 5993513"/>
              <a:gd name="connsiteY1" fmla="*/ 12221418 h 12221418"/>
              <a:gd name="connsiteX2" fmla="*/ 5887032 w 5993513"/>
              <a:gd name="connsiteY2" fmla="*/ 11907300 h 12221418"/>
              <a:gd name="connsiteX3" fmla="*/ 5993513 w 5993513"/>
              <a:gd name="connsiteY3" fmla="*/ 11704988 h 12221418"/>
              <a:gd name="connsiteX4" fmla="*/ 5987780 w 5993513"/>
              <a:gd name="connsiteY4" fmla="*/ 0 h 12221418"/>
              <a:gd name="connsiteX5" fmla="*/ 1 w 5993513"/>
              <a:gd name="connsiteY5" fmla="*/ 5360090 h 12221418"/>
              <a:gd name="connsiteX6" fmla="*/ 0 w 5993513"/>
              <a:gd name="connsiteY6" fmla="*/ 12219678 h 12221418"/>
              <a:gd name="connsiteX0" fmla="*/ 3542284 w 5993512"/>
              <a:gd name="connsiteY0" fmla="*/ 12215762 h 12221418"/>
              <a:gd name="connsiteX1" fmla="*/ 5575576 w 5993512"/>
              <a:gd name="connsiteY1" fmla="*/ 12221418 h 12221418"/>
              <a:gd name="connsiteX2" fmla="*/ 5887031 w 5993512"/>
              <a:gd name="connsiteY2" fmla="*/ 11907300 h 12221418"/>
              <a:gd name="connsiteX3" fmla="*/ 5993512 w 5993512"/>
              <a:gd name="connsiteY3" fmla="*/ 11704988 h 12221418"/>
              <a:gd name="connsiteX4" fmla="*/ 5987779 w 5993512"/>
              <a:gd name="connsiteY4" fmla="*/ 0 h 12221418"/>
              <a:gd name="connsiteX5" fmla="*/ 0 w 5993512"/>
              <a:gd name="connsiteY5" fmla="*/ 5360090 h 12221418"/>
              <a:gd name="connsiteX6" fmla="*/ 3542284 w 5993512"/>
              <a:gd name="connsiteY6" fmla="*/ 12215762 h 12221418"/>
              <a:gd name="connsiteX0" fmla="*/ 0 w 2451228"/>
              <a:gd name="connsiteY0" fmla="*/ 12215762 h 12221418"/>
              <a:gd name="connsiteX1" fmla="*/ 2033292 w 2451228"/>
              <a:gd name="connsiteY1" fmla="*/ 12221418 h 12221418"/>
              <a:gd name="connsiteX2" fmla="*/ 2344747 w 2451228"/>
              <a:gd name="connsiteY2" fmla="*/ 11907300 h 12221418"/>
              <a:gd name="connsiteX3" fmla="*/ 2451228 w 2451228"/>
              <a:gd name="connsiteY3" fmla="*/ 11704988 h 12221418"/>
              <a:gd name="connsiteX4" fmla="*/ 2445495 w 2451228"/>
              <a:gd name="connsiteY4" fmla="*/ 0 h 12221418"/>
              <a:gd name="connsiteX5" fmla="*/ 0 w 2451228"/>
              <a:gd name="connsiteY5" fmla="*/ 20584 h 12221418"/>
              <a:gd name="connsiteX6" fmla="*/ 0 w 2451228"/>
              <a:gd name="connsiteY6" fmla="*/ 12215762 h 12221418"/>
              <a:gd name="connsiteX0" fmla="*/ 0 w 2451228"/>
              <a:gd name="connsiteY0" fmla="*/ 12202114 h 12207770"/>
              <a:gd name="connsiteX1" fmla="*/ 2033292 w 2451228"/>
              <a:gd name="connsiteY1" fmla="*/ 12207770 h 12207770"/>
              <a:gd name="connsiteX2" fmla="*/ 2344747 w 2451228"/>
              <a:gd name="connsiteY2" fmla="*/ 11893652 h 12207770"/>
              <a:gd name="connsiteX3" fmla="*/ 2451228 w 2451228"/>
              <a:gd name="connsiteY3" fmla="*/ 11691340 h 12207770"/>
              <a:gd name="connsiteX4" fmla="*/ 2441055 w 2451228"/>
              <a:gd name="connsiteY4" fmla="*/ 0 h 12207770"/>
              <a:gd name="connsiteX5" fmla="*/ 0 w 2451228"/>
              <a:gd name="connsiteY5" fmla="*/ 6936 h 12207770"/>
              <a:gd name="connsiteX6" fmla="*/ 0 w 2451228"/>
              <a:gd name="connsiteY6" fmla="*/ 12202114 h 12207770"/>
              <a:gd name="connsiteX0" fmla="*/ 0 w 2451228"/>
              <a:gd name="connsiteY0" fmla="*/ 12195178 h 12200834"/>
              <a:gd name="connsiteX1" fmla="*/ 2033292 w 2451228"/>
              <a:gd name="connsiteY1" fmla="*/ 12200834 h 12200834"/>
              <a:gd name="connsiteX2" fmla="*/ 2344747 w 2451228"/>
              <a:gd name="connsiteY2" fmla="*/ 11886716 h 12200834"/>
              <a:gd name="connsiteX3" fmla="*/ 2451228 w 2451228"/>
              <a:gd name="connsiteY3" fmla="*/ 11684404 h 12200834"/>
              <a:gd name="connsiteX4" fmla="*/ 2439518 w 2451228"/>
              <a:gd name="connsiteY4" fmla="*/ 1656 h 12200834"/>
              <a:gd name="connsiteX5" fmla="*/ 0 w 2451228"/>
              <a:gd name="connsiteY5" fmla="*/ 0 h 12200834"/>
              <a:gd name="connsiteX6" fmla="*/ 0 w 2451228"/>
              <a:gd name="connsiteY6" fmla="*/ 12195178 h 12200834"/>
              <a:gd name="connsiteX0" fmla="*/ 0 w 2451228"/>
              <a:gd name="connsiteY0" fmla="*/ 12195178 h 12195178"/>
              <a:gd name="connsiteX1" fmla="*/ 2018671 w 2451228"/>
              <a:gd name="connsiteY1" fmla="*/ 12192340 h 12195178"/>
              <a:gd name="connsiteX2" fmla="*/ 2344747 w 2451228"/>
              <a:gd name="connsiteY2" fmla="*/ 11886716 h 12195178"/>
              <a:gd name="connsiteX3" fmla="*/ 2451228 w 2451228"/>
              <a:gd name="connsiteY3" fmla="*/ 11684404 h 12195178"/>
              <a:gd name="connsiteX4" fmla="*/ 2439518 w 2451228"/>
              <a:gd name="connsiteY4" fmla="*/ 1656 h 12195178"/>
              <a:gd name="connsiteX5" fmla="*/ 0 w 2451228"/>
              <a:gd name="connsiteY5" fmla="*/ 0 h 12195178"/>
              <a:gd name="connsiteX6" fmla="*/ 0 w 2451228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44747 w 2444782"/>
              <a:gd name="connsiteY2" fmla="*/ 1188671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4956105"/>
              <a:gd name="connsiteY0" fmla="*/ 12195175 h 12195175"/>
              <a:gd name="connsiteX1" fmla="*/ 4529994 w 4956105"/>
              <a:gd name="connsiteY1" fmla="*/ 12192340 h 12195175"/>
              <a:gd name="connsiteX2" fmla="*/ 4825896 w 4956105"/>
              <a:gd name="connsiteY2" fmla="*/ 11898506 h 12195175"/>
              <a:gd name="connsiteX3" fmla="*/ 4956105 w 4956105"/>
              <a:gd name="connsiteY3" fmla="*/ 11651193 h 12195175"/>
              <a:gd name="connsiteX4" fmla="*/ 4950841 w 4956105"/>
              <a:gd name="connsiteY4" fmla="*/ 1656 h 12195175"/>
              <a:gd name="connsiteX5" fmla="*/ 2511323 w 4956105"/>
              <a:gd name="connsiteY5" fmla="*/ 0 h 12195175"/>
              <a:gd name="connsiteX6" fmla="*/ 0 w 4956105"/>
              <a:gd name="connsiteY6" fmla="*/ 12195175 h 12195175"/>
              <a:gd name="connsiteX0" fmla="*/ 0 w 4956105"/>
              <a:gd name="connsiteY0" fmla="*/ 12195174 h 12195174"/>
              <a:gd name="connsiteX1" fmla="*/ 4529994 w 4956105"/>
              <a:gd name="connsiteY1" fmla="*/ 12192339 h 12195174"/>
              <a:gd name="connsiteX2" fmla="*/ 4825896 w 4956105"/>
              <a:gd name="connsiteY2" fmla="*/ 11898505 h 12195174"/>
              <a:gd name="connsiteX3" fmla="*/ 4956105 w 4956105"/>
              <a:gd name="connsiteY3" fmla="*/ 11651192 h 12195174"/>
              <a:gd name="connsiteX4" fmla="*/ 4950841 w 4956105"/>
              <a:gd name="connsiteY4" fmla="*/ 1655 h 12195174"/>
              <a:gd name="connsiteX5" fmla="*/ 0 w 4956105"/>
              <a:gd name="connsiteY5" fmla="*/ 0 h 12195174"/>
              <a:gd name="connsiteX6" fmla="*/ 0 w 4956105"/>
              <a:gd name="connsiteY6" fmla="*/ 12195174 h 12195174"/>
              <a:gd name="connsiteX0" fmla="*/ 998621 w 5954726"/>
              <a:gd name="connsiteY0" fmla="*/ 12195174 h 12195174"/>
              <a:gd name="connsiteX1" fmla="*/ 5528615 w 5954726"/>
              <a:gd name="connsiteY1" fmla="*/ 12192339 h 12195174"/>
              <a:gd name="connsiteX2" fmla="*/ 5824517 w 5954726"/>
              <a:gd name="connsiteY2" fmla="*/ 11898505 h 12195174"/>
              <a:gd name="connsiteX3" fmla="*/ 5954726 w 5954726"/>
              <a:gd name="connsiteY3" fmla="*/ 11651192 h 12195174"/>
              <a:gd name="connsiteX4" fmla="*/ 5949462 w 5954726"/>
              <a:gd name="connsiteY4" fmla="*/ 1655 h 12195174"/>
              <a:gd name="connsiteX5" fmla="*/ 0 w 5954726"/>
              <a:gd name="connsiteY5" fmla="*/ 0 h 12195174"/>
              <a:gd name="connsiteX6" fmla="*/ 998621 w 5954726"/>
              <a:gd name="connsiteY6" fmla="*/ 12195174 h 12195174"/>
              <a:gd name="connsiteX0" fmla="*/ 0 w 5954726"/>
              <a:gd name="connsiteY0" fmla="*/ 12207206 h 12207206"/>
              <a:gd name="connsiteX1" fmla="*/ 5528615 w 5954726"/>
              <a:gd name="connsiteY1" fmla="*/ 12192339 h 12207206"/>
              <a:gd name="connsiteX2" fmla="*/ 5824517 w 5954726"/>
              <a:gd name="connsiteY2" fmla="*/ 11898505 h 12207206"/>
              <a:gd name="connsiteX3" fmla="*/ 5954726 w 5954726"/>
              <a:gd name="connsiteY3" fmla="*/ 11651192 h 12207206"/>
              <a:gd name="connsiteX4" fmla="*/ 5949462 w 5954726"/>
              <a:gd name="connsiteY4" fmla="*/ 1655 h 12207206"/>
              <a:gd name="connsiteX5" fmla="*/ 0 w 5954726"/>
              <a:gd name="connsiteY5" fmla="*/ 0 h 12207206"/>
              <a:gd name="connsiteX6" fmla="*/ 0 w 5954726"/>
              <a:gd name="connsiteY6" fmla="*/ 12207206 h 12207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54726" h="12207206">
                <a:moveTo>
                  <a:pt x="0" y="12207206"/>
                </a:moveTo>
                <a:lnTo>
                  <a:pt x="5528615" y="12192339"/>
                </a:lnTo>
                <a:lnTo>
                  <a:pt x="5824517" y="11898505"/>
                </a:lnTo>
                <a:cubicBezTo>
                  <a:pt x="5925107" y="11801962"/>
                  <a:pt x="5945764" y="11762947"/>
                  <a:pt x="5954726" y="11651192"/>
                </a:cubicBezTo>
                <a:cubicBezTo>
                  <a:pt x="5952951" y="11353047"/>
                  <a:pt x="5951237" y="299800"/>
                  <a:pt x="5949462" y="1655"/>
                </a:cubicBezTo>
                <a:lnTo>
                  <a:pt x="0" y="0"/>
                </a:lnTo>
                <a:lnTo>
                  <a:pt x="0" y="12207206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109">
            <a:extLst>
              <a:ext uri="{FF2B5EF4-FFF2-40B4-BE49-F238E27FC236}">
                <a16:creationId xmlns:a16="http://schemas.microsoft.com/office/drawing/2014/main" id="{494782E4-17B8-06A6-9E3E-12CBE12D302B}"/>
              </a:ext>
            </a:extLst>
          </p:cNvPr>
          <p:cNvSpPr txBox="1">
            <a:spLocks/>
          </p:cNvSpPr>
          <p:nvPr userDrawn="1"/>
        </p:nvSpPr>
        <p:spPr>
          <a:xfrm>
            <a:off x="11426179" y="6454130"/>
            <a:ext cx="260424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1400">
                <a:solidFill>
                  <a:srgbClr val="FF0000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8675-40C0-40D2-8FCE-EA4A25F48F18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32A395ED-0449-05FA-83A9-A0D83E4EF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955" y="1105722"/>
            <a:ext cx="11315701" cy="307848"/>
          </a:xfrm>
        </p:spPr>
        <p:txBody>
          <a:bodyPr/>
          <a:lstStyle/>
          <a:p>
            <a:endParaRPr lang="en-GB"/>
          </a:p>
        </p:txBody>
      </p:sp>
      <p:pic>
        <p:nvPicPr>
          <p:cNvPr id="2" name="Picture 1" descr="Logo&#10;&#10;Description automatically generated with medium confidence">
            <a:extLst>
              <a:ext uri="{FF2B5EF4-FFF2-40B4-BE49-F238E27FC236}">
                <a16:creationId xmlns:a16="http://schemas.microsoft.com/office/drawing/2014/main" id="{4A86E9AE-4F13-A834-D062-E9B29C06CE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31" y="117426"/>
            <a:ext cx="1656184" cy="613215"/>
          </a:xfrm>
          <a:prstGeom prst="rect">
            <a:avLst/>
          </a:prstGeom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C2F6293-93D6-1294-6900-99CC7F7A1F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126963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s for lots of content">
    <p:bg>
      <p:bgPr>
        <a:solidFill>
          <a:srgbClr val="F8F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 userDrawn="1"/>
        </p:nvSpPr>
        <p:spPr>
          <a:xfrm rot="16200000">
            <a:off x="3126242" y="-2216725"/>
            <a:ext cx="5954726" cy="12207206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3513"/>
              <a:gd name="connsiteY0" fmla="*/ 12219678 h 12221418"/>
              <a:gd name="connsiteX1" fmla="*/ 5575577 w 5993513"/>
              <a:gd name="connsiteY1" fmla="*/ 12221418 h 12221418"/>
              <a:gd name="connsiteX2" fmla="*/ 5887032 w 5993513"/>
              <a:gd name="connsiteY2" fmla="*/ 11907300 h 12221418"/>
              <a:gd name="connsiteX3" fmla="*/ 5993513 w 5993513"/>
              <a:gd name="connsiteY3" fmla="*/ 11704988 h 12221418"/>
              <a:gd name="connsiteX4" fmla="*/ 5987780 w 5993513"/>
              <a:gd name="connsiteY4" fmla="*/ 0 h 12221418"/>
              <a:gd name="connsiteX5" fmla="*/ 1 w 5993513"/>
              <a:gd name="connsiteY5" fmla="*/ 5360090 h 12221418"/>
              <a:gd name="connsiteX6" fmla="*/ 0 w 5993513"/>
              <a:gd name="connsiteY6" fmla="*/ 12219678 h 12221418"/>
              <a:gd name="connsiteX0" fmla="*/ 3542284 w 5993512"/>
              <a:gd name="connsiteY0" fmla="*/ 12215762 h 12221418"/>
              <a:gd name="connsiteX1" fmla="*/ 5575576 w 5993512"/>
              <a:gd name="connsiteY1" fmla="*/ 12221418 h 12221418"/>
              <a:gd name="connsiteX2" fmla="*/ 5887031 w 5993512"/>
              <a:gd name="connsiteY2" fmla="*/ 11907300 h 12221418"/>
              <a:gd name="connsiteX3" fmla="*/ 5993512 w 5993512"/>
              <a:gd name="connsiteY3" fmla="*/ 11704988 h 12221418"/>
              <a:gd name="connsiteX4" fmla="*/ 5987779 w 5993512"/>
              <a:gd name="connsiteY4" fmla="*/ 0 h 12221418"/>
              <a:gd name="connsiteX5" fmla="*/ 0 w 5993512"/>
              <a:gd name="connsiteY5" fmla="*/ 5360090 h 12221418"/>
              <a:gd name="connsiteX6" fmla="*/ 3542284 w 5993512"/>
              <a:gd name="connsiteY6" fmla="*/ 12215762 h 12221418"/>
              <a:gd name="connsiteX0" fmla="*/ 0 w 2451228"/>
              <a:gd name="connsiteY0" fmla="*/ 12215762 h 12221418"/>
              <a:gd name="connsiteX1" fmla="*/ 2033292 w 2451228"/>
              <a:gd name="connsiteY1" fmla="*/ 12221418 h 12221418"/>
              <a:gd name="connsiteX2" fmla="*/ 2344747 w 2451228"/>
              <a:gd name="connsiteY2" fmla="*/ 11907300 h 12221418"/>
              <a:gd name="connsiteX3" fmla="*/ 2451228 w 2451228"/>
              <a:gd name="connsiteY3" fmla="*/ 11704988 h 12221418"/>
              <a:gd name="connsiteX4" fmla="*/ 2445495 w 2451228"/>
              <a:gd name="connsiteY4" fmla="*/ 0 h 12221418"/>
              <a:gd name="connsiteX5" fmla="*/ 0 w 2451228"/>
              <a:gd name="connsiteY5" fmla="*/ 20584 h 12221418"/>
              <a:gd name="connsiteX6" fmla="*/ 0 w 2451228"/>
              <a:gd name="connsiteY6" fmla="*/ 12215762 h 12221418"/>
              <a:gd name="connsiteX0" fmla="*/ 0 w 2451228"/>
              <a:gd name="connsiteY0" fmla="*/ 12202114 h 12207770"/>
              <a:gd name="connsiteX1" fmla="*/ 2033292 w 2451228"/>
              <a:gd name="connsiteY1" fmla="*/ 12207770 h 12207770"/>
              <a:gd name="connsiteX2" fmla="*/ 2344747 w 2451228"/>
              <a:gd name="connsiteY2" fmla="*/ 11893652 h 12207770"/>
              <a:gd name="connsiteX3" fmla="*/ 2451228 w 2451228"/>
              <a:gd name="connsiteY3" fmla="*/ 11691340 h 12207770"/>
              <a:gd name="connsiteX4" fmla="*/ 2441055 w 2451228"/>
              <a:gd name="connsiteY4" fmla="*/ 0 h 12207770"/>
              <a:gd name="connsiteX5" fmla="*/ 0 w 2451228"/>
              <a:gd name="connsiteY5" fmla="*/ 6936 h 12207770"/>
              <a:gd name="connsiteX6" fmla="*/ 0 w 2451228"/>
              <a:gd name="connsiteY6" fmla="*/ 12202114 h 12207770"/>
              <a:gd name="connsiteX0" fmla="*/ 0 w 2451228"/>
              <a:gd name="connsiteY0" fmla="*/ 12195178 h 12200834"/>
              <a:gd name="connsiteX1" fmla="*/ 2033292 w 2451228"/>
              <a:gd name="connsiteY1" fmla="*/ 12200834 h 12200834"/>
              <a:gd name="connsiteX2" fmla="*/ 2344747 w 2451228"/>
              <a:gd name="connsiteY2" fmla="*/ 11886716 h 12200834"/>
              <a:gd name="connsiteX3" fmla="*/ 2451228 w 2451228"/>
              <a:gd name="connsiteY3" fmla="*/ 11684404 h 12200834"/>
              <a:gd name="connsiteX4" fmla="*/ 2439518 w 2451228"/>
              <a:gd name="connsiteY4" fmla="*/ 1656 h 12200834"/>
              <a:gd name="connsiteX5" fmla="*/ 0 w 2451228"/>
              <a:gd name="connsiteY5" fmla="*/ 0 h 12200834"/>
              <a:gd name="connsiteX6" fmla="*/ 0 w 2451228"/>
              <a:gd name="connsiteY6" fmla="*/ 12195178 h 12200834"/>
              <a:gd name="connsiteX0" fmla="*/ 0 w 2451228"/>
              <a:gd name="connsiteY0" fmla="*/ 12195178 h 12195178"/>
              <a:gd name="connsiteX1" fmla="*/ 2018671 w 2451228"/>
              <a:gd name="connsiteY1" fmla="*/ 12192340 h 12195178"/>
              <a:gd name="connsiteX2" fmla="*/ 2344747 w 2451228"/>
              <a:gd name="connsiteY2" fmla="*/ 11886716 h 12195178"/>
              <a:gd name="connsiteX3" fmla="*/ 2451228 w 2451228"/>
              <a:gd name="connsiteY3" fmla="*/ 11684404 h 12195178"/>
              <a:gd name="connsiteX4" fmla="*/ 2439518 w 2451228"/>
              <a:gd name="connsiteY4" fmla="*/ 1656 h 12195178"/>
              <a:gd name="connsiteX5" fmla="*/ 0 w 2451228"/>
              <a:gd name="connsiteY5" fmla="*/ 0 h 12195178"/>
              <a:gd name="connsiteX6" fmla="*/ 0 w 2451228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44747 w 2444782"/>
              <a:gd name="connsiteY2" fmla="*/ 1188671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4956105"/>
              <a:gd name="connsiteY0" fmla="*/ 12195175 h 12195175"/>
              <a:gd name="connsiteX1" fmla="*/ 4529994 w 4956105"/>
              <a:gd name="connsiteY1" fmla="*/ 12192340 h 12195175"/>
              <a:gd name="connsiteX2" fmla="*/ 4825896 w 4956105"/>
              <a:gd name="connsiteY2" fmla="*/ 11898506 h 12195175"/>
              <a:gd name="connsiteX3" fmla="*/ 4956105 w 4956105"/>
              <a:gd name="connsiteY3" fmla="*/ 11651193 h 12195175"/>
              <a:gd name="connsiteX4" fmla="*/ 4950841 w 4956105"/>
              <a:gd name="connsiteY4" fmla="*/ 1656 h 12195175"/>
              <a:gd name="connsiteX5" fmla="*/ 2511323 w 4956105"/>
              <a:gd name="connsiteY5" fmla="*/ 0 h 12195175"/>
              <a:gd name="connsiteX6" fmla="*/ 0 w 4956105"/>
              <a:gd name="connsiteY6" fmla="*/ 12195175 h 12195175"/>
              <a:gd name="connsiteX0" fmla="*/ 0 w 4956105"/>
              <a:gd name="connsiteY0" fmla="*/ 12195174 h 12195174"/>
              <a:gd name="connsiteX1" fmla="*/ 4529994 w 4956105"/>
              <a:gd name="connsiteY1" fmla="*/ 12192339 h 12195174"/>
              <a:gd name="connsiteX2" fmla="*/ 4825896 w 4956105"/>
              <a:gd name="connsiteY2" fmla="*/ 11898505 h 12195174"/>
              <a:gd name="connsiteX3" fmla="*/ 4956105 w 4956105"/>
              <a:gd name="connsiteY3" fmla="*/ 11651192 h 12195174"/>
              <a:gd name="connsiteX4" fmla="*/ 4950841 w 4956105"/>
              <a:gd name="connsiteY4" fmla="*/ 1655 h 12195174"/>
              <a:gd name="connsiteX5" fmla="*/ 0 w 4956105"/>
              <a:gd name="connsiteY5" fmla="*/ 0 h 12195174"/>
              <a:gd name="connsiteX6" fmla="*/ 0 w 4956105"/>
              <a:gd name="connsiteY6" fmla="*/ 12195174 h 12195174"/>
              <a:gd name="connsiteX0" fmla="*/ 998621 w 5954726"/>
              <a:gd name="connsiteY0" fmla="*/ 12195174 h 12195174"/>
              <a:gd name="connsiteX1" fmla="*/ 5528615 w 5954726"/>
              <a:gd name="connsiteY1" fmla="*/ 12192339 h 12195174"/>
              <a:gd name="connsiteX2" fmla="*/ 5824517 w 5954726"/>
              <a:gd name="connsiteY2" fmla="*/ 11898505 h 12195174"/>
              <a:gd name="connsiteX3" fmla="*/ 5954726 w 5954726"/>
              <a:gd name="connsiteY3" fmla="*/ 11651192 h 12195174"/>
              <a:gd name="connsiteX4" fmla="*/ 5949462 w 5954726"/>
              <a:gd name="connsiteY4" fmla="*/ 1655 h 12195174"/>
              <a:gd name="connsiteX5" fmla="*/ 0 w 5954726"/>
              <a:gd name="connsiteY5" fmla="*/ 0 h 12195174"/>
              <a:gd name="connsiteX6" fmla="*/ 998621 w 5954726"/>
              <a:gd name="connsiteY6" fmla="*/ 12195174 h 12195174"/>
              <a:gd name="connsiteX0" fmla="*/ 0 w 5954726"/>
              <a:gd name="connsiteY0" fmla="*/ 12207206 h 12207206"/>
              <a:gd name="connsiteX1" fmla="*/ 5528615 w 5954726"/>
              <a:gd name="connsiteY1" fmla="*/ 12192339 h 12207206"/>
              <a:gd name="connsiteX2" fmla="*/ 5824517 w 5954726"/>
              <a:gd name="connsiteY2" fmla="*/ 11898505 h 12207206"/>
              <a:gd name="connsiteX3" fmla="*/ 5954726 w 5954726"/>
              <a:gd name="connsiteY3" fmla="*/ 11651192 h 12207206"/>
              <a:gd name="connsiteX4" fmla="*/ 5949462 w 5954726"/>
              <a:gd name="connsiteY4" fmla="*/ 1655 h 12207206"/>
              <a:gd name="connsiteX5" fmla="*/ 0 w 5954726"/>
              <a:gd name="connsiteY5" fmla="*/ 0 h 12207206"/>
              <a:gd name="connsiteX6" fmla="*/ 0 w 5954726"/>
              <a:gd name="connsiteY6" fmla="*/ 12207206 h 12207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54726" h="12207206">
                <a:moveTo>
                  <a:pt x="0" y="12207206"/>
                </a:moveTo>
                <a:lnTo>
                  <a:pt x="5528615" y="12192339"/>
                </a:lnTo>
                <a:lnTo>
                  <a:pt x="5824517" y="11898505"/>
                </a:lnTo>
                <a:cubicBezTo>
                  <a:pt x="5925107" y="11801962"/>
                  <a:pt x="5945764" y="11762947"/>
                  <a:pt x="5954726" y="11651192"/>
                </a:cubicBezTo>
                <a:cubicBezTo>
                  <a:pt x="5952951" y="11353047"/>
                  <a:pt x="5951237" y="299800"/>
                  <a:pt x="5949462" y="1655"/>
                </a:cubicBezTo>
                <a:lnTo>
                  <a:pt x="0" y="0"/>
                </a:lnTo>
                <a:lnTo>
                  <a:pt x="0" y="12207206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109">
            <a:extLst>
              <a:ext uri="{FF2B5EF4-FFF2-40B4-BE49-F238E27FC236}">
                <a16:creationId xmlns:a16="http://schemas.microsoft.com/office/drawing/2014/main" id="{494782E4-17B8-06A6-9E3E-12CBE12D302B}"/>
              </a:ext>
            </a:extLst>
          </p:cNvPr>
          <p:cNvSpPr txBox="1">
            <a:spLocks/>
          </p:cNvSpPr>
          <p:nvPr userDrawn="1"/>
        </p:nvSpPr>
        <p:spPr>
          <a:xfrm>
            <a:off x="11426179" y="6454130"/>
            <a:ext cx="260424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1400">
                <a:solidFill>
                  <a:srgbClr val="FF0000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8675-40C0-40D2-8FCE-EA4A25F48F18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 descr="Logo&#10;&#10;Description automatically generated with medium confidence">
            <a:extLst>
              <a:ext uri="{FF2B5EF4-FFF2-40B4-BE49-F238E27FC236}">
                <a16:creationId xmlns:a16="http://schemas.microsoft.com/office/drawing/2014/main" id="{4A86E9AE-4F13-A834-D062-E9B29C06CE7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31" y="117426"/>
            <a:ext cx="1656184" cy="613215"/>
          </a:xfrm>
          <a:prstGeom prst="rect">
            <a:avLst/>
          </a:prstGeom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C2F6293-93D6-1294-6900-99CC7F7A1F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65C3B53B-12F1-320F-6533-B70039B11D33}"/>
              </a:ext>
            </a:extLst>
          </p:cNvPr>
          <p:cNvCxnSpPr>
            <a:cxnSpLocks/>
          </p:cNvCxnSpPr>
          <p:nvPr userDrawn="1"/>
        </p:nvCxnSpPr>
        <p:spPr>
          <a:xfrm>
            <a:off x="2296249" y="243114"/>
            <a:ext cx="0" cy="468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3">
            <a:extLst>
              <a:ext uri="{FF2B5EF4-FFF2-40B4-BE49-F238E27FC236}">
                <a16:creationId xmlns:a16="http://schemas.microsoft.com/office/drawing/2014/main" id="{25FC9CD9-C6A3-1A04-6179-17B394514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011" y="220198"/>
            <a:ext cx="9418440" cy="597948"/>
          </a:xfrm>
        </p:spPr>
        <p:txBody>
          <a:bodyPr/>
          <a:lstStyle>
            <a:lvl1pPr>
              <a:lnSpc>
                <a:spcPts val="2000"/>
              </a:lnSpc>
              <a:defRPr sz="2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198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pty">
    <p:bg>
      <p:bgPr>
        <a:solidFill>
          <a:srgbClr val="F8F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32A395ED-0449-05FA-83A9-A0D83E4EF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955" y="3275870"/>
            <a:ext cx="11315701" cy="307848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954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 and 2/3">
    <p:bg>
      <p:bgPr>
        <a:solidFill>
          <a:srgbClr val="F8F6F2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 userDrawn="1"/>
        </p:nvSpPr>
        <p:spPr>
          <a:xfrm>
            <a:off x="0" y="0"/>
            <a:ext cx="4071938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233540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925826 w 5997764"/>
              <a:gd name="connsiteY5" fmla="*/ 0 h 6861328"/>
              <a:gd name="connsiteX6" fmla="*/ 0 w 5997764"/>
              <a:gd name="connsiteY6" fmla="*/ 6859588 h 6861328"/>
              <a:gd name="connsiteX0" fmla="*/ 0 w 4071938"/>
              <a:gd name="connsiteY0" fmla="*/ 6859588 h 6861328"/>
              <a:gd name="connsiteX1" fmla="*/ 3649751 w 4071938"/>
              <a:gd name="connsiteY1" fmla="*/ 6861328 h 6861328"/>
              <a:gd name="connsiteX2" fmla="*/ 3961206 w 4071938"/>
              <a:gd name="connsiteY2" fmla="*/ 6547210 h 6861328"/>
              <a:gd name="connsiteX3" fmla="*/ 4067687 w 4071938"/>
              <a:gd name="connsiteY3" fmla="*/ 6344898 h 6861328"/>
              <a:gd name="connsiteX4" fmla="*/ 4070163 w 4071938"/>
              <a:gd name="connsiteY4" fmla="*/ 0 h 6861328"/>
              <a:gd name="connsiteX5" fmla="*/ 0 w 4071938"/>
              <a:gd name="connsiteY5" fmla="*/ 0 h 6861328"/>
              <a:gd name="connsiteX6" fmla="*/ 0 w 4071938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1938" h="6861328">
                <a:moveTo>
                  <a:pt x="0" y="6859588"/>
                </a:moveTo>
                <a:lnTo>
                  <a:pt x="3649751" y="6861328"/>
                </a:lnTo>
                <a:lnTo>
                  <a:pt x="3961206" y="6547210"/>
                </a:lnTo>
                <a:cubicBezTo>
                  <a:pt x="4028146" y="6480608"/>
                  <a:pt x="4067626" y="6394128"/>
                  <a:pt x="4067687" y="6344898"/>
                </a:cubicBezTo>
                <a:cubicBezTo>
                  <a:pt x="4065912" y="6046753"/>
                  <a:pt x="4071938" y="298145"/>
                  <a:pt x="4070163" y="0"/>
                </a:cubicBezTo>
                <a:lnTo>
                  <a:pt x="0" y="0"/>
                </a:lnTo>
                <a:lnTo>
                  <a:pt x="0" y="6859588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4433887" y="2493690"/>
            <a:ext cx="7332663" cy="3465785"/>
          </a:xfrm>
        </p:spPr>
        <p:txBody>
          <a:bodyPr numCol="2" spcCol="144000"/>
          <a:lstStyle>
            <a:lvl1pPr marL="406400" indent="-406400">
              <a:spcBef>
                <a:spcPts val="2100"/>
              </a:spcBef>
              <a:spcAft>
                <a:spcPts val="0"/>
              </a:spcAft>
              <a:buFont typeface="+mj-lt"/>
              <a:buAutoNum type="arabicPeriod"/>
              <a:defRPr sz="1800">
                <a:solidFill>
                  <a:schemeClr val="tx2"/>
                </a:solidFill>
              </a:defRPr>
            </a:lvl1pPr>
            <a:lvl2pPr marL="579438" indent="-179388">
              <a:spcBef>
                <a:spcPts val="400"/>
              </a:spcBef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5" name="Slide Number Placeholder 109">
            <a:extLst>
              <a:ext uri="{FF2B5EF4-FFF2-40B4-BE49-F238E27FC236}">
                <a16:creationId xmlns:a16="http://schemas.microsoft.com/office/drawing/2014/main" id="{162F2703-C290-8CD5-AEF8-49FD6D2BFFA8}"/>
              </a:ext>
            </a:extLst>
          </p:cNvPr>
          <p:cNvSpPr txBox="1">
            <a:spLocks/>
          </p:cNvSpPr>
          <p:nvPr userDrawn="1"/>
        </p:nvSpPr>
        <p:spPr>
          <a:xfrm>
            <a:off x="11426179" y="6454130"/>
            <a:ext cx="260424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1400">
                <a:solidFill>
                  <a:srgbClr val="FF0000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8675-40C0-40D2-8FCE-EA4A25F48F18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BlackLogo.png">
            <a:extLst>
              <a:ext uri="{FF2B5EF4-FFF2-40B4-BE49-F238E27FC236}">
                <a16:creationId xmlns:a16="http://schemas.microsoft.com/office/drawing/2014/main" id="{60C7FFFC-EAC3-F576-6E9A-058124107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6947" y="261442"/>
            <a:ext cx="1326781" cy="334048"/>
          </a:xfrm>
          <a:prstGeom prst="rect">
            <a:avLst/>
          </a:prstGeom>
        </p:spPr>
      </p:pic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CA0A21FB-3311-55CF-3E60-211AA622E72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5D20FAD-214C-40F6-EF6D-822B66D6B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599" y="1627402"/>
            <a:ext cx="3329354" cy="3142492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1259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ext content">
    <p:bg>
      <p:bgPr>
        <a:solidFill>
          <a:srgbClr val="F8F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C85DACF0-9329-EE51-C4B2-D56E9D65618C}"/>
              </a:ext>
            </a:extLst>
          </p:cNvPr>
          <p:cNvSpPr/>
          <p:nvPr userDrawn="1"/>
        </p:nvSpPr>
        <p:spPr>
          <a:xfrm rot="16200000">
            <a:off x="3126242" y="-2216725"/>
            <a:ext cx="5954726" cy="12207206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3513"/>
              <a:gd name="connsiteY0" fmla="*/ 12219678 h 12221418"/>
              <a:gd name="connsiteX1" fmla="*/ 5575577 w 5993513"/>
              <a:gd name="connsiteY1" fmla="*/ 12221418 h 12221418"/>
              <a:gd name="connsiteX2" fmla="*/ 5887032 w 5993513"/>
              <a:gd name="connsiteY2" fmla="*/ 11907300 h 12221418"/>
              <a:gd name="connsiteX3" fmla="*/ 5993513 w 5993513"/>
              <a:gd name="connsiteY3" fmla="*/ 11704988 h 12221418"/>
              <a:gd name="connsiteX4" fmla="*/ 5987780 w 5993513"/>
              <a:gd name="connsiteY4" fmla="*/ 0 h 12221418"/>
              <a:gd name="connsiteX5" fmla="*/ 1 w 5993513"/>
              <a:gd name="connsiteY5" fmla="*/ 5360090 h 12221418"/>
              <a:gd name="connsiteX6" fmla="*/ 0 w 5993513"/>
              <a:gd name="connsiteY6" fmla="*/ 12219678 h 12221418"/>
              <a:gd name="connsiteX0" fmla="*/ 3542284 w 5993512"/>
              <a:gd name="connsiteY0" fmla="*/ 12215762 h 12221418"/>
              <a:gd name="connsiteX1" fmla="*/ 5575576 w 5993512"/>
              <a:gd name="connsiteY1" fmla="*/ 12221418 h 12221418"/>
              <a:gd name="connsiteX2" fmla="*/ 5887031 w 5993512"/>
              <a:gd name="connsiteY2" fmla="*/ 11907300 h 12221418"/>
              <a:gd name="connsiteX3" fmla="*/ 5993512 w 5993512"/>
              <a:gd name="connsiteY3" fmla="*/ 11704988 h 12221418"/>
              <a:gd name="connsiteX4" fmla="*/ 5987779 w 5993512"/>
              <a:gd name="connsiteY4" fmla="*/ 0 h 12221418"/>
              <a:gd name="connsiteX5" fmla="*/ 0 w 5993512"/>
              <a:gd name="connsiteY5" fmla="*/ 5360090 h 12221418"/>
              <a:gd name="connsiteX6" fmla="*/ 3542284 w 5993512"/>
              <a:gd name="connsiteY6" fmla="*/ 12215762 h 12221418"/>
              <a:gd name="connsiteX0" fmla="*/ 0 w 2451228"/>
              <a:gd name="connsiteY0" fmla="*/ 12215762 h 12221418"/>
              <a:gd name="connsiteX1" fmla="*/ 2033292 w 2451228"/>
              <a:gd name="connsiteY1" fmla="*/ 12221418 h 12221418"/>
              <a:gd name="connsiteX2" fmla="*/ 2344747 w 2451228"/>
              <a:gd name="connsiteY2" fmla="*/ 11907300 h 12221418"/>
              <a:gd name="connsiteX3" fmla="*/ 2451228 w 2451228"/>
              <a:gd name="connsiteY3" fmla="*/ 11704988 h 12221418"/>
              <a:gd name="connsiteX4" fmla="*/ 2445495 w 2451228"/>
              <a:gd name="connsiteY4" fmla="*/ 0 h 12221418"/>
              <a:gd name="connsiteX5" fmla="*/ 0 w 2451228"/>
              <a:gd name="connsiteY5" fmla="*/ 20584 h 12221418"/>
              <a:gd name="connsiteX6" fmla="*/ 0 w 2451228"/>
              <a:gd name="connsiteY6" fmla="*/ 12215762 h 12221418"/>
              <a:gd name="connsiteX0" fmla="*/ 0 w 2451228"/>
              <a:gd name="connsiteY0" fmla="*/ 12202114 h 12207770"/>
              <a:gd name="connsiteX1" fmla="*/ 2033292 w 2451228"/>
              <a:gd name="connsiteY1" fmla="*/ 12207770 h 12207770"/>
              <a:gd name="connsiteX2" fmla="*/ 2344747 w 2451228"/>
              <a:gd name="connsiteY2" fmla="*/ 11893652 h 12207770"/>
              <a:gd name="connsiteX3" fmla="*/ 2451228 w 2451228"/>
              <a:gd name="connsiteY3" fmla="*/ 11691340 h 12207770"/>
              <a:gd name="connsiteX4" fmla="*/ 2441055 w 2451228"/>
              <a:gd name="connsiteY4" fmla="*/ 0 h 12207770"/>
              <a:gd name="connsiteX5" fmla="*/ 0 w 2451228"/>
              <a:gd name="connsiteY5" fmla="*/ 6936 h 12207770"/>
              <a:gd name="connsiteX6" fmla="*/ 0 w 2451228"/>
              <a:gd name="connsiteY6" fmla="*/ 12202114 h 12207770"/>
              <a:gd name="connsiteX0" fmla="*/ 0 w 2451228"/>
              <a:gd name="connsiteY0" fmla="*/ 12195178 h 12200834"/>
              <a:gd name="connsiteX1" fmla="*/ 2033292 w 2451228"/>
              <a:gd name="connsiteY1" fmla="*/ 12200834 h 12200834"/>
              <a:gd name="connsiteX2" fmla="*/ 2344747 w 2451228"/>
              <a:gd name="connsiteY2" fmla="*/ 11886716 h 12200834"/>
              <a:gd name="connsiteX3" fmla="*/ 2451228 w 2451228"/>
              <a:gd name="connsiteY3" fmla="*/ 11684404 h 12200834"/>
              <a:gd name="connsiteX4" fmla="*/ 2439518 w 2451228"/>
              <a:gd name="connsiteY4" fmla="*/ 1656 h 12200834"/>
              <a:gd name="connsiteX5" fmla="*/ 0 w 2451228"/>
              <a:gd name="connsiteY5" fmla="*/ 0 h 12200834"/>
              <a:gd name="connsiteX6" fmla="*/ 0 w 2451228"/>
              <a:gd name="connsiteY6" fmla="*/ 12195178 h 12200834"/>
              <a:gd name="connsiteX0" fmla="*/ 0 w 2451228"/>
              <a:gd name="connsiteY0" fmla="*/ 12195178 h 12195178"/>
              <a:gd name="connsiteX1" fmla="*/ 2018671 w 2451228"/>
              <a:gd name="connsiteY1" fmla="*/ 12192340 h 12195178"/>
              <a:gd name="connsiteX2" fmla="*/ 2344747 w 2451228"/>
              <a:gd name="connsiteY2" fmla="*/ 11886716 h 12195178"/>
              <a:gd name="connsiteX3" fmla="*/ 2451228 w 2451228"/>
              <a:gd name="connsiteY3" fmla="*/ 11684404 h 12195178"/>
              <a:gd name="connsiteX4" fmla="*/ 2439518 w 2451228"/>
              <a:gd name="connsiteY4" fmla="*/ 1656 h 12195178"/>
              <a:gd name="connsiteX5" fmla="*/ 0 w 2451228"/>
              <a:gd name="connsiteY5" fmla="*/ 0 h 12195178"/>
              <a:gd name="connsiteX6" fmla="*/ 0 w 2451228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44747 w 2444782"/>
              <a:gd name="connsiteY2" fmla="*/ 1188671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4956105"/>
              <a:gd name="connsiteY0" fmla="*/ 12195175 h 12195175"/>
              <a:gd name="connsiteX1" fmla="*/ 4529994 w 4956105"/>
              <a:gd name="connsiteY1" fmla="*/ 12192340 h 12195175"/>
              <a:gd name="connsiteX2" fmla="*/ 4825896 w 4956105"/>
              <a:gd name="connsiteY2" fmla="*/ 11898506 h 12195175"/>
              <a:gd name="connsiteX3" fmla="*/ 4956105 w 4956105"/>
              <a:gd name="connsiteY3" fmla="*/ 11651193 h 12195175"/>
              <a:gd name="connsiteX4" fmla="*/ 4950841 w 4956105"/>
              <a:gd name="connsiteY4" fmla="*/ 1656 h 12195175"/>
              <a:gd name="connsiteX5" fmla="*/ 2511323 w 4956105"/>
              <a:gd name="connsiteY5" fmla="*/ 0 h 12195175"/>
              <a:gd name="connsiteX6" fmla="*/ 0 w 4956105"/>
              <a:gd name="connsiteY6" fmla="*/ 12195175 h 12195175"/>
              <a:gd name="connsiteX0" fmla="*/ 0 w 4956105"/>
              <a:gd name="connsiteY0" fmla="*/ 12195174 h 12195174"/>
              <a:gd name="connsiteX1" fmla="*/ 4529994 w 4956105"/>
              <a:gd name="connsiteY1" fmla="*/ 12192339 h 12195174"/>
              <a:gd name="connsiteX2" fmla="*/ 4825896 w 4956105"/>
              <a:gd name="connsiteY2" fmla="*/ 11898505 h 12195174"/>
              <a:gd name="connsiteX3" fmla="*/ 4956105 w 4956105"/>
              <a:gd name="connsiteY3" fmla="*/ 11651192 h 12195174"/>
              <a:gd name="connsiteX4" fmla="*/ 4950841 w 4956105"/>
              <a:gd name="connsiteY4" fmla="*/ 1655 h 12195174"/>
              <a:gd name="connsiteX5" fmla="*/ 0 w 4956105"/>
              <a:gd name="connsiteY5" fmla="*/ 0 h 12195174"/>
              <a:gd name="connsiteX6" fmla="*/ 0 w 4956105"/>
              <a:gd name="connsiteY6" fmla="*/ 12195174 h 12195174"/>
              <a:gd name="connsiteX0" fmla="*/ 998621 w 5954726"/>
              <a:gd name="connsiteY0" fmla="*/ 12195174 h 12195174"/>
              <a:gd name="connsiteX1" fmla="*/ 5528615 w 5954726"/>
              <a:gd name="connsiteY1" fmla="*/ 12192339 h 12195174"/>
              <a:gd name="connsiteX2" fmla="*/ 5824517 w 5954726"/>
              <a:gd name="connsiteY2" fmla="*/ 11898505 h 12195174"/>
              <a:gd name="connsiteX3" fmla="*/ 5954726 w 5954726"/>
              <a:gd name="connsiteY3" fmla="*/ 11651192 h 12195174"/>
              <a:gd name="connsiteX4" fmla="*/ 5949462 w 5954726"/>
              <a:gd name="connsiteY4" fmla="*/ 1655 h 12195174"/>
              <a:gd name="connsiteX5" fmla="*/ 0 w 5954726"/>
              <a:gd name="connsiteY5" fmla="*/ 0 h 12195174"/>
              <a:gd name="connsiteX6" fmla="*/ 998621 w 5954726"/>
              <a:gd name="connsiteY6" fmla="*/ 12195174 h 12195174"/>
              <a:gd name="connsiteX0" fmla="*/ 0 w 5954726"/>
              <a:gd name="connsiteY0" fmla="*/ 12207206 h 12207206"/>
              <a:gd name="connsiteX1" fmla="*/ 5528615 w 5954726"/>
              <a:gd name="connsiteY1" fmla="*/ 12192339 h 12207206"/>
              <a:gd name="connsiteX2" fmla="*/ 5824517 w 5954726"/>
              <a:gd name="connsiteY2" fmla="*/ 11898505 h 12207206"/>
              <a:gd name="connsiteX3" fmla="*/ 5954726 w 5954726"/>
              <a:gd name="connsiteY3" fmla="*/ 11651192 h 12207206"/>
              <a:gd name="connsiteX4" fmla="*/ 5949462 w 5954726"/>
              <a:gd name="connsiteY4" fmla="*/ 1655 h 12207206"/>
              <a:gd name="connsiteX5" fmla="*/ 0 w 5954726"/>
              <a:gd name="connsiteY5" fmla="*/ 0 h 12207206"/>
              <a:gd name="connsiteX6" fmla="*/ 0 w 5954726"/>
              <a:gd name="connsiteY6" fmla="*/ 12207206 h 12207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54726" h="12207206">
                <a:moveTo>
                  <a:pt x="0" y="12207206"/>
                </a:moveTo>
                <a:lnTo>
                  <a:pt x="5528615" y="12192339"/>
                </a:lnTo>
                <a:lnTo>
                  <a:pt x="5824517" y="11898505"/>
                </a:lnTo>
                <a:cubicBezTo>
                  <a:pt x="5925107" y="11801962"/>
                  <a:pt x="5945764" y="11762947"/>
                  <a:pt x="5954726" y="11651192"/>
                </a:cubicBezTo>
                <a:cubicBezTo>
                  <a:pt x="5952951" y="11353047"/>
                  <a:pt x="5951237" y="299800"/>
                  <a:pt x="5949462" y="1655"/>
                </a:cubicBezTo>
                <a:lnTo>
                  <a:pt x="0" y="0"/>
                </a:lnTo>
                <a:lnTo>
                  <a:pt x="0" y="12207206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4783FA2-E43C-5AB2-CF98-CC295BD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955" y="1105722"/>
            <a:ext cx="11315701" cy="307848"/>
          </a:xfrm>
        </p:spPr>
        <p:txBody>
          <a:bodyPr/>
          <a:lstStyle/>
          <a:p>
            <a:endParaRPr lang="en-GB"/>
          </a:p>
        </p:txBody>
      </p:sp>
      <p:sp>
        <p:nvSpPr>
          <p:cNvPr id="23" name="Content Placeholder 5"/>
          <p:cNvSpPr>
            <a:spLocks noGrp="1"/>
          </p:cNvSpPr>
          <p:nvPr>
            <p:ph sz="quarter" idx="10"/>
          </p:nvPr>
        </p:nvSpPr>
        <p:spPr>
          <a:xfrm>
            <a:off x="435600" y="2133650"/>
            <a:ext cx="11323013" cy="369645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87E29117-928D-8EA7-5101-4402214A42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6563" y="1609778"/>
            <a:ext cx="11322050" cy="206375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malia Medium" pitchFamily="34" charset="0"/>
              </a:defRPr>
            </a:lvl1pPr>
          </a:lstStyle>
          <a:p>
            <a:pPr lvl="0"/>
            <a:r>
              <a:rPr lang="en-US"/>
              <a:t>Secondary heading goes here – 14pt</a:t>
            </a:r>
            <a:endParaRPr lang="en-GB"/>
          </a:p>
        </p:txBody>
      </p:sp>
      <p:sp>
        <p:nvSpPr>
          <p:cNvPr id="5" name="Slide Number Placeholder 109">
            <a:extLst>
              <a:ext uri="{FF2B5EF4-FFF2-40B4-BE49-F238E27FC236}">
                <a16:creationId xmlns:a16="http://schemas.microsoft.com/office/drawing/2014/main" id="{CD5A6129-3EB7-C2EF-13CC-93174B774994}"/>
              </a:ext>
            </a:extLst>
          </p:cNvPr>
          <p:cNvSpPr txBox="1">
            <a:spLocks/>
          </p:cNvSpPr>
          <p:nvPr userDrawn="1"/>
        </p:nvSpPr>
        <p:spPr>
          <a:xfrm>
            <a:off x="11426179" y="6454130"/>
            <a:ext cx="260424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1400">
                <a:solidFill>
                  <a:srgbClr val="FF0000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8675-40C0-40D2-8FCE-EA4A25F48F18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 descr="Logo&#10;&#10;Description automatically generated with medium confidence">
            <a:extLst>
              <a:ext uri="{FF2B5EF4-FFF2-40B4-BE49-F238E27FC236}">
                <a16:creationId xmlns:a16="http://schemas.microsoft.com/office/drawing/2014/main" id="{AA74B92C-D8CB-79FC-7F14-0319C5BDD3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31" y="117426"/>
            <a:ext cx="1656184" cy="613215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A91A4FE-DAB0-C71D-4D06-80DCD507C39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581829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2 text columns content">
    <p:bg>
      <p:bgPr>
        <a:solidFill>
          <a:srgbClr val="F8F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8037BECF-6BB3-A66C-C853-2294404FD355}"/>
              </a:ext>
            </a:extLst>
          </p:cNvPr>
          <p:cNvSpPr/>
          <p:nvPr userDrawn="1"/>
        </p:nvSpPr>
        <p:spPr>
          <a:xfrm rot="16200000">
            <a:off x="3126242" y="-2216725"/>
            <a:ext cx="5954726" cy="12207206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3513"/>
              <a:gd name="connsiteY0" fmla="*/ 12219678 h 12221418"/>
              <a:gd name="connsiteX1" fmla="*/ 5575577 w 5993513"/>
              <a:gd name="connsiteY1" fmla="*/ 12221418 h 12221418"/>
              <a:gd name="connsiteX2" fmla="*/ 5887032 w 5993513"/>
              <a:gd name="connsiteY2" fmla="*/ 11907300 h 12221418"/>
              <a:gd name="connsiteX3" fmla="*/ 5993513 w 5993513"/>
              <a:gd name="connsiteY3" fmla="*/ 11704988 h 12221418"/>
              <a:gd name="connsiteX4" fmla="*/ 5987780 w 5993513"/>
              <a:gd name="connsiteY4" fmla="*/ 0 h 12221418"/>
              <a:gd name="connsiteX5" fmla="*/ 1 w 5993513"/>
              <a:gd name="connsiteY5" fmla="*/ 5360090 h 12221418"/>
              <a:gd name="connsiteX6" fmla="*/ 0 w 5993513"/>
              <a:gd name="connsiteY6" fmla="*/ 12219678 h 12221418"/>
              <a:gd name="connsiteX0" fmla="*/ 3542284 w 5993512"/>
              <a:gd name="connsiteY0" fmla="*/ 12215762 h 12221418"/>
              <a:gd name="connsiteX1" fmla="*/ 5575576 w 5993512"/>
              <a:gd name="connsiteY1" fmla="*/ 12221418 h 12221418"/>
              <a:gd name="connsiteX2" fmla="*/ 5887031 w 5993512"/>
              <a:gd name="connsiteY2" fmla="*/ 11907300 h 12221418"/>
              <a:gd name="connsiteX3" fmla="*/ 5993512 w 5993512"/>
              <a:gd name="connsiteY3" fmla="*/ 11704988 h 12221418"/>
              <a:gd name="connsiteX4" fmla="*/ 5987779 w 5993512"/>
              <a:gd name="connsiteY4" fmla="*/ 0 h 12221418"/>
              <a:gd name="connsiteX5" fmla="*/ 0 w 5993512"/>
              <a:gd name="connsiteY5" fmla="*/ 5360090 h 12221418"/>
              <a:gd name="connsiteX6" fmla="*/ 3542284 w 5993512"/>
              <a:gd name="connsiteY6" fmla="*/ 12215762 h 12221418"/>
              <a:gd name="connsiteX0" fmla="*/ 0 w 2451228"/>
              <a:gd name="connsiteY0" fmla="*/ 12215762 h 12221418"/>
              <a:gd name="connsiteX1" fmla="*/ 2033292 w 2451228"/>
              <a:gd name="connsiteY1" fmla="*/ 12221418 h 12221418"/>
              <a:gd name="connsiteX2" fmla="*/ 2344747 w 2451228"/>
              <a:gd name="connsiteY2" fmla="*/ 11907300 h 12221418"/>
              <a:gd name="connsiteX3" fmla="*/ 2451228 w 2451228"/>
              <a:gd name="connsiteY3" fmla="*/ 11704988 h 12221418"/>
              <a:gd name="connsiteX4" fmla="*/ 2445495 w 2451228"/>
              <a:gd name="connsiteY4" fmla="*/ 0 h 12221418"/>
              <a:gd name="connsiteX5" fmla="*/ 0 w 2451228"/>
              <a:gd name="connsiteY5" fmla="*/ 20584 h 12221418"/>
              <a:gd name="connsiteX6" fmla="*/ 0 w 2451228"/>
              <a:gd name="connsiteY6" fmla="*/ 12215762 h 12221418"/>
              <a:gd name="connsiteX0" fmla="*/ 0 w 2451228"/>
              <a:gd name="connsiteY0" fmla="*/ 12202114 h 12207770"/>
              <a:gd name="connsiteX1" fmla="*/ 2033292 w 2451228"/>
              <a:gd name="connsiteY1" fmla="*/ 12207770 h 12207770"/>
              <a:gd name="connsiteX2" fmla="*/ 2344747 w 2451228"/>
              <a:gd name="connsiteY2" fmla="*/ 11893652 h 12207770"/>
              <a:gd name="connsiteX3" fmla="*/ 2451228 w 2451228"/>
              <a:gd name="connsiteY3" fmla="*/ 11691340 h 12207770"/>
              <a:gd name="connsiteX4" fmla="*/ 2441055 w 2451228"/>
              <a:gd name="connsiteY4" fmla="*/ 0 h 12207770"/>
              <a:gd name="connsiteX5" fmla="*/ 0 w 2451228"/>
              <a:gd name="connsiteY5" fmla="*/ 6936 h 12207770"/>
              <a:gd name="connsiteX6" fmla="*/ 0 w 2451228"/>
              <a:gd name="connsiteY6" fmla="*/ 12202114 h 12207770"/>
              <a:gd name="connsiteX0" fmla="*/ 0 w 2451228"/>
              <a:gd name="connsiteY0" fmla="*/ 12195178 h 12200834"/>
              <a:gd name="connsiteX1" fmla="*/ 2033292 w 2451228"/>
              <a:gd name="connsiteY1" fmla="*/ 12200834 h 12200834"/>
              <a:gd name="connsiteX2" fmla="*/ 2344747 w 2451228"/>
              <a:gd name="connsiteY2" fmla="*/ 11886716 h 12200834"/>
              <a:gd name="connsiteX3" fmla="*/ 2451228 w 2451228"/>
              <a:gd name="connsiteY3" fmla="*/ 11684404 h 12200834"/>
              <a:gd name="connsiteX4" fmla="*/ 2439518 w 2451228"/>
              <a:gd name="connsiteY4" fmla="*/ 1656 h 12200834"/>
              <a:gd name="connsiteX5" fmla="*/ 0 w 2451228"/>
              <a:gd name="connsiteY5" fmla="*/ 0 h 12200834"/>
              <a:gd name="connsiteX6" fmla="*/ 0 w 2451228"/>
              <a:gd name="connsiteY6" fmla="*/ 12195178 h 12200834"/>
              <a:gd name="connsiteX0" fmla="*/ 0 w 2451228"/>
              <a:gd name="connsiteY0" fmla="*/ 12195178 h 12195178"/>
              <a:gd name="connsiteX1" fmla="*/ 2018671 w 2451228"/>
              <a:gd name="connsiteY1" fmla="*/ 12192340 h 12195178"/>
              <a:gd name="connsiteX2" fmla="*/ 2344747 w 2451228"/>
              <a:gd name="connsiteY2" fmla="*/ 11886716 h 12195178"/>
              <a:gd name="connsiteX3" fmla="*/ 2451228 w 2451228"/>
              <a:gd name="connsiteY3" fmla="*/ 11684404 h 12195178"/>
              <a:gd name="connsiteX4" fmla="*/ 2439518 w 2451228"/>
              <a:gd name="connsiteY4" fmla="*/ 1656 h 12195178"/>
              <a:gd name="connsiteX5" fmla="*/ 0 w 2451228"/>
              <a:gd name="connsiteY5" fmla="*/ 0 h 12195178"/>
              <a:gd name="connsiteX6" fmla="*/ 0 w 2451228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44747 w 2444782"/>
              <a:gd name="connsiteY2" fmla="*/ 1188671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4956105"/>
              <a:gd name="connsiteY0" fmla="*/ 12195175 h 12195175"/>
              <a:gd name="connsiteX1" fmla="*/ 4529994 w 4956105"/>
              <a:gd name="connsiteY1" fmla="*/ 12192340 h 12195175"/>
              <a:gd name="connsiteX2" fmla="*/ 4825896 w 4956105"/>
              <a:gd name="connsiteY2" fmla="*/ 11898506 h 12195175"/>
              <a:gd name="connsiteX3" fmla="*/ 4956105 w 4956105"/>
              <a:gd name="connsiteY3" fmla="*/ 11651193 h 12195175"/>
              <a:gd name="connsiteX4" fmla="*/ 4950841 w 4956105"/>
              <a:gd name="connsiteY4" fmla="*/ 1656 h 12195175"/>
              <a:gd name="connsiteX5" fmla="*/ 2511323 w 4956105"/>
              <a:gd name="connsiteY5" fmla="*/ 0 h 12195175"/>
              <a:gd name="connsiteX6" fmla="*/ 0 w 4956105"/>
              <a:gd name="connsiteY6" fmla="*/ 12195175 h 12195175"/>
              <a:gd name="connsiteX0" fmla="*/ 0 w 4956105"/>
              <a:gd name="connsiteY0" fmla="*/ 12195174 h 12195174"/>
              <a:gd name="connsiteX1" fmla="*/ 4529994 w 4956105"/>
              <a:gd name="connsiteY1" fmla="*/ 12192339 h 12195174"/>
              <a:gd name="connsiteX2" fmla="*/ 4825896 w 4956105"/>
              <a:gd name="connsiteY2" fmla="*/ 11898505 h 12195174"/>
              <a:gd name="connsiteX3" fmla="*/ 4956105 w 4956105"/>
              <a:gd name="connsiteY3" fmla="*/ 11651192 h 12195174"/>
              <a:gd name="connsiteX4" fmla="*/ 4950841 w 4956105"/>
              <a:gd name="connsiteY4" fmla="*/ 1655 h 12195174"/>
              <a:gd name="connsiteX5" fmla="*/ 0 w 4956105"/>
              <a:gd name="connsiteY5" fmla="*/ 0 h 12195174"/>
              <a:gd name="connsiteX6" fmla="*/ 0 w 4956105"/>
              <a:gd name="connsiteY6" fmla="*/ 12195174 h 12195174"/>
              <a:gd name="connsiteX0" fmla="*/ 998621 w 5954726"/>
              <a:gd name="connsiteY0" fmla="*/ 12195174 h 12195174"/>
              <a:gd name="connsiteX1" fmla="*/ 5528615 w 5954726"/>
              <a:gd name="connsiteY1" fmla="*/ 12192339 h 12195174"/>
              <a:gd name="connsiteX2" fmla="*/ 5824517 w 5954726"/>
              <a:gd name="connsiteY2" fmla="*/ 11898505 h 12195174"/>
              <a:gd name="connsiteX3" fmla="*/ 5954726 w 5954726"/>
              <a:gd name="connsiteY3" fmla="*/ 11651192 h 12195174"/>
              <a:gd name="connsiteX4" fmla="*/ 5949462 w 5954726"/>
              <a:gd name="connsiteY4" fmla="*/ 1655 h 12195174"/>
              <a:gd name="connsiteX5" fmla="*/ 0 w 5954726"/>
              <a:gd name="connsiteY5" fmla="*/ 0 h 12195174"/>
              <a:gd name="connsiteX6" fmla="*/ 998621 w 5954726"/>
              <a:gd name="connsiteY6" fmla="*/ 12195174 h 12195174"/>
              <a:gd name="connsiteX0" fmla="*/ 0 w 5954726"/>
              <a:gd name="connsiteY0" fmla="*/ 12207206 h 12207206"/>
              <a:gd name="connsiteX1" fmla="*/ 5528615 w 5954726"/>
              <a:gd name="connsiteY1" fmla="*/ 12192339 h 12207206"/>
              <a:gd name="connsiteX2" fmla="*/ 5824517 w 5954726"/>
              <a:gd name="connsiteY2" fmla="*/ 11898505 h 12207206"/>
              <a:gd name="connsiteX3" fmla="*/ 5954726 w 5954726"/>
              <a:gd name="connsiteY3" fmla="*/ 11651192 h 12207206"/>
              <a:gd name="connsiteX4" fmla="*/ 5949462 w 5954726"/>
              <a:gd name="connsiteY4" fmla="*/ 1655 h 12207206"/>
              <a:gd name="connsiteX5" fmla="*/ 0 w 5954726"/>
              <a:gd name="connsiteY5" fmla="*/ 0 h 12207206"/>
              <a:gd name="connsiteX6" fmla="*/ 0 w 5954726"/>
              <a:gd name="connsiteY6" fmla="*/ 12207206 h 12207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54726" h="12207206">
                <a:moveTo>
                  <a:pt x="0" y="12207206"/>
                </a:moveTo>
                <a:lnTo>
                  <a:pt x="5528615" y="12192339"/>
                </a:lnTo>
                <a:lnTo>
                  <a:pt x="5824517" y="11898505"/>
                </a:lnTo>
                <a:cubicBezTo>
                  <a:pt x="5925107" y="11801962"/>
                  <a:pt x="5945764" y="11762947"/>
                  <a:pt x="5954726" y="11651192"/>
                </a:cubicBezTo>
                <a:cubicBezTo>
                  <a:pt x="5952951" y="11353047"/>
                  <a:pt x="5951237" y="299800"/>
                  <a:pt x="5949462" y="1655"/>
                </a:cubicBezTo>
                <a:lnTo>
                  <a:pt x="0" y="0"/>
                </a:lnTo>
                <a:lnTo>
                  <a:pt x="0" y="12207206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007516BC-CDBD-A3BF-A146-F6FB7333B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956" y="1105722"/>
            <a:ext cx="8640960" cy="307848"/>
          </a:xfrm>
        </p:spPr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35601" y="2109601"/>
            <a:ext cx="5187108" cy="331432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3"/>
          </p:nvPr>
        </p:nvSpPr>
        <p:spPr>
          <a:xfrm>
            <a:off x="6201076" y="2109601"/>
            <a:ext cx="5187108" cy="331432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" name="Text Placeholder 16">
            <a:extLst>
              <a:ext uri="{FF2B5EF4-FFF2-40B4-BE49-F238E27FC236}">
                <a16:creationId xmlns:a16="http://schemas.microsoft.com/office/drawing/2014/main" id="{6031F6F5-239A-B240-B54D-5C3B83A76B7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6563" y="1557586"/>
            <a:ext cx="11322050" cy="206375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malia Medium" pitchFamily="34" charset="0"/>
              </a:defRPr>
            </a:lvl1pPr>
          </a:lstStyle>
          <a:p>
            <a:pPr lvl="0"/>
            <a:r>
              <a:rPr lang="en-US"/>
              <a:t>Secondary heading goes here – 14pt</a:t>
            </a:r>
            <a:endParaRPr lang="en-GB"/>
          </a:p>
        </p:txBody>
      </p:sp>
      <p:sp>
        <p:nvSpPr>
          <p:cNvPr id="3" name="Slide Number Placeholder 109">
            <a:extLst>
              <a:ext uri="{FF2B5EF4-FFF2-40B4-BE49-F238E27FC236}">
                <a16:creationId xmlns:a16="http://schemas.microsoft.com/office/drawing/2014/main" id="{0568C976-A1D0-00C1-B4E8-838BC2D6E717}"/>
              </a:ext>
            </a:extLst>
          </p:cNvPr>
          <p:cNvSpPr txBox="1">
            <a:spLocks/>
          </p:cNvSpPr>
          <p:nvPr userDrawn="1"/>
        </p:nvSpPr>
        <p:spPr>
          <a:xfrm>
            <a:off x="11426179" y="6454130"/>
            <a:ext cx="260424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1400">
                <a:solidFill>
                  <a:srgbClr val="FF0000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8675-40C0-40D2-8FCE-EA4A25F48F18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 descr="Logo&#10;&#10;Description automatically generated with medium confidence">
            <a:extLst>
              <a:ext uri="{FF2B5EF4-FFF2-40B4-BE49-F238E27FC236}">
                <a16:creationId xmlns:a16="http://schemas.microsoft.com/office/drawing/2014/main" id="{8FDBDEB9-52D3-AE1C-C661-E173BAE839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31" y="117426"/>
            <a:ext cx="1656184" cy="613215"/>
          </a:xfrm>
          <a:prstGeom prst="rect">
            <a:avLst/>
          </a:prstGeom>
        </p:spPr>
      </p:pic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7FD59ABE-7149-75D9-8A73-0FE1D6F048C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9672289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lumns with content">
    <p:bg>
      <p:bgPr>
        <a:solidFill>
          <a:srgbClr val="F8F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77AB1E16-A749-C3B3-63C2-EFA3D28E638A}"/>
              </a:ext>
            </a:extLst>
          </p:cNvPr>
          <p:cNvSpPr/>
          <p:nvPr userDrawn="1"/>
        </p:nvSpPr>
        <p:spPr>
          <a:xfrm rot="16200000">
            <a:off x="3126242" y="-2216725"/>
            <a:ext cx="5954726" cy="12207206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3513"/>
              <a:gd name="connsiteY0" fmla="*/ 12219678 h 12221418"/>
              <a:gd name="connsiteX1" fmla="*/ 5575577 w 5993513"/>
              <a:gd name="connsiteY1" fmla="*/ 12221418 h 12221418"/>
              <a:gd name="connsiteX2" fmla="*/ 5887032 w 5993513"/>
              <a:gd name="connsiteY2" fmla="*/ 11907300 h 12221418"/>
              <a:gd name="connsiteX3" fmla="*/ 5993513 w 5993513"/>
              <a:gd name="connsiteY3" fmla="*/ 11704988 h 12221418"/>
              <a:gd name="connsiteX4" fmla="*/ 5987780 w 5993513"/>
              <a:gd name="connsiteY4" fmla="*/ 0 h 12221418"/>
              <a:gd name="connsiteX5" fmla="*/ 1 w 5993513"/>
              <a:gd name="connsiteY5" fmla="*/ 5360090 h 12221418"/>
              <a:gd name="connsiteX6" fmla="*/ 0 w 5993513"/>
              <a:gd name="connsiteY6" fmla="*/ 12219678 h 12221418"/>
              <a:gd name="connsiteX0" fmla="*/ 3542284 w 5993512"/>
              <a:gd name="connsiteY0" fmla="*/ 12215762 h 12221418"/>
              <a:gd name="connsiteX1" fmla="*/ 5575576 w 5993512"/>
              <a:gd name="connsiteY1" fmla="*/ 12221418 h 12221418"/>
              <a:gd name="connsiteX2" fmla="*/ 5887031 w 5993512"/>
              <a:gd name="connsiteY2" fmla="*/ 11907300 h 12221418"/>
              <a:gd name="connsiteX3" fmla="*/ 5993512 w 5993512"/>
              <a:gd name="connsiteY3" fmla="*/ 11704988 h 12221418"/>
              <a:gd name="connsiteX4" fmla="*/ 5987779 w 5993512"/>
              <a:gd name="connsiteY4" fmla="*/ 0 h 12221418"/>
              <a:gd name="connsiteX5" fmla="*/ 0 w 5993512"/>
              <a:gd name="connsiteY5" fmla="*/ 5360090 h 12221418"/>
              <a:gd name="connsiteX6" fmla="*/ 3542284 w 5993512"/>
              <a:gd name="connsiteY6" fmla="*/ 12215762 h 12221418"/>
              <a:gd name="connsiteX0" fmla="*/ 0 w 2451228"/>
              <a:gd name="connsiteY0" fmla="*/ 12215762 h 12221418"/>
              <a:gd name="connsiteX1" fmla="*/ 2033292 w 2451228"/>
              <a:gd name="connsiteY1" fmla="*/ 12221418 h 12221418"/>
              <a:gd name="connsiteX2" fmla="*/ 2344747 w 2451228"/>
              <a:gd name="connsiteY2" fmla="*/ 11907300 h 12221418"/>
              <a:gd name="connsiteX3" fmla="*/ 2451228 w 2451228"/>
              <a:gd name="connsiteY3" fmla="*/ 11704988 h 12221418"/>
              <a:gd name="connsiteX4" fmla="*/ 2445495 w 2451228"/>
              <a:gd name="connsiteY4" fmla="*/ 0 h 12221418"/>
              <a:gd name="connsiteX5" fmla="*/ 0 w 2451228"/>
              <a:gd name="connsiteY5" fmla="*/ 20584 h 12221418"/>
              <a:gd name="connsiteX6" fmla="*/ 0 w 2451228"/>
              <a:gd name="connsiteY6" fmla="*/ 12215762 h 12221418"/>
              <a:gd name="connsiteX0" fmla="*/ 0 w 2451228"/>
              <a:gd name="connsiteY0" fmla="*/ 12202114 h 12207770"/>
              <a:gd name="connsiteX1" fmla="*/ 2033292 w 2451228"/>
              <a:gd name="connsiteY1" fmla="*/ 12207770 h 12207770"/>
              <a:gd name="connsiteX2" fmla="*/ 2344747 w 2451228"/>
              <a:gd name="connsiteY2" fmla="*/ 11893652 h 12207770"/>
              <a:gd name="connsiteX3" fmla="*/ 2451228 w 2451228"/>
              <a:gd name="connsiteY3" fmla="*/ 11691340 h 12207770"/>
              <a:gd name="connsiteX4" fmla="*/ 2441055 w 2451228"/>
              <a:gd name="connsiteY4" fmla="*/ 0 h 12207770"/>
              <a:gd name="connsiteX5" fmla="*/ 0 w 2451228"/>
              <a:gd name="connsiteY5" fmla="*/ 6936 h 12207770"/>
              <a:gd name="connsiteX6" fmla="*/ 0 w 2451228"/>
              <a:gd name="connsiteY6" fmla="*/ 12202114 h 12207770"/>
              <a:gd name="connsiteX0" fmla="*/ 0 w 2451228"/>
              <a:gd name="connsiteY0" fmla="*/ 12195178 h 12200834"/>
              <a:gd name="connsiteX1" fmla="*/ 2033292 w 2451228"/>
              <a:gd name="connsiteY1" fmla="*/ 12200834 h 12200834"/>
              <a:gd name="connsiteX2" fmla="*/ 2344747 w 2451228"/>
              <a:gd name="connsiteY2" fmla="*/ 11886716 h 12200834"/>
              <a:gd name="connsiteX3" fmla="*/ 2451228 w 2451228"/>
              <a:gd name="connsiteY3" fmla="*/ 11684404 h 12200834"/>
              <a:gd name="connsiteX4" fmla="*/ 2439518 w 2451228"/>
              <a:gd name="connsiteY4" fmla="*/ 1656 h 12200834"/>
              <a:gd name="connsiteX5" fmla="*/ 0 w 2451228"/>
              <a:gd name="connsiteY5" fmla="*/ 0 h 12200834"/>
              <a:gd name="connsiteX6" fmla="*/ 0 w 2451228"/>
              <a:gd name="connsiteY6" fmla="*/ 12195178 h 12200834"/>
              <a:gd name="connsiteX0" fmla="*/ 0 w 2451228"/>
              <a:gd name="connsiteY0" fmla="*/ 12195178 h 12195178"/>
              <a:gd name="connsiteX1" fmla="*/ 2018671 w 2451228"/>
              <a:gd name="connsiteY1" fmla="*/ 12192340 h 12195178"/>
              <a:gd name="connsiteX2" fmla="*/ 2344747 w 2451228"/>
              <a:gd name="connsiteY2" fmla="*/ 11886716 h 12195178"/>
              <a:gd name="connsiteX3" fmla="*/ 2451228 w 2451228"/>
              <a:gd name="connsiteY3" fmla="*/ 11684404 h 12195178"/>
              <a:gd name="connsiteX4" fmla="*/ 2439518 w 2451228"/>
              <a:gd name="connsiteY4" fmla="*/ 1656 h 12195178"/>
              <a:gd name="connsiteX5" fmla="*/ 0 w 2451228"/>
              <a:gd name="connsiteY5" fmla="*/ 0 h 12195178"/>
              <a:gd name="connsiteX6" fmla="*/ 0 w 2451228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44747 w 2444782"/>
              <a:gd name="connsiteY2" fmla="*/ 1188671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4956105"/>
              <a:gd name="connsiteY0" fmla="*/ 12195175 h 12195175"/>
              <a:gd name="connsiteX1" fmla="*/ 4529994 w 4956105"/>
              <a:gd name="connsiteY1" fmla="*/ 12192340 h 12195175"/>
              <a:gd name="connsiteX2" fmla="*/ 4825896 w 4956105"/>
              <a:gd name="connsiteY2" fmla="*/ 11898506 h 12195175"/>
              <a:gd name="connsiteX3" fmla="*/ 4956105 w 4956105"/>
              <a:gd name="connsiteY3" fmla="*/ 11651193 h 12195175"/>
              <a:gd name="connsiteX4" fmla="*/ 4950841 w 4956105"/>
              <a:gd name="connsiteY4" fmla="*/ 1656 h 12195175"/>
              <a:gd name="connsiteX5" fmla="*/ 2511323 w 4956105"/>
              <a:gd name="connsiteY5" fmla="*/ 0 h 12195175"/>
              <a:gd name="connsiteX6" fmla="*/ 0 w 4956105"/>
              <a:gd name="connsiteY6" fmla="*/ 12195175 h 12195175"/>
              <a:gd name="connsiteX0" fmla="*/ 0 w 4956105"/>
              <a:gd name="connsiteY0" fmla="*/ 12195174 h 12195174"/>
              <a:gd name="connsiteX1" fmla="*/ 4529994 w 4956105"/>
              <a:gd name="connsiteY1" fmla="*/ 12192339 h 12195174"/>
              <a:gd name="connsiteX2" fmla="*/ 4825896 w 4956105"/>
              <a:gd name="connsiteY2" fmla="*/ 11898505 h 12195174"/>
              <a:gd name="connsiteX3" fmla="*/ 4956105 w 4956105"/>
              <a:gd name="connsiteY3" fmla="*/ 11651192 h 12195174"/>
              <a:gd name="connsiteX4" fmla="*/ 4950841 w 4956105"/>
              <a:gd name="connsiteY4" fmla="*/ 1655 h 12195174"/>
              <a:gd name="connsiteX5" fmla="*/ 0 w 4956105"/>
              <a:gd name="connsiteY5" fmla="*/ 0 h 12195174"/>
              <a:gd name="connsiteX6" fmla="*/ 0 w 4956105"/>
              <a:gd name="connsiteY6" fmla="*/ 12195174 h 12195174"/>
              <a:gd name="connsiteX0" fmla="*/ 998621 w 5954726"/>
              <a:gd name="connsiteY0" fmla="*/ 12195174 h 12195174"/>
              <a:gd name="connsiteX1" fmla="*/ 5528615 w 5954726"/>
              <a:gd name="connsiteY1" fmla="*/ 12192339 h 12195174"/>
              <a:gd name="connsiteX2" fmla="*/ 5824517 w 5954726"/>
              <a:gd name="connsiteY2" fmla="*/ 11898505 h 12195174"/>
              <a:gd name="connsiteX3" fmla="*/ 5954726 w 5954726"/>
              <a:gd name="connsiteY3" fmla="*/ 11651192 h 12195174"/>
              <a:gd name="connsiteX4" fmla="*/ 5949462 w 5954726"/>
              <a:gd name="connsiteY4" fmla="*/ 1655 h 12195174"/>
              <a:gd name="connsiteX5" fmla="*/ 0 w 5954726"/>
              <a:gd name="connsiteY5" fmla="*/ 0 h 12195174"/>
              <a:gd name="connsiteX6" fmla="*/ 998621 w 5954726"/>
              <a:gd name="connsiteY6" fmla="*/ 12195174 h 12195174"/>
              <a:gd name="connsiteX0" fmla="*/ 0 w 5954726"/>
              <a:gd name="connsiteY0" fmla="*/ 12207206 h 12207206"/>
              <a:gd name="connsiteX1" fmla="*/ 5528615 w 5954726"/>
              <a:gd name="connsiteY1" fmla="*/ 12192339 h 12207206"/>
              <a:gd name="connsiteX2" fmla="*/ 5824517 w 5954726"/>
              <a:gd name="connsiteY2" fmla="*/ 11898505 h 12207206"/>
              <a:gd name="connsiteX3" fmla="*/ 5954726 w 5954726"/>
              <a:gd name="connsiteY3" fmla="*/ 11651192 h 12207206"/>
              <a:gd name="connsiteX4" fmla="*/ 5949462 w 5954726"/>
              <a:gd name="connsiteY4" fmla="*/ 1655 h 12207206"/>
              <a:gd name="connsiteX5" fmla="*/ 0 w 5954726"/>
              <a:gd name="connsiteY5" fmla="*/ 0 h 12207206"/>
              <a:gd name="connsiteX6" fmla="*/ 0 w 5954726"/>
              <a:gd name="connsiteY6" fmla="*/ 12207206 h 12207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54726" h="12207206">
                <a:moveTo>
                  <a:pt x="0" y="12207206"/>
                </a:moveTo>
                <a:lnTo>
                  <a:pt x="5528615" y="12192339"/>
                </a:lnTo>
                <a:lnTo>
                  <a:pt x="5824517" y="11898505"/>
                </a:lnTo>
                <a:cubicBezTo>
                  <a:pt x="5925107" y="11801962"/>
                  <a:pt x="5945764" y="11762947"/>
                  <a:pt x="5954726" y="11651192"/>
                </a:cubicBezTo>
                <a:cubicBezTo>
                  <a:pt x="5952951" y="11353047"/>
                  <a:pt x="5951237" y="299800"/>
                  <a:pt x="5949462" y="1655"/>
                </a:cubicBezTo>
                <a:lnTo>
                  <a:pt x="0" y="0"/>
                </a:lnTo>
                <a:lnTo>
                  <a:pt x="0" y="12207206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109">
            <a:extLst>
              <a:ext uri="{FF2B5EF4-FFF2-40B4-BE49-F238E27FC236}">
                <a16:creationId xmlns:a16="http://schemas.microsoft.com/office/drawing/2014/main" id="{A3BD1856-908D-FE2D-4E39-0928875ED401}"/>
              </a:ext>
            </a:extLst>
          </p:cNvPr>
          <p:cNvSpPr txBox="1">
            <a:spLocks/>
          </p:cNvSpPr>
          <p:nvPr userDrawn="1"/>
        </p:nvSpPr>
        <p:spPr>
          <a:xfrm>
            <a:off x="11426179" y="6454130"/>
            <a:ext cx="260424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1400">
                <a:solidFill>
                  <a:srgbClr val="FF0000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8675-40C0-40D2-8FCE-EA4A25F48F18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1471E16-1363-B7E3-550E-6548AFDCD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955" y="1105722"/>
            <a:ext cx="11315701" cy="307848"/>
          </a:xfrm>
        </p:spPr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35601" y="2997746"/>
            <a:ext cx="2493634" cy="2675957"/>
          </a:xfr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8" name="Content Placeholder 5"/>
          <p:cNvSpPr>
            <a:spLocks noGrp="1"/>
          </p:cNvSpPr>
          <p:nvPr>
            <p:ph sz="quarter" idx="13" hasCustomPrompt="1"/>
          </p:nvPr>
        </p:nvSpPr>
        <p:spPr>
          <a:xfrm>
            <a:off x="429932" y="1839368"/>
            <a:ext cx="555087" cy="369332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2200"/>
              </a:spcAft>
              <a:defRPr sz="2400" b="1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10000"/>
              </a:lnSpc>
              <a:buFontTx/>
              <a:buNone/>
              <a:defRPr sz="1800">
                <a:solidFill>
                  <a:srgbClr val="FF0000"/>
                </a:solidFill>
              </a:defRPr>
            </a:lvl2pPr>
            <a:lvl3pPr marL="0" indent="0">
              <a:buNone/>
              <a:defRPr sz="1400">
                <a:solidFill>
                  <a:srgbClr val="FF0000"/>
                </a:solidFill>
              </a:defRPr>
            </a:lvl3pPr>
            <a:lvl4pPr marL="180000">
              <a:spcBef>
                <a:spcPts val="700"/>
              </a:spcBef>
              <a:buFontTx/>
              <a:buBlip>
                <a:blip r:embed="rId2"/>
              </a:buBlip>
              <a:defRPr sz="1400">
                <a:solidFill>
                  <a:srgbClr val="FF0000"/>
                </a:solidFill>
              </a:defRPr>
            </a:lvl4pPr>
            <a:lvl5pPr>
              <a:defRPr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0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1057275" y="1839368"/>
            <a:ext cx="1152525" cy="954139"/>
          </a:xfrm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  <p:sp>
        <p:nvSpPr>
          <p:cNvPr id="25" name="Content Placeholder 5"/>
          <p:cNvSpPr>
            <a:spLocks noGrp="1"/>
          </p:cNvSpPr>
          <p:nvPr>
            <p:ph sz="quarter" idx="15"/>
          </p:nvPr>
        </p:nvSpPr>
        <p:spPr>
          <a:xfrm>
            <a:off x="3397433" y="2997746"/>
            <a:ext cx="2493634" cy="2675957"/>
          </a:xfr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6" name="Content Placeholder 5"/>
          <p:cNvSpPr>
            <a:spLocks noGrp="1"/>
          </p:cNvSpPr>
          <p:nvPr>
            <p:ph sz="quarter" idx="16" hasCustomPrompt="1"/>
          </p:nvPr>
        </p:nvSpPr>
        <p:spPr>
          <a:xfrm>
            <a:off x="3391764" y="1839368"/>
            <a:ext cx="555087" cy="369332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2200"/>
              </a:spcAft>
              <a:defRPr sz="2400" b="1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10000"/>
              </a:lnSpc>
              <a:buFontTx/>
              <a:buNone/>
              <a:defRPr sz="1800">
                <a:solidFill>
                  <a:srgbClr val="FF0000"/>
                </a:solidFill>
              </a:defRPr>
            </a:lvl2pPr>
            <a:lvl3pPr marL="0" indent="0">
              <a:buNone/>
              <a:defRPr sz="1400">
                <a:solidFill>
                  <a:srgbClr val="FF0000"/>
                </a:solidFill>
              </a:defRPr>
            </a:lvl3pPr>
            <a:lvl4pPr marL="180000">
              <a:spcBef>
                <a:spcPts val="700"/>
              </a:spcBef>
              <a:buFontTx/>
              <a:buBlip>
                <a:blip r:embed="rId2"/>
              </a:buBlip>
              <a:defRPr sz="1400">
                <a:solidFill>
                  <a:srgbClr val="FF0000"/>
                </a:solidFill>
              </a:defRPr>
            </a:lvl4pPr>
            <a:lvl5pPr>
              <a:defRPr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0</a:t>
            </a:r>
          </a:p>
        </p:txBody>
      </p:sp>
      <p:sp>
        <p:nvSpPr>
          <p:cNvPr id="27" name="Picture Placeholder 20"/>
          <p:cNvSpPr>
            <a:spLocks noGrp="1"/>
          </p:cNvSpPr>
          <p:nvPr>
            <p:ph type="pic" sz="quarter" idx="17"/>
          </p:nvPr>
        </p:nvSpPr>
        <p:spPr>
          <a:xfrm>
            <a:off x="4019107" y="1839368"/>
            <a:ext cx="1152525" cy="954139"/>
          </a:xfrm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  <p:sp>
        <p:nvSpPr>
          <p:cNvPr id="31" name="Content Placeholder 5"/>
          <p:cNvSpPr>
            <a:spLocks noGrp="1"/>
          </p:cNvSpPr>
          <p:nvPr>
            <p:ph sz="quarter" idx="18"/>
          </p:nvPr>
        </p:nvSpPr>
        <p:spPr>
          <a:xfrm>
            <a:off x="6351855" y="2997746"/>
            <a:ext cx="2493634" cy="2675957"/>
          </a:xfr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32" name="Content Placeholder 5"/>
          <p:cNvSpPr>
            <a:spLocks noGrp="1"/>
          </p:cNvSpPr>
          <p:nvPr>
            <p:ph sz="quarter" idx="19" hasCustomPrompt="1"/>
          </p:nvPr>
        </p:nvSpPr>
        <p:spPr>
          <a:xfrm>
            <a:off x="6346186" y="1839368"/>
            <a:ext cx="555087" cy="369332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2200"/>
              </a:spcAft>
              <a:defRPr sz="2400" b="1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10000"/>
              </a:lnSpc>
              <a:buFontTx/>
              <a:buNone/>
              <a:defRPr sz="1800">
                <a:solidFill>
                  <a:srgbClr val="FF0000"/>
                </a:solidFill>
              </a:defRPr>
            </a:lvl2pPr>
            <a:lvl3pPr marL="0" indent="0">
              <a:buNone/>
              <a:defRPr sz="1400">
                <a:solidFill>
                  <a:srgbClr val="FF0000"/>
                </a:solidFill>
              </a:defRPr>
            </a:lvl3pPr>
            <a:lvl4pPr marL="180000">
              <a:spcBef>
                <a:spcPts val="700"/>
              </a:spcBef>
              <a:buFontTx/>
              <a:buBlip>
                <a:blip r:embed="rId2"/>
              </a:buBlip>
              <a:defRPr sz="1400">
                <a:solidFill>
                  <a:srgbClr val="FF0000"/>
                </a:solidFill>
              </a:defRPr>
            </a:lvl4pPr>
            <a:lvl5pPr>
              <a:defRPr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0</a:t>
            </a:r>
          </a:p>
        </p:txBody>
      </p:sp>
      <p:sp>
        <p:nvSpPr>
          <p:cNvPr id="33" name="Picture Placeholder 20"/>
          <p:cNvSpPr>
            <a:spLocks noGrp="1"/>
          </p:cNvSpPr>
          <p:nvPr>
            <p:ph type="pic" sz="quarter" idx="20"/>
          </p:nvPr>
        </p:nvSpPr>
        <p:spPr>
          <a:xfrm>
            <a:off x="6973529" y="1839368"/>
            <a:ext cx="1152525" cy="954139"/>
          </a:xfrm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  <p:sp>
        <p:nvSpPr>
          <p:cNvPr id="34" name="Content Placeholder 5"/>
          <p:cNvSpPr>
            <a:spLocks noGrp="1"/>
          </p:cNvSpPr>
          <p:nvPr>
            <p:ph sz="quarter" idx="21"/>
          </p:nvPr>
        </p:nvSpPr>
        <p:spPr>
          <a:xfrm>
            <a:off x="9316987" y="2997746"/>
            <a:ext cx="2493634" cy="2675957"/>
          </a:xfrm>
        </p:spPr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35" name="Content Placeholder 5"/>
          <p:cNvSpPr>
            <a:spLocks noGrp="1"/>
          </p:cNvSpPr>
          <p:nvPr>
            <p:ph sz="quarter" idx="22" hasCustomPrompt="1"/>
          </p:nvPr>
        </p:nvSpPr>
        <p:spPr>
          <a:xfrm>
            <a:off x="9311318" y="1839368"/>
            <a:ext cx="555087" cy="369332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2200"/>
              </a:spcAft>
              <a:defRPr sz="2400" b="1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10000"/>
              </a:lnSpc>
              <a:buFontTx/>
              <a:buNone/>
              <a:defRPr sz="1800">
                <a:solidFill>
                  <a:srgbClr val="FF0000"/>
                </a:solidFill>
              </a:defRPr>
            </a:lvl2pPr>
            <a:lvl3pPr marL="0" indent="0">
              <a:buNone/>
              <a:defRPr sz="1400">
                <a:solidFill>
                  <a:srgbClr val="FF0000"/>
                </a:solidFill>
              </a:defRPr>
            </a:lvl3pPr>
            <a:lvl4pPr marL="180000">
              <a:spcBef>
                <a:spcPts val="700"/>
              </a:spcBef>
              <a:buFontTx/>
              <a:buBlip>
                <a:blip r:embed="rId2"/>
              </a:buBlip>
              <a:defRPr sz="1400">
                <a:solidFill>
                  <a:srgbClr val="FF0000"/>
                </a:solidFill>
              </a:defRPr>
            </a:lvl4pPr>
            <a:lvl5pPr>
              <a:defRPr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0</a:t>
            </a:r>
          </a:p>
        </p:txBody>
      </p:sp>
      <p:sp>
        <p:nvSpPr>
          <p:cNvPr id="36" name="Picture Placeholder 20"/>
          <p:cNvSpPr>
            <a:spLocks noGrp="1"/>
          </p:cNvSpPr>
          <p:nvPr>
            <p:ph type="pic" sz="quarter" idx="23"/>
          </p:nvPr>
        </p:nvSpPr>
        <p:spPr>
          <a:xfrm>
            <a:off x="9938661" y="1839368"/>
            <a:ext cx="1152525" cy="954139"/>
          </a:xfrm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  <p:pic>
        <p:nvPicPr>
          <p:cNvPr id="2" name="Picture 1" descr="Logo&#10;&#10;Description automatically generated with medium confidence">
            <a:extLst>
              <a:ext uri="{FF2B5EF4-FFF2-40B4-BE49-F238E27FC236}">
                <a16:creationId xmlns:a16="http://schemas.microsoft.com/office/drawing/2014/main" id="{2B514A22-8FD0-5372-B6E8-257DE412A8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31" y="117426"/>
            <a:ext cx="1656184" cy="613215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229E963-0739-0E9F-5553-1B75CC8CBD6B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26077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text and image content">
    <p:bg>
      <p:bgPr>
        <a:blipFill dpi="0" rotWithShape="1">
          <a:blip r:embed="rId2" cstate="print">
            <a:lum/>
          </a:blip>
          <a:srcRect/>
          <a:stretch>
            <a:fillRect l="-100" t="-100" r="-100" b="-1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3F8FCA32-F053-9B82-C171-71FD059E5E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auto">
          <a:xfrm>
            <a:off x="-21876" y="-1740"/>
            <a:ext cx="12217050" cy="6861328"/>
          </a:xfrm>
          <a:custGeom>
            <a:avLst/>
            <a:gdLst>
              <a:gd name="connsiteX0" fmla="*/ 21875 w 12217050"/>
              <a:gd name="connsiteY0" fmla="*/ 6859595 h 6861328"/>
              <a:gd name="connsiteX1" fmla="*/ 5675401 w 12217050"/>
              <a:gd name="connsiteY1" fmla="*/ 6861328 h 6861328"/>
              <a:gd name="connsiteX2" fmla="*/ 21875 w 12217050"/>
              <a:gd name="connsiteY2" fmla="*/ 6861328 h 6861328"/>
              <a:gd name="connsiteX3" fmla="*/ 6095821 w 12217050"/>
              <a:gd name="connsiteY3" fmla="*/ 1740 h 6861328"/>
              <a:gd name="connsiteX4" fmla="*/ 12217050 w 12217050"/>
              <a:gd name="connsiteY4" fmla="*/ 1740 h 6861328"/>
              <a:gd name="connsiteX5" fmla="*/ 12217050 w 12217050"/>
              <a:gd name="connsiteY5" fmla="*/ 6861328 h 6861328"/>
              <a:gd name="connsiteX6" fmla="*/ 5675401 w 12217050"/>
              <a:gd name="connsiteY6" fmla="*/ 6861328 h 6861328"/>
              <a:gd name="connsiteX7" fmla="*/ 5986856 w 12217050"/>
              <a:gd name="connsiteY7" fmla="*/ 6547210 h 6861328"/>
              <a:gd name="connsiteX8" fmla="*/ 6093337 w 12217050"/>
              <a:gd name="connsiteY8" fmla="*/ 6344898 h 6861328"/>
              <a:gd name="connsiteX9" fmla="*/ 6095891 w 12217050"/>
              <a:gd name="connsiteY9" fmla="*/ 17926 h 6861328"/>
              <a:gd name="connsiteX10" fmla="*/ 0 w 12217050"/>
              <a:gd name="connsiteY10" fmla="*/ 0 h 6861328"/>
              <a:gd name="connsiteX11" fmla="*/ 6095813 w 12217050"/>
              <a:gd name="connsiteY11" fmla="*/ 0 h 6861328"/>
              <a:gd name="connsiteX12" fmla="*/ 6095821 w 12217050"/>
              <a:gd name="connsiteY12" fmla="*/ 1740 h 6861328"/>
              <a:gd name="connsiteX13" fmla="*/ 21875 w 12217050"/>
              <a:gd name="connsiteY13" fmla="*/ 1740 h 6861328"/>
              <a:gd name="connsiteX14" fmla="*/ 21875 w 12217050"/>
              <a:gd name="connsiteY14" fmla="*/ 6859595 h 6861328"/>
              <a:gd name="connsiteX15" fmla="*/ 0 w 12217050"/>
              <a:gd name="connsiteY15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217050" h="6861328">
                <a:moveTo>
                  <a:pt x="21875" y="6859595"/>
                </a:moveTo>
                <a:lnTo>
                  <a:pt x="5675401" y="6861328"/>
                </a:lnTo>
                <a:lnTo>
                  <a:pt x="21875" y="6861328"/>
                </a:lnTo>
                <a:close/>
                <a:moveTo>
                  <a:pt x="6095821" y="1740"/>
                </a:moveTo>
                <a:lnTo>
                  <a:pt x="12217050" y="1740"/>
                </a:lnTo>
                <a:lnTo>
                  <a:pt x="12217050" y="6861328"/>
                </a:lnTo>
                <a:lnTo>
                  <a:pt x="5675401" y="6861328"/>
                </a:lnTo>
                <a:lnTo>
                  <a:pt x="5986856" y="6547210"/>
                </a:lnTo>
                <a:cubicBezTo>
                  <a:pt x="6053796" y="6480608"/>
                  <a:pt x="6093276" y="6394128"/>
                  <a:pt x="6093337" y="6344898"/>
                </a:cubicBezTo>
                <a:cubicBezTo>
                  <a:pt x="6091590" y="6051412"/>
                  <a:pt x="6097402" y="476458"/>
                  <a:pt x="6095891" y="17926"/>
                </a:cubicBezTo>
                <a:close/>
                <a:moveTo>
                  <a:pt x="0" y="0"/>
                </a:moveTo>
                <a:lnTo>
                  <a:pt x="6095813" y="0"/>
                </a:lnTo>
                <a:lnTo>
                  <a:pt x="6095821" y="1740"/>
                </a:lnTo>
                <a:lnTo>
                  <a:pt x="21875" y="1740"/>
                </a:lnTo>
                <a:lnTo>
                  <a:pt x="21875" y="6859595"/>
                </a:lnTo>
                <a:lnTo>
                  <a:pt x="0" y="6859588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endParaRPr lang="en-AT"/>
          </a:p>
        </p:txBody>
      </p:sp>
      <p:sp>
        <p:nvSpPr>
          <p:cNvPr id="20" name="Freeform 19"/>
          <p:cNvSpPr/>
          <p:nvPr userDrawn="1"/>
        </p:nvSpPr>
        <p:spPr>
          <a:xfrm>
            <a:off x="0" y="0"/>
            <a:ext cx="6097588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99824 w 6097588"/>
              <a:gd name="connsiteY0" fmla="*/ 6859588 h 6861328"/>
              <a:gd name="connsiteX1" fmla="*/ 5675401 w 6097588"/>
              <a:gd name="connsiteY1" fmla="*/ 6861328 h 6861328"/>
              <a:gd name="connsiteX2" fmla="*/ 5986856 w 6097588"/>
              <a:gd name="connsiteY2" fmla="*/ 6547210 h 6861328"/>
              <a:gd name="connsiteX3" fmla="*/ 6093337 w 6097588"/>
              <a:gd name="connsiteY3" fmla="*/ 6344898 h 6861328"/>
              <a:gd name="connsiteX4" fmla="*/ 6095813 w 6097588"/>
              <a:gd name="connsiteY4" fmla="*/ 0 h 6861328"/>
              <a:gd name="connsiteX5" fmla="*/ 0 w 6097588"/>
              <a:gd name="connsiteY5" fmla="*/ 0 h 6861328"/>
              <a:gd name="connsiteX6" fmla="*/ 99824 w 6097588"/>
              <a:gd name="connsiteY6" fmla="*/ 6859588 h 6861328"/>
              <a:gd name="connsiteX0" fmla="*/ 0 w 6097588"/>
              <a:gd name="connsiteY0" fmla="*/ 6859588 h 6861328"/>
              <a:gd name="connsiteX1" fmla="*/ 5675401 w 6097588"/>
              <a:gd name="connsiteY1" fmla="*/ 6861328 h 6861328"/>
              <a:gd name="connsiteX2" fmla="*/ 5986856 w 6097588"/>
              <a:gd name="connsiteY2" fmla="*/ 6547210 h 6861328"/>
              <a:gd name="connsiteX3" fmla="*/ 6093337 w 6097588"/>
              <a:gd name="connsiteY3" fmla="*/ 6344898 h 6861328"/>
              <a:gd name="connsiteX4" fmla="*/ 6095813 w 6097588"/>
              <a:gd name="connsiteY4" fmla="*/ 0 h 6861328"/>
              <a:gd name="connsiteX5" fmla="*/ 0 w 6097588"/>
              <a:gd name="connsiteY5" fmla="*/ 0 h 6861328"/>
              <a:gd name="connsiteX6" fmla="*/ 0 w 6097588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7588" h="6861328">
                <a:moveTo>
                  <a:pt x="0" y="6859588"/>
                </a:moveTo>
                <a:lnTo>
                  <a:pt x="5675401" y="6861328"/>
                </a:lnTo>
                <a:lnTo>
                  <a:pt x="5986856" y="6547210"/>
                </a:lnTo>
                <a:cubicBezTo>
                  <a:pt x="6053796" y="6480608"/>
                  <a:pt x="6093276" y="6394128"/>
                  <a:pt x="6093337" y="6344898"/>
                </a:cubicBezTo>
                <a:cubicBezTo>
                  <a:pt x="6091562" y="6046753"/>
                  <a:pt x="6097588" y="298145"/>
                  <a:pt x="6095813" y="0"/>
                </a:cubicBezTo>
                <a:lnTo>
                  <a:pt x="0" y="0"/>
                </a:lnTo>
                <a:lnTo>
                  <a:pt x="0" y="6859588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35601" y="2421682"/>
            <a:ext cx="5187108" cy="331432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769AE458-58AA-9C4C-A466-344B24DB1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428" y="1341562"/>
            <a:ext cx="5228111" cy="307848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044E6A2-7882-6AA3-55A5-834AE56C86E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6563" y="1917626"/>
            <a:ext cx="5228976" cy="206375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malia Medium" pitchFamily="34" charset="0"/>
              </a:defRPr>
            </a:lvl1pPr>
          </a:lstStyle>
          <a:p>
            <a:pPr lvl="0"/>
            <a:r>
              <a:rPr lang="en-US"/>
              <a:t>Secondary heading goes here – 14pt</a:t>
            </a:r>
            <a:endParaRPr lang="en-GB"/>
          </a:p>
        </p:txBody>
      </p:sp>
      <p:sp>
        <p:nvSpPr>
          <p:cNvPr id="7" name="Slide Number Placeholder 109">
            <a:extLst>
              <a:ext uri="{FF2B5EF4-FFF2-40B4-BE49-F238E27FC236}">
                <a16:creationId xmlns:a16="http://schemas.microsoft.com/office/drawing/2014/main" id="{B6DE157E-AA29-8D77-7194-D09DE3734813}"/>
              </a:ext>
            </a:extLst>
          </p:cNvPr>
          <p:cNvSpPr txBox="1">
            <a:spLocks/>
          </p:cNvSpPr>
          <p:nvPr userDrawn="1"/>
        </p:nvSpPr>
        <p:spPr>
          <a:xfrm>
            <a:off x="11426179" y="6454130"/>
            <a:ext cx="260424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1400">
                <a:solidFill>
                  <a:srgbClr val="FF0000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8675-40C0-40D2-8FCE-EA4A25F48F18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 descr="Logo&#10;&#10;Description automatically generated with medium confidence">
            <a:extLst>
              <a:ext uri="{FF2B5EF4-FFF2-40B4-BE49-F238E27FC236}">
                <a16:creationId xmlns:a16="http://schemas.microsoft.com/office/drawing/2014/main" id="{6F05B9AA-F112-09C8-85B8-3959E8821F5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31" y="117426"/>
            <a:ext cx="1656184" cy="613215"/>
          </a:xfrm>
          <a:prstGeom prst="rect">
            <a:avLst/>
          </a:prstGeom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26F9DAE-D5AB-ADFC-23B4-4E5F6BADE87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75360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282424" y="3019042"/>
            <a:ext cx="4551468" cy="886397"/>
          </a:xfrm>
        </p:spPr>
        <p:txBody>
          <a:bodyPr wrap="square" anchor="b">
            <a:spAutoFit/>
          </a:bodyPr>
          <a:lstStyle>
            <a:lvl1pPr algn="l">
              <a:lnSpc>
                <a:spcPct val="90000"/>
              </a:lnSpc>
              <a:defRPr sz="3200" b="1" spc="-3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280088" y="4358216"/>
            <a:ext cx="4552723" cy="269304"/>
          </a:xfrm>
        </p:spPr>
        <p:txBody>
          <a:bodyPr wrap="square">
            <a:spAutoFit/>
          </a:bodyPr>
          <a:lstStyle>
            <a:lvl1pPr marL="0" marR="0" indent="0" algn="l" defTabSz="1088776" rtl="0" eaLnBrk="1" fontAlgn="base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1012380" y="6198905"/>
            <a:ext cx="5212966" cy="25904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l" rtl="0" fontAlgn="base">
              <a:lnSpc>
                <a:spcPct val="100000"/>
              </a:lnSpc>
              <a:spcBef>
                <a:spcPts val="0"/>
              </a:spcBef>
              <a:spcAft>
                <a:spcPts val="50"/>
              </a:spcAft>
            </a:pPr>
            <a:r>
              <a:rPr lang="en-US" sz="800" b="0">
                <a:solidFill>
                  <a:schemeClr val="tx2"/>
                </a:solidFill>
                <a:latin typeface="Amalia Medium" pitchFamily="34" charset="0"/>
                <a:ea typeface="+mn-ea"/>
                <a:cs typeface="+mn-cs"/>
              </a:rPr>
              <a:t>Confidential and proprietary</a:t>
            </a:r>
          </a:p>
          <a:p>
            <a:pPr lvl="0" algn="l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Any use of this material without specific permission of </a:t>
            </a:r>
            <a:r>
              <a:rPr lang="en-US" sz="800" b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Raiffeisen</a:t>
            </a:r>
            <a:r>
              <a:rPr lang="en-US" sz="800" b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Bank is strictly prohibited.</a:t>
            </a:r>
            <a:endParaRPr lang="en-GB" sz="800" b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 userDrawn="1"/>
        </p:nvSpPr>
        <p:spPr>
          <a:xfrm>
            <a:off x="835702" y="1370722"/>
            <a:ext cx="2881080" cy="4116430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 userDrawn="1"/>
        </p:nvSpPr>
        <p:spPr>
          <a:xfrm flipH="1">
            <a:off x="9162660" y="1037943"/>
            <a:ext cx="1627573" cy="2325438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BlackLogo.png">
            <a:extLst>
              <a:ext uri="{FF2B5EF4-FFF2-40B4-BE49-F238E27FC236}">
                <a16:creationId xmlns:a16="http://schemas.microsoft.com/office/drawing/2014/main" id="{869DBAC2-5478-F694-E417-59154DEAC3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6947" y="261442"/>
            <a:ext cx="1326781" cy="33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1953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3 Columns Content">
    <p:bg>
      <p:bgPr>
        <a:solidFill>
          <a:srgbClr val="FFD40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/>
          <p:cNvSpPr/>
          <p:nvPr userDrawn="1"/>
        </p:nvSpPr>
        <p:spPr>
          <a:xfrm>
            <a:off x="2886032" y="0"/>
            <a:ext cx="5997764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7764" h="6861328">
                <a:moveTo>
                  <a:pt x="0" y="6859588"/>
                </a:moveTo>
                <a:lnTo>
                  <a:pt x="5575577" y="6861328"/>
                </a:lnTo>
                <a:lnTo>
                  <a:pt x="5887032" y="6547210"/>
                </a:lnTo>
                <a:cubicBezTo>
                  <a:pt x="5953972" y="6480608"/>
                  <a:pt x="5993452" y="6394128"/>
                  <a:pt x="5993513" y="6344898"/>
                </a:cubicBezTo>
                <a:cubicBezTo>
                  <a:pt x="5991738" y="6046753"/>
                  <a:pt x="5997764" y="298145"/>
                  <a:pt x="5995989" y="0"/>
                </a:cubicBezTo>
                <a:lnTo>
                  <a:pt x="1" y="0"/>
                </a:lnTo>
                <a:cubicBezTo>
                  <a:pt x="1" y="2286529"/>
                  <a:pt x="0" y="4573059"/>
                  <a:pt x="0" y="6859588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Freeform 20"/>
          <p:cNvSpPr/>
          <p:nvPr userDrawn="1"/>
        </p:nvSpPr>
        <p:spPr>
          <a:xfrm>
            <a:off x="0" y="0"/>
            <a:ext cx="5997764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7764" h="6861328">
                <a:moveTo>
                  <a:pt x="0" y="6859588"/>
                </a:moveTo>
                <a:lnTo>
                  <a:pt x="5575577" y="6861328"/>
                </a:lnTo>
                <a:lnTo>
                  <a:pt x="5887032" y="6547210"/>
                </a:lnTo>
                <a:cubicBezTo>
                  <a:pt x="5953972" y="6480608"/>
                  <a:pt x="5993452" y="6394128"/>
                  <a:pt x="5993513" y="6344898"/>
                </a:cubicBezTo>
                <a:cubicBezTo>
                  <a:pt x="5991738" y="6046753"/>
                  <a:pt x="5997764" y="298145"/>
                  <a:pt x="5995989" y="0"/>
                </a:cubicBezTo>
                <a:lnTo>
                  <a:pt x="1" y="0"/>
                </a:lnTo>
                <a:cubicBezTo>
                  <a:pt x="1" y="2286529"/>
                  <a:pt x="0" y="4573059"/>
                  <a:pt x="0" y="6859588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35601" y="1989634"/>
            <a:ext cx="5187108" cy="331432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8" name="Content Placeholder 5"/>
          <p:cNvSpPr>
            <a:spLocks noGrp="1"/>
          </p:cNvSpPr>
          <p:nvPr>
            <p:ph sz="quarter" idx="13" hasCustomPrompt="1"/>
          </p:nvPr>
        </p:nvSpPr>
        <p:spPr>
          <a:xfrm>
            <a:off x="6190572" y="1644561"/>
            <a:ext cx="2634704" cy="3314324"/>
          </a:xfrm>
        </p:spPr>
        <p:txBody>
          <a:bodyPr/>
          <a:lstStyle>
            <a:lvl1pPr>
              <a:lnSpc>
                <a:spcPct val="100000"/>
              </a:lnSpc>
              <a:spcAft>
                <a:spcPts val="2200"/>
              </a:spcAft>
              <a:defRPr sz="4600">
                <a:solidFill>
                  <a:schemeClr val="tx2"/>
                </a:solidFill>
                <a:latin typeface="Amalia Medium" pitchFamily="34" charset="0"/>
              </a:defRPr>
            </a:lvl1pPr>
            <a:lvl2pPr marL="0" indent="0">
              <a:lnSpc>
                <a:spcPct val="110000"/>
              </a:lnSpc>
              <a:buFontTx/>
              <a:buNone/>
              <a:defRPr sz="1800">
                <a:solidFill>
                  <a:schemeClr val="tx2"/>
                </a:solidFill>
              </a:defRPr>
            </a:lvl2pPr>
            <a:lvl3pPr marL="0" indent="0">
              <a:buNone/>
              <a:defRPr sz="1400">
                <a:solidFill>
                  <a:schemeClr val="tx2"/>
                </a:solidFill>
              </a:defRPr>
            </a:lvl3pPr>
            <a:lvl4pPr marL="180000">
              <a:spcBef>
                <a:spcPts val="700"/>
              </a:spcBef>
              <a:buFontTx/>
              <a:buBlip>
                <a:blip r:embed="rId2"/>
              </a:buBlip>
              <a:defRPr sz="14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00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9064401" y="1644561"/>
            <a:ext cx="2634704" cy="3314324"/>
          </a:xfrm>
        </p:spPr>
        <p:txBody>
          <a:bodyPr/>
          <a:lstStyle>
            <a:lvl1pPr>
              <a:lnSpc>
                <a:spcPct val="100000"/>
              </a:lnSpc>
              <a:spcAft>
                <a:spcPts val="2200"/>
              </a:spcAft>
              <a:defRPr sz="4600">
                <a:solidFill>
                  <a:schemeClr val="tx2"/>
                </a:solidFill>
                <a:latin typeface="Amalia Medium" pitchFamily="34" charset="0"/>
              </a:defRPr>
            </a:lvl1pPr>
            <a:lvl2pPr marL="0" indent="0">
              <a:lnSpc>
                <a:spcPct val="110000"/>
              </a:lnSpc>
              <a:buFontTx/>
              <a:buNone/>
              <a:defRPr sz="1800">
                <a:solidFill>
                  <a:schemeClr val="tx2"/>
                </a:solidFill>
              </a:defRPr>
            </a:lvl2pPr>
            <a:lvl3pPr marL="0" indent="0">
              <a:buNone/>
              <a:defRPr sz="1400">
                <a:solidFill>
                  <a:schemeClr val="tx2"/>
                </a:solidFill>
              </a:defRPr>
            </a:lvl3pPr>
            <a:lvl4pPr marL="180000">
              <a:spcBef>
                <a:spcPts val="700"/>
              </a:spcBef>
              <a:buFontTx/>
              <a:buBlip>
                <a:blip r:embed="rId2"/>
              </a:buBlip>
              <a:defRPr sz="14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00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Slide Number Placeholder 109">
            <a:extLst>
              <a:ext uri="{FF2B5EF4-FFF2-40B4-BE49-F238E27FC236}">
                <a16:creationId xmlns:a16="http://schemas.microsoft.com/office/drawing/2014/main" id="{C55294A0-6B1C-06D1-B7B5-FEEA0015312E}"/>
              </a:ext>
            </a:extLst>
          </p:cNvPr>
          <p:cNvSpPr txBox="1">
            <a:spLocks/>
          </p:cNvSpPr>
          <p:nvPr userDrawn="1"/>
        </p:nvSpPr>
        <p:spPr>
          <a:xfrm>
            <a:off x="11426179" y="6454130"/>
            <a:ext cx="260424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1400">
                <a:solidFill>
                  <a:srgbClr val="FF0000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8675-40C0-40D2-8FCE-EA4A25F48F18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CF2872D-5B35-762E-FE55-79B40C1C7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428" y="1341562"/>
            <a:ext cx="5228111" cy="307848"/>
          </a:xfrm>
        </p:spPr>
        <p:txBody>
          <a:bodyPr/>
          <a:lstStyle/>
          <a:p>
            <a:endParaRPr lang="en-GB"/>
          </a:p>
        </p:txBody>
      </p:sp>
      <p:pic>
        <p:nvPicPr>
          <p:cNvPr id="2" name="Picture 1" descr="Logo&#10;&#10;Description automatically generated with medium confidence">
            <a:extLst>
              <a:ext uri="{FF2B5EF4-FFF2-40B4-BE49-F238E27FC236}">
                <a16:creationId xmlns:a16="http://schemas.microsoft.com/office/drawing/2014/main" id="{434AF847-17B2-4603-D6FD-E25C8B1ECCF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31" y="117426"/>
            <a:ext cx="1656184" cy="613215"/>
          </a:xfrm>
          <a:prstGeom prst="rect">
            <a:avLst/>
          </a:prstGeom>
        </p:spPr>
      </p:pic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711DE4-D0DC-1F36-ED50-6D46E5A8189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559666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Columns Content">
    <p:bg>
      <p:bgPr>
        <a:solidFill>
          <a:srgbClr val="FFD40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/>
          <p:cNvSpPr/>
          <p:nvPr userDrawn="1"/>
        </p:nvSpPr>
        <p:spPr>
          <a:xfrm>
            <a:off x="3289275" y="0"/>
            <a:ext cx="5997764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7764" h="6861328">
                <a:moveTo>
                  <a:pt x="0" y="6859588"/>
                </a:moveTo>
                <a:lnTo>
                  <a:pt x="5575577" y="6861328"/>
                </a:lnTo>
                <a:lnTo>
                  <a:pt x="5887032" y="6547210"/>
                </a:lnTo>
                <a:cubicBezTo>
                  <a:pt x="5953972" y="6480608"/>
                  <a:pt x="5993452" y="6394128"/>
                  <a:pt x="5993513" y="6344898"/>
                </a:cubicBezTo>
                <a:cubicBezTo>
                  <a:pt x="5991738" y="6046753"/>
                  <a:pt x="5997764" y="298145"/>
                  <a:pt x="5995989" y="0"/>
                </a:cubicBezTo>
                <a:lnTo>
                  <a:pt x="1" y="0"/>
                </a:lnTo>
                <a:cubicBezTo>
                  <a:pt x="1" y="2286529"/>
                  <a:pt x="0" y="4573059"/>
                  <a:pt x="0" y="6859588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Freeform 20"/>
          <p:cNvSpPr/>
          <p:nvPr userDrawn="1"/>
        </p:nvSpPr>
        <p:spPr>
          <a:xfrm>
            <a:off x="192931" y="0"/>
            <a:ext cx="5997764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7764" h="6861328">
                <a:moveTo>
                  <a:pt x="0" y="6859588"/>
                </a:moveTo>
                <a:lnTo>
                  <a:pt x="5575577" y="6861328"/>
                </a:lnTo>
                <a:lnTo>
                  <a:pt x="5887032" y="6547210"/>
                </a:lnTo>
                <a:cubicBezTo>
                  <a:pt x="5953972" y="6480608"/>
                  <a:pt x="5993452" y="6394128"/>
                  <a:pt x="5993513" y="6344898"/>
                </a:cubicBezTo>
                <a:cubicBezTo>
                  <a:pt x="5991738" y="6046753"/>
                  <a:pt x="5997764" y="298145"/>
                  <a:pt x="5995989" y="0"/>
                </a:cubicBezTo>
                <a:lnTo>
                  <a:pt x="1" y="0"/>
                </a:lnTo>
                <a:cubicBezTo>
                  <a:pt x="1" y="2286529"/>
                  <a:pt x="0" y="4573059"/>
                  <a:pt x="0" y="6859588"/>
                </a:cubicBezTo>
                <a:close/>
              </a:path>
            </a:pathLst>
          </a:cu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C501192C-1788-7C6B-76AE-A53CAC06A322}"/>
              </a:ext>
            </a:extLst>
          </p:cNvPr>
          <p:cNvSpPr/>
          <p:nvPr userDrawn="1"/>
        </p:nvSpPr>
        <p:spPr>
          <a:xfrm>
            <a:off x="0" y="-1740"/>
            <a:ext cx="3326141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7764" h="6861328">
                <a:moveTo>
                  <a:pt x="0" y="6859588"/>
                </a:moveTo>
                <a:lnTo>
                  <a:pt x="5575577" y="6861328"/>
                </a:lnTo>
                <a:lnTo>
                  <a:pt x="5887032" y="6547210"/>
                </a:lnTo>
                <a:cubicBezTo>
                  <a:pt x="5953972" y="6480608"/>
                  <a:pt x="5993452" y="6394128"/>
                  <a:pt x="5993513" y="6344898"/>
                </a:cubicBezTo>
                <a:cubicBezTo>
                  <a:pt x="5991738" y="6046753"/>
                  <a:pt x="5997764" y="298145"/>
                  <a:pt x="5995989" y="0"/>
                </a:cubicBezTo>
                <a:lnTo>
                  <a:pt x="1" y="0"/>
                </a:lnTo>
                <a:cubicBezTo>
                  <a:pt x="1" y="2286529"/>
                  <a:pt x="0" y="4573059"/>
                  <a:pt x="0" y="6859588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35601" y="1684679"/>
            <a:ext cx="5187108" cy="331432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8" name="Content Placeholder 5"/>
          <p:cNvSpPr>
            <a:spLocks noGrp="1"/>
          </p:cNvSpPr>
          <p:nvPr>
            <p:ph sz="quarter" idx="13" hasCustomPrompt="1"/>
          </p:nvPr>
        </p:nvSpPr>
        <p:spPr>
          <a:xfrm>
            <a:off x="6190572" y="1629594"/>
            <a:ext cx="2634704" cy="3314324"/>
          </a:xfrm>
        </p:spPr>
        <p:txBody>
          <a:bodyPr/>
          <a:lstStyle>
            <a:lvl1pPr>
              <a:lnSpc>
                <a:spcPct val="100000"/>
              </a:lnSpc>
              <a:spcAft>
                <a:spcPts val="2200"/>
              </a:spcAft>
              <a:defRPr sz="4600">
                <a:solidFill>
                  <a:schemeClr val="tx2"/>
                </a:solidFill>
                <a:latin typeface="Amalia Medium" pitchFamily="34" charset="0"/>
              </a:defRPr>
            </a:lvl1pPr>
            <a:lvl2pPr marL="0" indent="0">
              <a:lnSpc>
                <a:spcPct val="110000"/>
              </a:lnSpc>
              <a:buFontTx/>
              <a:buNone/>
              <a:defRPr sz="1800">
                <a:solidFill>
                  <a:schemeClr val="tx2"/>
                </a:solidFill>
              </a:defRPr>
            </a:lvl2pPr>
            <a:lvl3pPr marL="0" indent="0">
              <a:buNone/>
              <a:defRPr sz="1400">
                <a:solidFill>
                  <a:schemeClr val="tx2"/>
                </a:solidFill>
              </a:defRPr>
            </a:lvl3pPr>
            <a:lvl4pPr marL="180000">
              <a:spcBef>
                <a:spcPts val="700"/>
              </a:spcBef>
              <a:buFontTx/>
              <a:buBlip>
                <a:blip r:embed="rId2"/>
              </a:buBlip>
              <a:defRPr sz="14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00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9064401" y="1629594"/>
            <a:ext cx="2634704" cy="3314324"/>
          </a:xfrm>
        </p:spPr>
        <p:txBody>
          <a:bodyPr/>
          <a:lstStyle>
            <a:lvl1pPr>
              <a:lnSpc>
                <a:spcPct val="100000"/>
              </a:lnSpc>
              <a:spcAft>
                <a:spcPts val="2200"/>
              </a:spcAft>
              <a:defRPr sz="4600">
                <a:solidFill>
                  <a:schemeClr val="tx2"/>
                </a:solidFill>
                <a:latin typeface="Amalia Medium" pitchFamily="34" charset="0"/>
              </a:defRPr>
            </a:lvl1pPr>
            <a:lvl2pPr marL="0" indent="0">
              <a:lnSpc>
                <a:spcPct val="110000"/>
              </a:lnSpc>
              <a:buFontTx/>
              <a:buNone/>
              <a:defRPr sz="1800">
                <a:solidFill>
                  <a:schemeClr val="tx2"/>
                </a:solidFill>
              </a:defRPr>
            </a:lvl2pPr>
            <a:lvl3pPr marL="0" indent="0">
              <a:buNone/>
              <a:defRPr sz="1400">
                <a:solidFill>
                  <a:schemeClr val="tx2"/>
                </a:solidFill>
              </a:defRPr>
            </a:lvl3pPr>
            <a:lvl4pPr marL="180000">
              <a:spcBef>
                <a:spcPts val="700"/>
              </a:spcBef>
              <a:buFontTx/>
              <a:buBlip>
                <a:blip r:embed="rId2"/>
              </a:buBlip>
              <a:defRPr sz="14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00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5A9657EF-2A4B-8F72-AD05-1A29E4B70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428" y="1117230"/>
            <a:ext cx="11315701" cy="307848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109">
            <a:extLst>
              <a:ext uri="{FF2B5EF4-FFF2-40B4-BE49-F238E27FC236}">
                <a16:creationId xmlns:a16="http://schemas.microsoft.com/office/drawing/2014/main" id="{DDF83BB3-77E2-B0A0-53BC-C5DF6F85ABF8}"/>
              </a:ext>
            </a:extLst>
          </p:cNvPr>
          <p:cNvSpPr txBox="1">
            <a:spLocks/>
          </p:cNvSpPr>
          <p:nvPr userDrawn="1"/>
        </p:nvSpPr>
        <p:spPr>
          <a:xfrm>
            <a:off x="11426179" y="6454130"/>
            <a:ext cx="260424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1400">
                <a:solidFill>
                  <a:srgbClr val="FF0000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8675-40C0-40D2-8FCE-EA4A25F48F18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C94F4164-CE93-5CC1-73D4-B58637C662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16" y="186138"/>
            <a:ext cx="2075247" cy="579360"/>
          </a:xfrm>
          <a:prstGeom prst="rect">
            <a:avLst/>
          </a:prstGeom>
        </p:spPr>
      </p:pic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6F53D111-30A6-3BBC-98DD-6E8B153B257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1859676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Columns 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 userDrawn="1"/>
        </p:nvSpPr>
        <p:spPr>
          <a:xfrm>
            <a:off x="2785219" y="0"/>
            <a:ext cx="5332676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665088 w 5997764"/>
              <a:gd name="connsiteY5" fmla="*/ 0 h 6861328"/>
              <a:gd name="connsiteX6" fmla="*/ 0 w 5997764"/>
              <a:gd name="connsiteY6" fmla="*/ 6859588 h 6861328"/>
              <a:gd name="connsiteX0" fmla="*/ 0 w 5332676"/>
              <a:gd name="connsiteY0" fmla="*/ 6859588 h 6861328"/>
              <a:gd name="connsiteX1" fmla="*/ 4910489 w 5332676"/>
              <a:gd name="connsiteY1" fmla="*/ 6861328 h 6861328"/>
              <a:gd name="connsiteX2" fmla="*/ 5221944 w 5332676"/>
              <a:gd name="connsiteY2" fmla="*/ 6547210 h 6861328"/>
              <a:gd name="connsiteX3" fmla="*/ 5328425 w 5332676"/>
              <a:gd name="connsiteY3" fmla="*/ 6344898 h 6861328"/>
              <a:gd name="connsiteX4" fmla="*/ 5330901 w 5332676"/>
              <a:gd name="connsiteY4" fmla="*/ 0 h 6861328"/>
              <a:gd name="connsiteX5" fmla="*/ 0 w 5332676"/>
              <a:gd name="connsiteY5" fmla="*/ 0 h 6861328"/>
              <a:gd name="connsiteX6" fmla="*/ 0 w 5332676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32676" h="6861328">
                <a:moveTo>
                  <a:pt x="0" y="6859588"/>
                </a:moveTo>
                <a:lnTo>
                  <a:pt x="4910489" y="6861328"/>
                </a:lnTo>
                <a:lnTo>
                  <a:pt x="5221944" y="6547210"/>
                </a:lnTo>
                <a:cubicBezTo>
                  <a:pt x="5288884" y="6480608"/>
                  <a:pt x="5328364" y="6394128"/>
                  <a:pt x="5328425" y="6344898"/>
                </a:cubicBezTo>
                <a:cubicBezTo>
                  <a:pt x="5326650" y="6046753"/>
                  <a:pt x="5332676" y="298145"/>
                  <a:pt x="5330901" y="0"/>
                </a:cubicBezTo>
                <a:lnTo>
                  <a:pt x="0" y="0"/>
                </a:lnTo>
                <a:lnTo>
                  <a:pt x="0" y="6859588"/>
                </a:lnTo>
                <a:close/>
              </a:path>
            </a:pathLst>
          </a:custGeom>
          <a:solidFill>
            <a:srgbClr val="F8F6F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Freeform 12"/>
          <p:cNvSpPr/>
          <p:nvPr userDrawn="1"/>
        </p:nvSpPr>
        <p:spPr>
          <a:xfrm>
            <a:off x="1" y="0"/>
            <a:ext cx="4175940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1821823 w 5997763"/>
              <a:gd name="connsiteY0" fmla="*/ 6859588 h 6861328"/>
              <a:gd name="connsiteX1" fmla="*/ 5575576 w 5997763"/>
              <a:gd name="connsiteY1" fmla="*/ 6861328 h 6861328"/>
              <a:gd name="connsiteX2" fmla="*/ 5887031 w 5997763"/>
              <a:gd name="connsiteY2" fmla="*/ 6547210 h 6861328"/>
              <a:gd name="connsiteX3" fmla="*/ 5993512 w 5997763"/>
              <a:gd name="connsiteY3" fmla="*/ 6344898 h 6861328"/>
              <a:gd name="connsiteX4" fmla="*/ 5995988 w 5997763"/>
              <a:gd name="connsiteY4" fmla="*/ 0 h 6861328"/>
              <a:gd name="connsiteX5" fmla="*/ 0 w 5997763"/>
              <a:gd name="connsiteY5" fmla="*/ 0 h 6861328"/>
              <a:gd name="connsiteX6" fmla="*/ 1821823 w 5997763"/>
              <a:gd name="connsiteY6" fmla="*/ 6859588 h 6861328"/>
              <a:gd name="connsiteX0" fmla="*/ 0 w 4175940"/>
              <a:gd name="connsiteY0" fmla="*/ 6859588 h 6861328"/>
              <a:gd name="connsiteX1" fmla="*/ 3753753 w 4175940"/>
              <a:gd name="connsiteY1" fmla="*/ 6861328 h 6861328"/>
              <a:gd name="connsiteX2" fmla="*/ 4065208 w 4175940"/>
              <a:gd name="connsiteY2" fmla="*/ 6547210 h 6861328"/>
              <a:gd name="connsiteX3" fmla="*/ 4171689 w 4175940"/>
              <a:gd name="connsiteY3" fmla="*/ 6344898 h 6861328"/>
              <a:gd name="connsiteX4" fmla="*/ 4174165 w 4175940"/>
              <a:gd name="connsiteY4" fmla="*/ 0 h 6861328"/>
              <a:gd name="connsiteX5" fmla="*/ 0 w 4175940"/>
              <a:gd name="connsiteY5" fmla="*/ 0 h 6861328"/>
              <a:gd name="connsiteX6" fmla="*/ 0 w 4175940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75940" h="6861328">
                <a:moveTo>
                  <a:pt x="0" y="6859588"/>
                </a:moveTo>
                <a:lnTo>
                  <a:pt x="3753753" y="6861328"/>
                </a:lnTo>
                <a:lnTo>
                  <a:pt x="4065208" y="6547210"/>
                </a:lnTo>
                <a:cubicBezTo>
                  <a:pt x="4132148" y="6480608"/>
                  <a:pt x="4171628" y="6394128"/>
                  <a:pt x="4171689" y="6344898"/>
                </a:cubicBezTo>
                <a:cubicBezTo>
                  <a:pt x="4169914" y="6046753"/>
                  <a:pt x="4175940" y="298145"/>
                  <a:pt x="4174165" y="0"/>
                </a:cubicBezTo>
                <a:lnTo>
                  <a:pt x="0" y="0"/>
                </a:lnTo>
                <a:lnTo>
                  <a:pt x="0" y="6859588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Content Placeholder 5"/>
          <p:cNvSpPr>
            <a:spLocks noGrp="1"/>
          </p:cNvSpPr>
          <p:nvPr>
            <p:ph sz="quarter" idx="10"/>
          </p:nvPr>
        </p:nvSpPr>
        <p:spPr>
          <a:xfrm>
            <a:off x="435601" y="2181609"/>
            <a:ext cx="3636337" cy="24723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1" name="Content Placeholder 5"/>
          <p:cNvSpPr>
            <a:spLocks noGrp="1"/>
          </p:cNvSpPr>
          <p:nvPr>
            <p:ph sz="quarter" idx="14"/>
          </p:nvPr>
        </p:nvSpPr>
        <p:spPr>
          <a:xfrm>
            <a:off x="4369246" y="2181609"/>
            <a:ext cx="3636337" cy="24723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3" name="Content Placeholder 5"/>
          <p:cNvSpPr>
            <a:spLocks noGrp="1"/>
          </p:cNvSpPr>
          <p:nvPr>
            <p:ph sz="quarter" idx="16"/>
          </p:nvPr>
        </p:nvSpPr>
        <p:spPr>
          <a:xfrm>
            <a:off x="8302533" y="2181609"/>
            <a:ext cx="3636337" cy="24723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E832644B-A027-3D0A-F973-728D68BC09C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6563" y="1711251"/>
            <a:ext cx="3500784" cy="206375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malia Medium" pitchFamily="34" charset="0"/>
              </a:defRPr>
            </a:lvl1pPr>
          </a:lstStyle>
          <a:p>
            <a:pPr lvl="0"/>
            <a:r>
              <a:rPr lang="en-US"/>
              <a:t>Secondary heading goes here – 14pt</a:t>
            </a:r>
            <a:endParaRPr lang="en-GB"/>
          </a:p>
        </p:txBody>
      </p:sp>
      <p:sp>
        <p:nvSpPr>
          <p:cNvPr id="3" name="Slide Number Placeholder 109">
            <a:extLst>
              <a:ext uri="{FF2B5EF4-FFF2-40B4-BE49-F238E27FC236}">
                <a16:creationId xmlns:a16="http://schemas.microsoft.com/office/drawing/2014/main" id="{2F8959B9-71B7-77E6-9C4F-EB986D14246C}"/>
              </a:ext>
            </a:extLst>
          </p:cNvPr>
          <p:cNvSpPr txBox="1">
            <a:spLocks/>
          </p:cNvSpPr>
          <p:nvPr userDrawn="1"/>
        </p:nvSpPr>
        <p:spPr>
          <a:xfrm>
            <a:off x="11426179" y="6454130"/>
            <a:ext cx="260424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1400">
                <a:solidFill>
                  <a:srgbClr val="FF0000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8675-40C0-40D2-8FCE-EA4A25F48F18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EDDEC01-4450-8F95-6FC7-C320B95CC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955" y="1105722"/>
            <a:ext cx="11315701" cy="307848"/>
          </a:xfrm>
        </p:spPr>
        <p:txBody>
          <a:bodyPr/>
          <a:lstStyle/>
          <a:p>
            <a:endParaRPr lang="en-GB"/>
          </a:p>
        </p:txBody>
      </p:sp>
      <p:pic>
        <p:nvPicPr>
          <p:cNvPr id="2" name="Picture 1" descr="Logo&#10;&#10;Description automatically generated with medium confidence">
            <a:extLst>
              <a:ext uri="{FF2B5EF4-FFF2-40B4-BE49-F238E27FC236}">
                <a16:creationId xmlns:a16="http://schemas.microsoft.com/office/drawing/2014/main" id="{5D9961CA-373F-2154-B3B1-874B4BEDDB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31" y="117426"/>
            <a:ext cx="1656184" cy="613215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9B5E53A-3BCE-4478-A244-8090B97179D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7414810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/4 and 1/4 content page">
    <p:bg>
      <p:bgPr>
        <a:solidFill>
          <a:srgbClr val="F8F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 userDrawn="1"/>
        </p:nvSpPr>
        <p:spPr>
          <a:xfrm>
            <a:off x="0" y="0"/>
            <a:ext cx="9086554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1821823 w 5997763"/>
              <a:gd name="connsiteY0" fmla="*/ 6859588 h 6861328"/>
              <a:gd name="connsiteX1" fmla="*/ 5575576 w 5997763"/>
              <a:gd name="connsiteY1" fmla="*/ 6861328 h 6861328"/>
              <a:gd name="connsiteX2" fmla="*/ 5887031 w 5997763"/>
              <a:gd name="connsiteY2" fmla="*/ 6547210 h 6861328"/>
              <a:gd name="connsiteX3" fmla="*/ 5993512 w 5997763"/>
              <a:gd name="connsiteY3" fmla="*/ 6344898 h 6861328"/>
              <a:gd name="connsiteX4" fmla="*/ 5995988 w 5997763"/>
              <a:gd name="connsiteY4" fmla="*/ 0 h 6861328"/>
              <a:gd name="connsiteX5" fmla="*/ 0 w 5997763"/>
              <a:gd name="connsiteY5" fmla="*/ 0 h 6861328"/>
              <a:gd name="connsiteX6" fmla="*/ 1821823 w 5997763"/>
              <a:gd name="connsiteY6" fmla="*/ 6859588 h 6861328"/>
              <a:gd name="connsiteX0" fmla="*/ 0 w 4175940"/>
              <a:gd name="connsiteY0" fmla="*/ 6859588 h 6861328"/>
              <a:gd name="connsiteX1" fmla="*/ 3753753 w 4175940"/>
              <a:gd name="connsiteY1" fmla="*/ 6861328 h 6861328"/>
              <a:gd name="connsiteX2" fmla="*/ 4065208 w 4175940"/>
              <a:gd name="connsiteY2" fmla="*/ 6547210 h 6861328"/>
              <a:gd name="connsiteX3" fmla="*/ 4171689 w 4175940"/>
              <a:gd name="connsiteY3" fmla="*/ 6344898 h 6861328"/>
              <a:gd name="connsiteX4" fmla="*/ 4174165 w 4175940"/>
              <a:gd name="connsiteY4" fmla="*/ 0 h 6861328"/>
              <a:gd name="connsiteX5" fmla="*/ 0 w 4175940"/>
              <a:gd name="connsiteY5" fmla="*/ 0 h 6861328"/>
              <a:gd name="connsiteX6" fmla="*/ 0 w 4175940"/>
              <a:gd name="connsiteY6" fmla="*/ 6859588 h 6861328"/>
              <a:gd name="connsiteX0" fmla="*/ 4910614 w 9086554"/>
              <a:gd name="connsiteY0" fmla="*/ 6859588 h 6861328"/>
              <a:gd name="connsiteX1" fmla="*/ 8664367 w 9086554"/>
              <a:gd name="connsiteY1" fmla="*/ 6861328 h 6861328"/>
              <a:gd name="connsiteX2" fmla="*/ 8975822 w 9086554"/>
              <a:gd name="connsiteY2" fmla="*/ 6547210 h 6861328"/>
              <a:gd name="connsiteX3" fmla="*/ 9082303 w 9086554"/>
              <a:gd name="connsiteY3" fmla="*/ 6344898 h 6861328"/>
              <a:gd name="connsiteX4" fmla="*/ 9084779 w 9086554"/>
              <a:gd name="connsiteY4" fmla="*/ 0 h 6861328"/>
              <a:gd name="connsiteX5" fmla="*/ 0 w 9086554"/>
              <a:gd name="connsiteY5" fmla="*/ 0 h 6861328"/>
              <a:gd name="connsiteX6" fmla="*/ 4910614 w 9086554"/>
              <a:gd name="connsiteY6" fmla="*/ 6859588 h 6861328"/>
              <a:gd name="connsiteX0" fmla="*/ 0 w 9086554"/>
              <a:gd name="connsiteY0" fmla="*/ 6859588 h 6861328"/>
              <a:gd name="connsiteX1" fmla="*/ 8664367 w 9086554"/>
              <a:gd name="connsiteY1" fmla="*/ 6861328 h 6861328"/>
              <a:gd name="connsiteX2" fmla="*/ 8975822 w 9086554"/>
              <a:gd name="connsiteY2" fmla="*/ 6547210 h 6861328"/>
              <a:gd name="connsiteX3" fmla="*/ 9082303 w 9086554"/>
              <a:gd name="connsiteY3" fmla="*/ 6344898 h 6861328"/>
              <a:gd name="connsiteX4" fmla="*/ 9084779 w 9086554"/>
              <a:gd name="connsiteY4" fmla="*/ 0 h 6861328"/>
              <a:gd name="connsiteX5" fmla="*/ 0 w 9086554"/>
              <a:gd name="connsiteY5" fmla="*/ 0 h 6861328"/>
              <a:gd name="connsiteX6" fmla="*/ 0 w 9086554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86554" h="6861328">
                <a:moveTo>
                  <a:pt x="0" y="6859588"/>
                </a:moveTo>
                <a:lnTo>
                  <a:pt x="8664367" y="6861328"/>
                </a:lnTo>
                <a:lnTo>
                  <a:pt x="8975822" y="6547210"/>
                </a:lnTo>
                <a:cubicBezTo>
                  <a:pt x="9042762" y="6480608"/>
                  <a:pt x="9082242" y="6394128"/>
                  <a:pt x="9082303" y="6344898"/>
                </a:cubicBezTo>
                <a:cubicBezTo>
                  <a:pt x="9080528" y="6046753"/>
                  <a:pt x="9086554" y="298145"/>
                  <a:pt x="9084779" y="0"/>
                </a:cubicBezTo>
                <a:lnTo>
                  <a:pt x="0" y="0"/>
                </a:lnTo>
                <a:lnTo>
                  <a:pt x="0" y="6859588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Content Placeholder 5"/>
          <p:cNvSpPr>
            <a:spLocks noGrp="1"/>
          </p:cNvSpPr>
          <p:nvPr>
            <p:ph sz="quarter" idx="10"/>
          </p:nvPr>
        </p:nvSpPr>
        <p:spPr>
          <a:xfrm>
            <a:off x="435601" y="2192506"/>
            <a:ext cx="8398290" cy="391248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5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9330838" y="1341562"/>
            <a:ext cx="2454762" cy="3314324"/>
          </a:xfrm>
        </p:spPr>
        <p:txBody>
          <a:bodyPr/>
          <a:lstStyle>
            <a:lvl1pPr>
              <a:lnSpc>
                <a:spcPct val="100000"/>
              </a:lnSpc>
              <a:spcAft>
                <a:spcPts val="1200"/>
              </a:spcAft>
              <a:defRPr sz="4200">
                <a:solidFill>
                  <a:schemeClr val="tx2"/>
                </a:solidFill>
                <a:latin typeface="Amalia Medium" pitchFamily="34" charset="0"/>
              </a:defRPr>
            </a:lvl1pPr>
            <a:lvl2pPr marL="0" indent="0">
              <a:lnSpc>
                <a:spcPct val="114000"/>
              </a:lnSpc>
              <a:buFontTx/>
              <a:buNone/>
              <a:defRPr sz="1600" baseline="0">
                <a:solidFill>
                  <a:schemeClr val="tx2"/>
                </a:solidFill>
              </a:defRPr>
            </a:lvl2pPr>
            <a:lvl3pPr marL="0" indent="0">
              <a:buNone/>
              <a:defRPr sz="1400">
                <a:solidFill>
                  <a:schemeClr val="tx2"/>
                </a:solidFill>
              </a:defRPr>
            </a:lvl3pPr>
            <a:lvl4pPr marL="180000">
              <a:spcBef>
                <a:spcPts val="700"/>
              </a:spcBef>
              <a:buFontTx/>
              <a:buBlip>
                <a:blip r:embed="rId2"/>
              </a:buBlip>
              <a:defRPr sz="14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00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2AA749F7-8A9B-9D8B-0FE2-19687816C6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6563" y="1768786"/>
            <a:ext cx="11322050" cy="206375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malia Medium" pitchFamily="34" charset="0"/>
              </a:defRPr>
            </a:lvl1pPr>
          </a:lstStyle>
          <a:p>
            <a:pPr lvl="0"/>
            <a:r>
              <a:rPr lang="en-US"/>
              <a:t>Secondary heading goes here – 14pt</a:t>
            </a:r>
            <a:endParaRPr lang="en-GB"/>
          </a:p>
        </p:txBody>
      </p:sp>
      <p:sp>
        <p:nvSpPr>
          <p:cNvPr id="3" name="Slide Number Placeholder 109">
            <a:extLst>
              <a:ext uri="{FF2B5EF4-FFF2-40B4-BE49-F238E27FC236}">
                <a16:creationId xmlns:a16="http://schemas.microsoft.com/office/drawing/2014/main" id="{FE65C0A1-9BED-95F6-E067-B0CA25082BCA}"/>
              </a:ext>
            </a:extLst>
          </p:cNvPr>
          <p:cNvSpPr txBox="1">
            <a:spLocks/>
          </p:cNvSpPr>
          <p:nvPr userDrawn="1"/>
        </p:nvSpPr>
        <p:spPr>
          <a:xfrm>
            <a:off x="11426179" y="6454130"/>
            <a:ext cx="260424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1400">
                <a:solidFill>
                  <a:srgbClr val="FF0000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8675-40C0-40D2-8FCE-EA4A25F48F18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EDE035EB-6C7B-CF4C-56E4-7FCCA5D1E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955" y="1105722"/>
            <a:ext cx="11315701" cy="307848"/>
          </a:xfrm>
        </p:spPr>
        <p:txBody>
          <a:bodyPr/>
          <a:lstStyle/>
          <a:p>
            <a:endParaRPr lang="en-GB"/>
          </a:p>
        </p:txBody>
      </p:sp>
      <p:pic>
        <p:nvPicPr>
          <p:cNvPr id="2" name="Picture 1" descr="Logo&#10;&#10;Description automatically generated with medium confidence">
            <a:extLst>
              <a:ext uri="{FF2B5EF4-FFF2-40B4-BE49-F238E27FC236}">
                <a16:creationId xmlns:a16="http://schemas.microsoft.com/office/drawing/2014/main" id="{AA281B59-7EA0-3CEF-D506-7F533083F6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31" y="117426"/>
            <a:ext cx="1656184" cy="613215"/>
          </a:xfrm>
          <a:prstGeom prst="rect">
            <a:avLst/>
          </a:prstGeom>
        </p:spPr>
      </p:pic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6620FC-9A87-ADBE-A58B-4626D45DA8B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58458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3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94E4B868-0131-AEB9-0D59-6EE382F9392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 bwMode="auto">
          <a:xfrm>
            <a:off x="-1" y="0"/>
            <a:ext cx="12195178" cy="6859588"/>
          </a:xfrm>
          <a:custGeom>
            <a:avLst/>
            <a:gdLst>
              <a:gd name="connsiteX0" fmla="*/ 12195175 w 12195178"/>
              <a:gd name="connsiteY0" fmla="*/ 6857391 h 6859588"/>
              <a:gd name="connsiteX1" fmla="*/ 12195178 w 12195178"/>
              <a:gd name="connsiteY1" fmla="*/ 6859588 h 6859588"/>
              <a:gd name="connsiteX2" fmla="*/ 12195175 w 12195178"/>
              <a:gd name="connsiteY2" fmla="*/ 6859588 h 6859588"/>
              <a:gd name="connsiteX3" fmla="*/ 0 w 12195178"/>
              <a:gd name="connsiteY3" fmla="*/ 0 h 6859588"/>
              <a:gd name="connsiteX4" fmla="*/ 12195175 w 12195178"/>
              <a:gd name="connsiteY4" fmla="*/ 0 h 6859588"/>
              <a:gd name="connsiteX5" fmla="*/ 12195175 w 12195178"/>
              <a:gd name="connsiteY5" fmla="*/ 6857391 h 6859588"/>
              <a:gd name="connsiteX6" fmla="*/ 12192340 w 12195178"/>
              <a:gd name="connsiteY6" fmla="*/ 4840917 h 6859588"/>
              <a:gd name="connsiteX7" fmla="*/ 11898506 w 12195178"/>
              <a:gd name="connsiteY7" fmla="*/ 4545015 h 6859588"/>
              <a:gd name="connsiteX8" fmla="*/ 11651193 w 12195178"/>
              <a:gd name="connsiteY8" fmla="*/ 4414806 h 6859588"/>
              <a:gd name="connsiteX9" fmla="*/ 1656 w 12195178"/>
              <a:gd name="connsiteY9" fmla="*/ 4420070 h 6859588"/>
              <a:gd name="connsiteX10" fmla="*/ 0 w 12195178"/>
              <a:gd name="connsiteY10" fmla="*/ 6859588 h 685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5178" h="6859588">
                <a:moveTo>
                  <a:pt x="12195175" y="6857391"/>
                </a:moveTo>
                <a:lnTo>
                  <a:pt x="12195178" y="6859588"/>
                </a:lnTo>
                <a:lnTo>
                  <a:pt x="12195175" y="6859588"/>
                </a:lnTo>
                <a:close/>
                <a:moveTo>
                  <a:pt x="0" y="0"/>
                </a:moveTo>
                <a:lnTo>
                  <a:pt x="12195175" y="0"/>
                </a:lnTo>
                <a:lnTo>
                  <a:pt x="12195175" y="6857391"/>
                </a:lnTo>
                <a:lnTo>
                  <a:pt x="12192340" y="4840917"/>
                </a:lnTo>
                <a:lnTo>
                  <a:pt x="11898506" y="4545015"/>
                </a:lnTo>
                <a:cubicBezTo>
                  <a:pt x="11801963" y="4444425"/>
                  <a:pt x="11762948" y="4423768"/>
                  <a:pt x="11651193" y="4414806"/>
                </a:cubicBezTo>
                <a:cubicBezTo>
                  <a:pt x="11353048" y="4416581"/>
                  <a:pt x="299801" y="4418295"/>
                  <a:pt x="1656" y="4420070"/>
                </a:cubicBezTo>
                <a:lnTo>
                  <a:pt x="0" y="6859588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endParaRPr lang="en-AT"/>
          </a:p>
        </p:txBody>
      </p:sp>
      <p:sp>
        <p:nvSpPr>
          <p:cNvPr id="9" name="Freeform 8"/>
          <p:cNvSpPr/>
          <p:nvPr userDrawn="1"/>
        </p:nvSpPr>
        <p:spPr>
          <a:xfrm rot="16200000">
            <a:off x="4875195" y="-460392"/>
            <a:ext cx="2444782" cy="1219517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3513"/>
              <a:gd name="connsiteY0" fmla="*/ 12219678 h 12221418"/>
              <a:gd name="connsiteX1" fmla="*/ 5575577 w 5993513"/>
              <a:gd name="connsiteY1" fmla="*/ 12221418 h 12221418"/>
              <a:gd name="connsiteX2" fmla="*/ 5887032 w 5993513"/>
              <a:gd name="connsiteY2" fmla="*/ 11907300 h 12221418"/>
              <a:gd name="connsiteX3" fmla="*/ 5993513 w 5993513"/>
              <a:gd name="connsiteY3" fmla="*/ 11704988 h 12221418"/>
              <a:gd name="connsiteX4" fmla="*/ 5987780 w 5993513"/>
              <a:gd name="connsiteY4" fmla="*/ 0 h 12221418"/>
              <a:gd name="connsiteX5" fmla="*/ 1 w 5993513"/>
              <a:gd name="connsiteY5" fmla="*/ 5360090 h 12221418"/>
              <a:gd name="connsiteX6" fmla="*/ 0 w 5993513"/>
              <a:gd name="connsiteY6" fmla="*/ 12219678 h 12221418"/>
              <a:gd name="connsiteX0" fmla="*/ 3542284 w 5993512"/>
              <a:gd name="connsiteY0" fmla="*/ 12215762 h 12221418"/>
              <a:gd name="connsiteX1" fmla="*/ 5575576 w 5993512"/>
              <a:gd name="connsiteY1" fmla="*/ 12221418 h 12221418"/>
              <a:gd name="connsiteX2" fmla="*/ 5887031 w 5993512"/>
              <a:gd name="connsiteY2" fmla="*/ 11907300 h 12221418"/>
              <a:gd name="connsiteX3" fmla="*/ 5993512 w 5993512"/>
              <a:gd name="connsiteY3" fmla="*/ 11704988 h 12221418"/>
              <a:gd name="connsiteX4" fmla="*/ 5987779 w 5993512"/>
              <a:gd name="connsiteY4" fmla="*/ 0 h 12221418"/>
              <a:gd name="connsiteX5" fmla="*/ 0 w 5993512"/>
              <a:gd name="connsiteY5" fmla="*/ 5360090 h 12221418"/>
              <a:gd name="connsiteX6" fmla="*/ 3542284 w 5993512"/>
              <a:gd name="connsiteY6" fmla="*/ 12215762 h 12221418"/>
              <a:gd name="connsiteX0" fmla="*/ 0 w 2451228"/>
              <a:gd name="connsiteY0" fmla="*/ 12215762 h 12221418"/>
              <a:gd name="connsiteX1" fmla="*/ 2033292 w 2451228"/>
              <a:gd name="connsiteY1" fmla="*/ 12221418 h 12221418"/>
              <a:gd name="connsiteX2" fmla="*/ 2344747 w 2451228"/>
              <a:gd name="connsiteY2" fmla="*/ 11907300 h 12221418"/>
              <a:gd name="connsiteX3" fmla="*/ 2451228 w 2451228"/>
              <a:gd name="connsiteY3" fmla="*/ 11704988 h 12221418"/>
              <a:gd name="connsiteX4" fmla="*/ 2445495 w 2451228"/>
              <a:gd name="connsiteY4" fmla="*/ 0 h 12221418"/>
              <a:gd name="connsiteX5" fmla="*/ 0 w 2451228"/>
              <a:gd name="connsiteY5" fmla="*/ 20584 h 12221418"/>
              <a:gd name="connsiteX6" fmla="*/ 0 w 2451228"/>
              <a:gd name="connsiteY6" fmla="*/ 12215762 h 12221418"/>
              <a:gd name="connsiteX0" fmla="*/ 0 w 2451228"/>
              <a:gd name="connsiteY0" fmla="*/ 12202114 h 12207770"/>
              <a:gd name="connsiteX1" fmla="*/ 2033292 w 2451228"/>
              <a:gd name="connsiteY1" fmla="*/ 12207770 h 12207770"/>
              <a:gd name="connsiteX2" fmla="*/ 2344747 w 2451228"/>
              <a:gd name="connsiteY2" fmla="*/ 11893652 h 12207770"/>
              <a:gd name="connsiteX3" fmla="*/ 2451228 w 2451228"/>
              <a:gd name="connsiteY3" fmla="*/ 11691340 h 12207770"/>
              <a:gd name="connsiteX4" fmla="*/ 2441055 w 2451228"/>
              <a:gd name="connsiteY4" fmla="*/ 0 h 12207770"/>
              <a:gd name="connsiteX5" fmla="*/ 0 w 2451228"/>
              <a:gd name="connsiteY5" fmla="*/ 6936 h 12207770"/>
              <a:gd name="connsiteX6" fmla="*/ 0 w 2451228"/>
              <a:gd name="connsiteY6" fmla="*/ 12202114 h 12207770"/>
              <a:gd name="connsiteX0" fmla="*/ 0 w 2451228"/>
              <a:gd name="connsiteY0" fmla="*/ 12195178 h 12200834"/>
              <a:gd name="connsiteX1" fmla="*/ 2033292 w 2451228"/>
              <a:gd name="connsiteY1" fmla="*/ 12200834 h 12200834"/>
              <a:gd name="connsiteX2" fmla="*/ 2344747 w 2451228"/>
              <a:gd name="connsiteY2" fmla="*/ 11886716 h 12200834"/>
              <a:gd name="connsiteX3" fmla="*/ 2451228 w 2451228"/>
              <a:gd name="connsiteY3" fmla="*/ 11684404 h 12200834"/>
              <a:gd name="connsiteX4" fmla="*/ 2439518 w 2451228"/>
              <a:gd name="connsiteY4" fmla="*/ 1656 h 12200834"/>
              <a:gd name="connsiteX5" fmla="*/ 0 w 2451228"/>
              <a:gd name="connsiteY5" fmla="*/ 0 h 12200834"/>
              <a:gd name="connsiteX6" fmla="*/ 0 w 2451228"/>
              <a:gd name="connsiteY6" fmla="*/ 12195178 h 12200834"/>
              <a:gd name="connsiteX0" fmla="*/ 0 w 2451228"/>
              <a:gd name="connsiteY0" fmla="*/ 12195178 h 12195178"/>
              <a:gd name="connsiteX1" fmla="*/ 2018671 w 2451228"/>
              <a:gd name="connsiteY1" fmla="*/ 12192340 h 12195178"/>
              <a:gd name="connsiteX2" fmla="*/ 2344747 w 2451228"/>
              <a:gd name="connsiteY2" fmla="*/ 11886716 h 12195178"/>
              <a:gd name="connsiteX3" fmla="*/ 2451228 w 2451228"/>
              <a:gd name="connsiteY3" fmla="*/ 11684404 h 12195178"/>
              <a:gd name="connsiteX4" fmla="*/ 2439518 w 2451228"/>
              <a:gd name="connsiteY4" fmla="*/ 1656 h 12195178"/>
              <a:gd name="connsiteX5" fmla="*/ 0 w 2451228"/>
              <a:gd name="connsiteY5" fmla="*/ 0 h 12195178"/>
              <a:gd name="connsiteX6" fmla="*/ 0 w 2451228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44747 w 2444782"/>
              <a:gd name="connsiteY2" fmla="*/ 1188671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  <a:gd name="connsiteX0" fmla="*/ 0 w 2444782"/>
              <a:gd name="connsiteY0" fmla="*/ 12195178 h 12195178"/>
              <a:gd name="connsiteX1" fmla="*/ 2018671 w 2444782"/>
              <a:gd name="connsiteY1" fmla="*/ 12192340 h 12195178"/>
              <a:gd name="connsiteX2" fmla="*/ 2314573 w 2444782"/>
              <a:gd name="connsiteY2" fmla="*/ 11898506 h 12195178"/>
              <a:gd name="connsiteX3" fmla="*/ 2444782 w 2444782"/>
              <a:gd name="connsiteY3" fmla="*/ 11651193 h 12195178"/>
              <a:gd name="connsiteX4" fmla="*/ 2439518 w 2444782"/>
              <a:gd name="connsiteY4" fmla="*/ 1656 h 12195178"/>
              <a:gd name="connsiteX5" fmla="*/ 0 w 2444782"/>
              <a:gd name="connsiteY5" fmla="*/ 0 h 12195178"/>
              <a:gd name="connsiteX6" fmla="*/ 0 w 2444782"/>
              <a:gd name="connsiteY6" fmla="*/ 12195178 h 12195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44782" h="12195178">
                <a:moveTo>
                  <a:pt x="0" y="12195178"/>
                </a:moveTo>
                <a:lnTo>
                  <a:pt x="2018671" y="12192340"/>
                </a:lnTo>
                <a:lnTo>
                  <a:pt x="2314573" y="11898506"/>
                </a:lnTo>
                <a:cubicBezTo>
                  <a:pt x="2415163" y="11801963"/>
                  <a:pt x="2435820" y="11762948"/>
                  <a:pt x="2444782" y="11651193"/>
                </a:cubicBezTo>
                <a:cubicBezTo>
                  <a:pt x="2443007" y="11353048"/>
                  <a:pt x="2441293" y="299801"/>
                  <a:pt x="2439518" y="1656"/>
                </a:cubicBezTo>
                <a:lnTo>
                  <a:pt x="0" y="0"/>
                </a:lnTo>
                <a:lnTo>
                  <a:pt x="0" y="1219517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107272" y="5125196"/>
            <a:ext cx="6816191" cy="360099"/>
          </a:xfrm>
        </p:spPr>
        <p:txBody>
          <a:bodyPr wrap="square" anchor="b">
            <a:spAutoFit/>
          </a:bodyPr>
          <a:lstStyle>
            <a:lvl1pPr algn="l">
              <a:lnSpc>
                <a:spcPct val="90000"/>
              </a:lnSpc>
              <a:defRPr sz="2600" b="1" spc="-3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107272" y="5875994"/>
            <a:ext cx="6816191" cy="203133"/>
          </a:xfrm>
        </p:spPr>
        <p:txBody>
          <a:bodyPr wrap="square">
            <a:spAutoFit/>
          </a:bodyPr>
          <a:lstStyle>
            <a:lvl1pPr marL="0" marR="0" indent="0" algn="l" defTabSz="1088776" rtl="0" eaLnBrk="1" fontAlgn="base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Freeform 6"/>
          <p:cNvSpPr/>
          <p:nvPr userDrawn="1"/>
        </p:nvSpPr>
        <p:spPr>
          <a:xfrm>
            <a:off x="10758248" y="4982389"/>
            <a:ext cx="1009356" cy="1442147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BlackLogo.png">
            <a:extLst>
              <a:ext uri="{FF2B5EF4-FFF2-40B4-BE49-F238E27FC236}">
                <a16:creationId xmlns:a16="http://schemas.microsoft.com/office/drawing/2014/main" id="{865686CF-18D7-AD5E-1E77-F7D60C38999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36947" y="5108559"/>
            <a:ext cx="1326781" cy="33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15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Contents">
    <p:bg>
      <p:bgPr>
        <a:solidFill>
          <a:srgbClr val="F8F6F2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 userDrawn="1"/>
        </p:nvSpPr>
        <p:spPr>
          <a:xfrm>
            <a:off x="0" y="0"/>
            <a:ext cx="4071938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233540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925826 w 5997764"/>
              <a:gd name="connsiteY5" fmla="*/ 0 h 6861328"/>
              <a:gd name="connsiteX6" fmla="*/ 0 w 5997764"/>
              <a:gd name="connsiteY6" fmla="*/ 6859588 h 6861328"/>
              <a:gd name="connsiteX0" fmla="*/ 0 w 4071938"/>
              <a:gd name="connsiteY0" fmla="*/ 6859588 h 6861328"/>
              <a:gd name="connsiteX1" fmla="*/ 3649751 w 4071938"/>
              <a:gd name="connsiteY1" fmla="*/ 6861328 h 6861328"/>
              <a:gd name="connsiteX2" fmla="*/ 3961206 w 4071938"/>
              <a:gd name="connsiteY2" fmla="*/ 6547210 h 6861328"/>
              <a:gd name="connsiteX3" fmla="*/ 4067687 w 4071938"/>
              <a:gd name="connsiteY3" fmla="*/ 6344898 h 6861328"/>
              <a:gd name="connsiteX4" fmla="*/ 4070163 w 4071938"/>
              <a:gd name="connsiteY4" fmla="*/ 0 h 6861328"/>
              <a:gd name="connsiteX5" fmla="*/ 0 w 4071938"/>
              <a:gd name="connsiteY5" fmla="*/ 0 h 6861328"/>
              <a:gd name="connsiteX6" fmla="*/ 0 w 4071938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1938" h="6861328">
                <a:moveTo>
                  <a:pt x="0" y="6859588"/>
                </a:moveTo>
                <a:lnTo>
                  <a:pt x="3649751" y="6861328"/>
                </a:lnTo>
                <a:lnTo>
                  <a:pt x="3961206" y="6547210"/>
                </a:lnTo>
                <a:cubicBezTo>
                  <a:pt x="4028146" y="6480608"/>
                  <a:pt x="4067626" y="6394128"/>
                  <a:pt x="4067687" y="6344898"/>
                </a:cubicBezTo>
                <a:cubicBezTo>
                  <a:pt x="4065912" y="6046753"/>
                  <a:pt x="4071938" y="298145"/>
                  <a:pt x="4070163" y="0"/>
                </a:cubicBezTo>
                <a:lnTo>
                  <a:pt x="0" y="0"/>
                </a:lnTo>
                <a:lnTo>
                  <a:pt x="0" y="6859588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4433887" y="2493690"/>
            <a:ext cx="7332663" cy="3465785"/>
          </a:xfrm>
        </p:spPr>
        <p:txBody>
          <a:bodyPr numCol="2" spcCol="144000"/>
          <a:lstStyle>
            <a:lvl1pPr marL="406400" indent="-406400">
              <a:spcBef>
                <a:spcPts val="2100"/>
              </a:spcBef>
              <a:spcAft>
                <a:spcPts val="0"/>
              </a:spcAft>
              <a:buFont typeface="+mj-lt"/>
              <a:buAutoNum type="arabicPeriod"/>
              <a:defRPr sz="1800">
                <a:solidFill>
                  <a:schemeClr val="tx2"/>
                </a:solidFill>
              </a:defRPr>
            </a:lvl1pPr>
            <a:lvl2pPr marL="579438" indent="-179388">
              <a:spcBef>
                <a:spcPts val="400"/>
              </a:spcBef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39440" y="2144924"/>
            <a:ext cx="1944216" cy="7201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600">
                <a:solidFill>
                  <a:schemeClr val="tx2"/>
                </a:solidFill>
                <a:latin typeface="+mn-lt"/>
              </a:rPr>
              <a:t>Presentation </a:t>
            </a:r>
          </a:p>
          <a:p>
            <a:pPr>
              <a:lnSpc>
                <a:spcPct val="90000"/>
              </a:lnSpc>
            </a:pPr>
            <a:r>
              <a:rPr lang="en-US" sz="2600" b="1">
                <a:solidFill>
                  <a:schemeClr val="tx2"/>
                </a:solidFill>
                <a:latin typeface="+mn-lt"/>
              </a:rPr>
              <a:t>Contents</a:t>
            </a:r>
            <a:endParaRPr lang="en-GB" sz="2600" b="1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Slide Number Placeholder 109">
            <a:extLst>
              <a:ext uri="{FF2B5EF4-FFF2-40B4-BE49-F238E27FC236}">
                <a16:creationId xmlns:a16="http://schemas.microsoft.com/office/drawing/2014/main" id="{162F2703-C290-8CD5-AEF8-49FD6D2BFFA8}"/>
              </a:ext>
            </a:extLst>
          </p:cNvPr>
          <p:cNvSpPr txBox="1">
            <a:spLocks/>
          </p:cNvSpPr>
          <p:nvPr userDrawn="1"/>
        </p:nvSpPr>
        <p:spPr>
          <a:xfrm>
            <a:off x="11426179" y="6454130"/>
            <a:ext cx="260424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defRPr sz="1400">
                <a:solidFill>
                  <a:srgbClr val="FF0000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8675-40C0-40D2-8FCE-EA4A25F48F18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BlackLogo.png">
            <a:extLst>
              <a:ext uri="{FF2B5EF4-FFF2-40B4-BE49-F238E27FC236}">
                <a16:creationId xmlns:a16="http://schemas.microsoft.com/office/drawing/2014/main" id="{60C7FFFC-EAC3-F576-6E9A-058124107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6947" y="261442"/>
            <a:ext cx="1326781" cy="334048"/>
          </a:xfrm>
          <a:prstGeom prst="rect">
            <a:avLst/>
          </a:prstGeom>
        </p:spPr>
      </p:pic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CA0A21FB-3311-55CF-3E60-211AA622E72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69678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with only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C17A7ACC-E4FD-979E-11CA-11CFECF3CBF1}"/>
              </a:ext>
            </a:extLst>
          </p:cNvPr>
          <p:cNvSpPr/>
          <p:nvPr userDrawn="1"/>
        </p:nvSpPr>
        <p:spPr>
          <a:xfrm>
            <a:off x="1" y="0"/>
            <a:ext cx="11617627" cy="6859588"/>
          </a:xfrm>
          <a:custGeom>
            <a:avLst/>
            <a:gdLst>
              <a:gd name="connsiteX0" fmla="*/ 0 w 11617627"/>
              <a:gd name="connsiteY0" fmla="*/ 0 h 6859588"/>
              <a:gd name="connsiteX1" fmla="*/ 11617390 w 11617627"/>
              <a:gd name="connsiteY1" fmla="*/ 0 h 6859588"/>
              <a:gd name="connsiteX2" fmla="*/ 11617436 w 11617627"/>
              <a:gd name="connsiteY2" fmla="*/ 17155 h 6859588"/>
              <a:gd name="connsiteX3" fmla="*/ 11614749 w 11617627"/>
              <a:gd name="connsiteY3" fmla="*/ 6341288 h 6859588"/>
              <a:gd name="connsiteX4" fmla="*/ 11505529 w 11617627"/>
              <a:gd name="connsiteY4" fmla="*/ 6544332 h 6859588"/>
              <a:gd name="connsiteX5" fmla="*/ 11186064 w 11617627"/>
              <a:gd name="connsiteY5" fmla="*/ 6859588 h 6859588"/>
              <a:gd name="connsiteX6" fmla="*/ 11185804 w 11617627"/>
              <a:gd name="connsiteY6" fmla="*/ 6859588 h 6859588"/>
              <a:gd name="connsiteX7" fmla="*/ 0 w 11617627"/>
              <a:gd name="connsiteY7" fmla="*/ 6859588 h 685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617627" h="6859588">
                <a:moveTo>
                  <a:pt x="0" y="0"/>
                </a:moveTo>
                <a:lnTo>
                  <a:pt x="11617390" y="0"/>
                </a:lnTo>
                <a:lnTo>
                  <a:pt x="11617436" y="17155"/>
                </a:lnTo>
                <a:cubicBezTo>
                  <a:pt x="11618731" y="627883"/>
                  <a:pt x="11612985" y="6051414"/>
                  <a:pt x="11614749" y="6341288"/>
                </a:cubicBezTo>
                <a:cubicBezTo>
                  <a:pt x="11614686" y="6390696"/>
                  <a:pt x="11574191" y="6477489"/>
                  <a:pt x="11505529" y="6544332"/>
                </a:cubicBezTo>
                <a:lnTo>
                  <a:pt x="11186064" y="6859588"/>
                </a:lnTo>
                <a:lnTo>
                  <a:pt x="11185804" y="6859588"/>
                </a:lnTo>
                <a:lnTo>
                  <a:pt x="0" y="6859588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itle 12">
            <a:extLst>
              <a:ext uri="{FF2B5EF4-FFF2-40B4-BE49-F238E27FC236}">
                <a16:creationId xmlns:a16="http://schemas.microsoft.com/office/drawing/2014/main" id="{439CD316-0FF6-7187-BF0B-45DE80973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207" y="2131348"/>
            <a:ext cx="5599881" cy="400110"/>
          </a:xfrm>
        </p:spPr>
        <p:txBody>
          <a:bodyPr wrap="square" anchor="b">
            <a:spAutoFit/>
          </a:bodyPr>
          <a:lstStyle>
            <a:lvl1pPr algn="l">
              <a:lnSpc>
                <a:spcPct val="100000"/>
              </a:lnSpc>
              <a:defRPr sz="26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1FDEDAC1-98C8-9EB2-213C-E421CB6C6A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4207" y="2637706"/>
            <a:ext cx="5599881" cy="421013"/>
          </a:xfrm>
        </p:spPr>
        <p:txBody>
          <a:bodyPr wrap="square">
            <a:spAutoFit/>
          </a:bodyPr>
          <a:lstStyle>
            <a:lvl1pPr marL="0" marR="0" indent="0" algn="l" defTabSz="1088776" rtl="0" eaLnBrk="1" fontAlgn="base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469AA4C6-859A-08A7-A3C4-7F743F568559}"/>
              </a:ext>
            </a:extLst>
          </p:cNvPr>
          <p:cNvSpPr/>
          <p:nvPr userDrawn="1"/>
        </p:nvSpPr>
        <p:spPr>
          <a:xfrm>
            <a:off x="9121923" y="3573810"/>
            <a:ext cx="1884539" cy="2692584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BlackLogo.png">
            <a:extLst>
              <a:ext uri="{FF2B5EF4-FFF2-40B4-BE49-F238E27FC236}">
                <a16:creationId xmlns:a16="http://schemas.microsoft.com/office/drawing/2014/main" id="{CA64BC7F-FB00-C33A-1EF3-08D235F030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6947" y="261442"/>
            <a:ext cx="1326781" cy="334048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73F418D-0B70-C74A-C8A2-705BFA89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5285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with image and text">
    <p:bg>
      <p:bgPr>
        <a:blipFill dpi="0" rotWithShape="1">
          <a:blip r:embed="rId2" cstate="print">
            <a:lum/>
          </a:blip>
          <a:srcRect/>
          <a:stretch>
            <a:fillRect l="-100" t="-100" r="-100" b="-1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35BDA9E-8D4E-E363-4185-FFA05C2093F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 bwMode="auto">
          <a:xfrm>
            <a:off x="0" y="-1740"/>
            <a:ext cx="12195175" cy="6861328"/>
          </a:xfrm>
          <a:custGeom>
            <a:avLst/>
            <a:gdLst>
              <a:gd name="connsiteX0" fmla="*/ 0 w 12195175"/>
              <a:gd name="connsiteY0" fmla="*/ 6859588 h 6861328"/>
              <a:gd name="connsiteX1" fmla="*/ 5575577 w 12195175"/>
              <a:gd name="connsiteY1" fmla="*/ 6861328 h 6861328"/>
              <a:gd name="connsiteX2" fmla="*/ 0 w 12195175"/>
              <a:gd name="connsiteY2" fmla="*/ 6861328 h 6861328"/>
              <a:gd name="connsiteX3" fmla="*/ 5995997 w 12195175"/>
              <a:gd name="connsiteY3" fmla="*/ 1740 h 6861328"/>
              <a:gd name="connsiteX4" fmla="*/ 12195175 w 12195175"/>
              <a:gd name="connsiteY4" fmla="*/ 1740 h 6861328"/>
              <a:gd name="connsiteX5" fmla="*/ 12195175 w 12195175"/>
              <a:gd name="connsiteY5" fmla="*/ 6861328 h 6861328"/>
              <a:gd name="connsiteX6" fmla="*/ 5575577 w 12195175"/>
              <a:gd name="connsiteY6" fmla="*/ 6861328 h 6861328"/>
              <a:gd name="connsiteX7" fmla="*/ 5887033 w 12195175"/>
              <a:gd name="connsiteY7" fmla="*/ 6547210 h 6861328"/>
              <a:gd name="connsiteX8" fmla="*/ 5993513 w 12195175"/>
              <a:gd name="connsiteY8" fmla="*/ 6344898 h 6861328"/>
              <a:gd name="connsiteX9" fmla="*/ 5996067 w 12195175"/>
              <a:gd name="connsiteY9" fmla="*/ 17926 h 6861328"/>
              <a:gd name="connsiteX10" fmla="*/ 0 w 12195175"/>
              <a:gd name="connsiteY10" fmla="*/ 1740 h 6861328"/>
              <a:gd name="connsiteX11" fmla="*/ 1 w 12195175"/>
              <a:gd name="connsiteY11" fmla="*/ 1740 h 6861328"/>
              <a:gd name="connsiteX12" fmla="*/ 0 w 12195175"/>
              <a:gd name="connsiteY12" fmla="*/ 6859588 h 6861328"/>
              <a:gd name="connsiteX13" fmla="*/ 1 w 12195175"/>
              <a:gd name="connsiteY13" fmla="*/ 0 h 6861328"/>
              <a:gd name="connsiteX14" fmla="*/ 5995989 w 12195175"/>
              <a:gd name="connsiteY14" fmla="*/ 0 h 6861328"/>
              <a:gd name="connsiteX15" fmla="*/ 5995997 w 12195175"/>
              <a:gd name="connsiteY15" fmla="*/ 1740 h 6861328"/>
              <a:gd name="connsiteX16" fmla="*/ 1 w 12195175"/>
              <a:gd name="connsiteY16" fmla="*/ 1740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5175" h="6861328">
                <a:moveTo>
                  <a:pt x="0" y="6859588"/>
                </a:moveTo>
                <a:lnTo>
                  <a:pt x="5575577" y="6861328"/>
                </a:lnTo>
                <a:lnTo>
                  <a:pt x="0" y="6861328"/>
                </a:lnTo>
                <a:close/>
                <a:moveTo>
                  <a:pt x="5995997" y="1740"/>
                </a:moveTo>
                <a:lnTo>
                  <a:pt x="12195175" y="1740"/>
                </a:lnTo>
                <a:lnTo>
                  <a:pt x="12195175" y="6861328"/>
                </a:lnTo>
                <a:lnTo>
                  <a:pt x="5575577" y="6861328"/>
                </a:lnTo>
                <a:lnTo>
                  <a:pt x="5887033" y="6547210"/>
                </a:lnTo>
                <a:cubicBezTo>
                  <a:pt x="5953972" y="6480608"/>
                  <a:pt x="5993452" y="6394128"/>
                  <a:pt x="5993513" y="6344898"/>
                </a:cubicBezTo>
                <a:cubicBezTo>
                  <a:pt x="5991766" y="6051412"/>
                  <a:pt x="5997578" y="476458"/>
                  <a:pt x="5996067" y="17926"/>
                </a:cubicBezTo>
                <a:close/>
                <a:moveTo>
                  <a:pt x="0" y="1740"/>
                </a:moveTo>
                <a:lnTo>
                  <a:pt x="1" y="1740"/>
                </a:lnTo>
                <a:lnTo>
                  <a:pt x="0" y="6859588"/>
                </a:lnTo>
                <a:close/>
                <a:moveTo>
                  <a:pt x="1" y="0"/>
                </a:moveTo>
                <a:lnTo>
                  <a:pt x="5995989" y="0"/>
                </a:lnTo>
                <a:lnTo>
                  <a:pt x="5995997" y="1740"/>
                </a:lnTo>
                <a:lnTo>
                  <a:pt x="1" y="174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endParaRPr lang="en-AT"/>
          </a:p>
        </p:txBody>
      </p:sp>
      <p:sp>
        <p:nvSpPr>
          <p:cNvPr id="17" name="Freeform 16"/>
          <p:cNvSpPr/>
          <p:nvPr userDrawn="1"/>
        </p:nvSpPr>
        <p:spPr>
          <a:xfrm>
            <a:off x="0" y="0"/>
            <a:ext cx="5997764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7764" h="6861328">
                <a:moveTo>
                  <a:pt x="0" y="6859588"/>
                </a:moveTo>
                <a:lnTo>
                  <a:pt x="5575577" y="6861328"/>
                </a:lnTo>
                <a:lnTo>
                  <a:pt x="5887032" y="6547210"/>
                </a:lnTo>
                <a:cubicBezTo>
                  <a:pt x="5953972" y="6480608"/>
                  <a:pt x="5993452" y="6394128"/>
                  <a:pt x="5993513" y="6344898"/>
                </a:cubicBezTo>
                <a:cubicBezTo>
                  <a:pt x="5991738" y="6046753"/>
                  <a:pt x="5997764" y="298145"/>
                  <a:pt x="5995989" y="0"/>
                </a:cubicBezTo>
                <a:lnTo>
                  <a:pt x="1" y="0"/>
                </a:lnTo>
                <a:cubicBezTo>
                  <a:pt x="1" y="2286529"/>
                  <a:pt x="0" y="4573059"/>
                  <a:pt x="0" y="6859588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Freeform 17"/>
          <p:cNvSpPr/>
          <p:nvPr userDrawn="1"/>
        </p:nvSpPr>
        <p:spPr>
          <a:xfrm>
            <a:off x="0" y="0"/>
            <a:ext cx="5260306" cy="6861328"/>
          </a:xfrm>
          <a:custGeom>
            <a:avLst/>
            <a:gdLst>
              <a:gd name="connsiteX0" fmla="*/ 0 w 1134016"/>
              <a:gd name="connsiteY0" fmla="*/ 1408203 h 1410865"/>
              <a:gd name="connsiteX1" fmla="*/ 716080 w 1134016"/>
              <a:gd name="connsiteY1" fmla="*/ 1410865 h 1410865"/>
              <a:gd name="connsiteX2" fmla="*/ 1027535 w 1134016"/>
              <a:gd name="connsiteY2" fmla="*/ 1096747 h 1410865"/>
              <a:gd name="connsiteX3" fmla="*/ 1134016 w 1134016"/>
              <a:gd name="connsiteY3" fmla="*/ 894435 h 1410865"/>
              <a:gd name="connsiteX4" fmla="*/ 1128692 w 1134016"/>
              <a:gd name="connsiteY4" fmla="*/ 0 h 1410865"/>
              <a:gd name="connsiteX5" fmla="*/ 39930 w 1134016"/>
              <a:gd name="connsiteY5" fmla="*/ 0 h 1410865"/>
              <a:gd name="connsiteX6" fmla="*/ 0 w 1134016"/>
              <a:gd name="connsiteY6" fmla="*/ 1408203 h 1410865"/>
              <a:gd name="connsiteX0" fmla="*/ 0 w 5993513"/>
              <a:gd name="connsiteY0" fmla="*/ 1409125 h 1410865"/>
              <a:gd name="connsiteX1" fmla="*/ 5575577 w 5993513"/>
              <a:gd name="connsiteY1" fmla="*/ 1410865 h 1410865"/>
              <a:gd name="connsiteX2" fmla="*/ 5887032 w 5993513"/>
              <a:gd name="connsiteY2" fmla="*/ 1096747 h 1410865"/>
              <a:gd name="connsiteX3" fmla="*/ 5993513 w 5993513"/>
              <a:gd name="connsiteY3" fmla="*/ 894435 h 1410865"/>
              <a:gd name="connsiteX4" fmla="*/ 5988189 w 5993513"/>
              <a:gd name="connsiteY4" fmla="*/ 0 h 1410865"/>
              <a:gd name="connsiteX5" fmla="*/ 4899427 w 5993513"/>
              <a:gd name="connsiteY5" fmla="*/ 0 h 1410865"/>
              <a:gd name="connsiteX6" fmla="*/ 0 w 5993513"/>
              <a:gd name="connsiteY6" fmla="*/ 1409125 h 1410865"/>
              <a:gd name="connsiteX0" fmla="*/ 0 w 5993513"/>
              <a:gd name="connsiteY0" fmla="*/ 6859588 h 6861328"/>
              <a:gd name="connsiteX1" fmla="*/ 5575577 w 5993513"/>
              <a:gd name="connsiteY1" fmla="*/ 6861328 h 6861328"/>
              <a:gd name="connsiteX2" fmla="*/ 5887032 w 5993513"/>
              <a:gd name="connsiteY2" fmla="*/ 6547210 h 6861328"/>
              <a:gd name="connsiteX3" fmla="*/ 5993513 w 5993513"/>
              <a:gd name="connsiteY3" fmla="*/ 6344898 h 6861328"/>
              <a:gd name="connsiteX4" fmla="*/ 5988189 w 5993513"/>
              <a:gd name="connsiteY4" fmla="*/ 5450463 h 6861328"/>
              <a:gd name="connsiteX5" fmla="*/ 1 w 5993513"/>
              <a:gd name="connsiteY5" fmla="*/ 0 h 6861328"/>
              <a:gd name="connsiteX6" fmla="*/ 0 w 5993513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1 w 5997764"/>
              <a:gd name="connsiteY5" fmla="*/ 0 h 6861328"/>
              <a:gd name="connsiteX6" fmla="*/ 0 w 5997764"/>
              <a:gd name="connsiteY6" fmla="*/ 6859588 h 6861328"/>
              <a:gd name="connsiteX0" fmla="*/ 0 w 5997764"/>
              <a:gd name="connsiteY0" fmla="*/ 6859588 h 6861328"/>
              <a:gd name="connsiteX1" fmla="*/ 5575577 w 5997764"/>
              <a:gd name="connsiteY1" fmla="*/ 6861328 h 6861328"/>
              <a:gd name="connsiteX2" fmla="*/ 5887032 w 5997764"/>
              <a:gd name="connsiteY2" fmla="*/ 6547210 h 6861328"/>
              <a:gd name="connsiteX3" fmla="*/ 5993513 w 5997764"/>
              <a:gd name="connsiteY3" fmla="*/ 6344898 h 6861328"/>
              <a:gd name="connsiteX4" fmla="*/ 5995989 w 5997764"/>
              <a:gd name="connsiteY4" fmla="*/ 0 h 6861328"/>
              <a:gd name="connsiteX5" fmla="*/ 737458 w 5997764"/>
              <a:gd name="connsiteY5" fmla="*/ 0 h 6861328"/>
              <a:gd name="connsiteX6" fmla="*/ 0 w 5997764"/>
              <a:gd name="connsiteY6" fmla="*/ 6859588 h 6861328"/>
              <a:gd name="connsiteX0" fmla="*/ 0 w 5260306"/>
              <a:gd name="connsiteY0" fmla="*/ 6859588 h 6861328"/>
              <a:gd name="connsiteX1" fmla="*/ 4838119 w 5260306"/>
              <a:gd name="connsiteY1" fmla="*/ 6861328 h 6861328"/>
              <a:gd name="connsiteX2" fmla="*/ 5149574 w 5260306"/>
              <a:gd name="connsiteY2" fmla="*/ 6547210 h 6861328"/>
              <a:gd name="connsiteX3" fmla="*/ 5256055 w 5260306"/>
              <a:gd name="connsiteY3" fmla="*/ 6344898 h 6861328"/>
              <a:gd name="connsiteX4" fmla="*/ 5258531 w 5260306"/>
              <a:gd name="connsiteY4" fmla="*/ 0 h 6861328"/>
              <a:gd name="connsiteX5" fmla="*/ 0 w 5260306"/>
              <a:gd name="connsiteY5" fmla="*/ 0 h 6861328"/>
              <a:gd name="connsiteX6" fmla="*/ 0 w 5260306"/>
              <a:gd name="connsiteY6" fmla="*/ 6859588 h 686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0306" h="6861328">
                <a:moveTo>
                  <a:pt x="0" y="6859588"/>
                </a:moveTo>
                <a:lnTo>
                  <a:pt x="4838119" y="6861328"/>
                </a:lnTo>
                <a:lnTo>
                  <a:pt x="5149574" y="6547210"/>
                </a:lnTo>
                <a:cubicBezTo>
                  <a:pt x="5216514" y="6480608"/>
                  <a:pt x="5255994" y="6394128"/>
                  <a:pt x="5256055" y="6344898"/>
                </a:cubicBezTo>
                <a:cubicBezTo>
                  <a:pt x="5254280" y="6046753"/>
                  <a:pt x="5260306" y="298145"/>
                  <a:pt x="5258531" y="0"/>
                </a:cubicBezTo>
                <a:lnTo>
                  <a:pt x="0" y="0"/>
                </a:lnTo>
                <a:lnTo>
                  <a:pt x="0" y="6859588"/>
                </a:lnTo>
                <a:close/>
              </a:path>
            </a:pathLst>
          </a:cu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Freeform 18"/>
          <p:cNvSpPr/>
          <p:nvPr userDrawn="1"/>
        </p:nvSpPr>
        <p:spPr>
          <a:xfrm>
            <a:off x="10758248" y="4982389"/>
            <a:ext cx="1009356" cy="1442147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2">
            <a:extLst>
              <a:ext uri="{FF2B5EF4-FFF2-40B4-BE49-F238E27FC236}">
                <a16:creationId xmlns:a16="http://schemas.microsoft.com/office/drawing/2014/main" id="{F59D11B6-8D02-65E4-693A-CE1C2210C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948" y="2664129"/>
            <a:ext cx="3672408" cy="800219"/>
          </a:xfrm>
        </p:spPr>
        <p:txBody>
          <a:bodyPr wrap="square" anchor="b">
            <a:spAutoFit/>
          </a:bodyPr>
          <a:lstStyle>
            <a:lvl1pPr algn="l">
              <a:lnSpc>
                <a:spcPct val="100000"/>
              </a:lnSpc>
              <a:defRPr sz="26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C65AA19-5AD0-A7B5-4B6E-E81079B28E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6948" y="3573810"/>
            <a:ext cx="3672408" cy="226729"/>
          </a:xfrm>
        </p:spPr>
        <p:txBody>
          <a:bodyPr wrap="square">
            <a:spAutoFit/>
          </a:bodyPr>
          <a:lstStyle>
            <a:lvl1pPr marL="0" marR="0" indent="0" algn="l" defTabSz="1088776" rtl="0" eaLnBrk="1" fontAlgn="base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 descr="Logo&#10;&#10;Description automatically generated with medium confidence">
            <a:extLst>
              <a:ext uri="{FF2B5EF4-FFF2-40B4-BE49-F238E27FC236}">
                <a16:creationId xmlns:a16="http://schemas.microsoft.com/office/drawing/2014/main" id="{D973B922-E0FF-2743-3EAC-E58B5EEA09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31" y="117426"/>
            <a:ext cx="1656184" cy="613215"/>
          </a:xfrm>
          <a:prstGeom prst="rect">
            <a:avLst/>
          </a:prstGeom>
        </p:spPr>
      </p:pic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73E9C03-F500-1452-170A-812F831CD08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639728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gn_Off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3267181" y="3448559"/>
            <a:ext cx="5660812" cy="443198"/>
          </a:xfrm>
        </p:spPr>
        <p:txBody>
          <a:bodyPr wrap="square" anchor="b">
            <a:spAutoFit/>
          </a:bodyPr>
          <a:lstStyle>
            <a:lvl1pPr algn="ctr">
              <a:lnSpc>
                <a:spcPct val="90000"/>
              </a:lnSpc>
              <a:defRPr sz="3200" b="1" spc="-3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/>
              <a:t>Thank you!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48DFB490-311A-151A-F6B0-BBC45E65BEBF}"/>
              </a:ext>
            </a:extLst>
          </p:cNvPr>
          <p:cNvSpPr/>
          <p:nvPr userDrawn="1"/>
        </p:nvSpPr>
        <p:spPr>
          <a:xfrm flipH="1">
            <a:off x="7989830" y="2478190"/>
            <a:ext cx="1668515" cy="2383935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172933B2-1A60-AF63-01E1-DF0F92A02685}"/>
              </a:ext>
            </a:extLst>
          </p:cNvPr>
          <p:cNvSpPr/>
          <p:nvPr userDrawn="1"/>
        </p:nvSpPr>
        <p:spPr>
          <a:xfrm rot="10800000" flipH="1">
            <a:off x="2536830" y="2478190"/>
            <a:ext cx="1668515" cy="2383935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BlackLogo.png">
            <a:extLst>
              <a:ext uri="{FF2B5EF4-FFF2-40B4-BE49-F238E27FC236}">
                <a16:creationId xmlns:a16="http://schemas.microsoft.com/office/drawing/2014/main" id="{A2B0B603-BF15-2B0E-86CA-114217CB8A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6947" y="261442"/>
            <a:ext cx="1326781" cy="33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54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gn_Off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3267181" y="3199260"/>
            <a:ext cx="5660812" cy="692497"/>
          </a:xfrm>
        </p:spPr>
        <p:txBody>
          <a:bodyPr wrap="square" anchor="b">
            <a:spAutoFit/>
          </a:bodyPr>
          <a:lstStyle>
            <a:lvl1pPr algn="ctr">
              <a:lnSpc>
                <a:spcPct val="90000"/>
              </a:lnSpc>
              <a:defRPr sz="5000" b="1" spc="-3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/>
              <a:t>Make it happen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48DFB490-311A-151A-F6B0-BBC45E65BEBF}"/>
              </a:ext>
            </a:extLst>
          </p:cNvPr>
          <p:cNvSpPr/>
          <p:nvPr userDrawn="1"/>
        </p:nvSpPr>
        <p:spPr>
          <a:xfrm flipH="1">
            <a:off x="9290205" y="2478190"/>
            <a:ext cx="1668515" cy="2383935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172933B2-1A60-AF63-01E1-DF0F92A02685}"/>
              </a:ext>
            </a:extLst>
          </p:cNvPr>
          <p:cNvSpPr/>
          <p:nvPr userDrawn="1"/>
        </p:nvSpPr>
        <p:spPr>
          <a:xfrm rot="10800000" flipH="1">
            <a:off x="1236455" y="2478190"/>
            <a:ext cx="1668515" cy="2383935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2">
            <a:extLst>
              <a:ext uri="{FF2B5EF4-FFF2-40B4-BE49-F238E27FC236}">
                <a16:creationId xmlns:a16="http://schemas.microsoft.com/office/drawing/2014/main" id="{0FDE86B1-5888-5407-16A9-2F5D7C22432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267181" y="2478190"/>
            <a:ext cx="56608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000" b="1" cap="none" spc="-3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5pPr>
            <a:lvl6pPr marL="544388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1088776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1633164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2177552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000" b="0" kern="0">
                <a:latin typeface="+mj-lt"/>
              </a:rPr>
              <a:t>Let’s</a:t>
            </a:r>
          </a:p>
        </p:txBody>
      </p:sp>
      <p:pic>
        <p:nvPicPr>
          <p:cNvPr id="3" name="Picture 2" descr="BlackLogo.png">
            <a:extLst>
              <a:ext uri="{FF2B5EF4-FFF2-40B4-BE49-F238E27FC236}">
                <a16:creationId xmlns:a16="http://schemas.microsoft.com/office/drawing/2014/main" id="{9BE8CB6E-D62C-D7AD-9508-07D371A7B0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6947" y="261442"/>
            <a:ext cx="1326781" cy="33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417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D4191450-4540-5AF1-D406-13125579A40E}"/>
              </a:ext>
            </a:extLst>
          </p:cNvPr>
          <p:cNvSpPr/>
          <p:nvPr userDrawn="1"/>
        </p:nvSpPr>
        <p:spPr>
          <a:xfrm>
            <a:off x="1" y="0"/>
            <a:ext cx="11617627" cy="6859588"/>
          </a:xfrm>
          <a:custGeom>
            <a:avLst/>
            <a:gdLst>
              <a:gd name="connsiteX0" fmla="*/ 0 w 11617627"/>
              <a:gd name="connsiteY0" fmla="*/ 0 h 6859588"/>
              <a:gd name="connsiteX1" fmla="*/ 11617390 w 11617627"/>
              <a:gd name="connsiteY1" fmla="*/ 0 h 6859588"/>
              <a:gd name="connsiteX2" fmla="*/ 11617436 w 11617627"/>
              <a:gd name="connsiteY2" fmla="*/ 17155 h 6859588"/>
              <a:gd name="connsiteX3" fmla="*/ 11614749 w 11617627"/>
              <a:gd name="connsiteY3" fmla="*/ 6341288 h 6859588"/>
              <a:gd name="connsiteX4" fmla="*/ 11505529 w 11617627"/>
              <a:gd name="connsiteY4" fmla="*/ 6544332 h 6859588"/>
              <a:gd name="connsiteX5" fmla="*/ 11186064 w 11617627"/>
              <a:gd name="connsiteY5" fmla="*/ 6859588 h 6859588"/>
              <a:gd name="connsiteX6" fmla="*/ 11185804 w 11617627"/>
              <a:gd name="connsiteY6" fmla="*/ 6859588 h 6859588"/>
              <a:gd name="connsiteX7" fmla="*/ 0 w 11617627"/>
              <a:gd name="connsiteY7" fmla="*/ 6859588 h 685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617627" h="6859588">
                <a:moveTo>
                  <a:pt x="0" y="0"/>
                </a:moveTo>
                <a:lnTo>
                  <a:pt x="11617390" y="0"/>
                </a:lnTo>
                <a:lnTo>
                  <a:pt x="11617436" y="17155"/>
                </a:lnTo>
                <a:cubicBezTo>
                  <a:pt x="11618731" y="627883"/>
                  <a:pt x="11612985" y="6051414"/>
                  <a:pt x="11614749" y="6341288"/>
                </a:cubicBezTo>
                <a:cubicBezTo>
                  <a:pt x="11614686" y="6390696"/>
                  <a:pt x="11574191" y="6477489"/>
                  <a:pt x="11505529" y="6544332"/>
                </a:cubicBezTo>
                <a:lnTo>
                  <a:pt x="11186064" y="6859588"/>
                </a:lnTo>
                <a:lnTo>
                  <a:pt x="11185804" y="6859588"/>
                </a:lnTo>
                <a:lnTo>
                  <a:pt x="0" y="6859588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724581" y="3064238"/>
            <a:ext cx="5599881" cy="400110"/>
          </a:xfrm>
        </p:spPr>
        <p:txBody>
          <a:bodyPr wrap="square" anchor="b">
            <a:spAutoFit/>
          </a:bodyPr>
          <a:lstStyle>
            <a:lvl1pPr algn="l">
              <a:lnSpc>
                <a:spcPct val="100000"/>
              </a:lnSpc>
              <a:defRPr sz="26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24581" y="3573810"/>
            <a:ext cx="5599881" cy="421013"/>
          </a:xfrm>
        </p:spPr>
        <p:txBody>
          <a:bodyPr wrap="square">
            <a:spAutoFit/>
          </a:bodyPr>
          <a:lstStyle>
            <a:lvl1pPr marL="0" marR="0" indent="0" algn="l" defTabSz="1088776" rtl="0" eaLnBrk="1" fontAlgn="base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Freeform 10"/>
          <p:cNvSpPr/>
          <p:nvPr userDrawn="1"/>
        </p:nvSpPr>
        <p:spPr>
          <a:xfrm>
            <a:off x="1050077" y="2660847"/>
            <a:ext cx="1075258" cy="1536306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 userDrawn="1"/>
        </p:nvSpPr>
        <p:spPr>
          <a:xfrm flipH="1">
            <a:off x="8510609" y="1375579"/>
            <a:ext cx="2871489" cy="4102724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BlackLogo.png">
            <a:extLst>
              <a:ext uri="{FF2B5EF4-FFF2-40B4-BE49-F238E27FC236}">
                <a16:creationId xmlns:a16="http://schemas.microsoft.com/office/drawing/2014/main" id="{F86350B1-575F-F8A0-3D8B-3A4F6164B1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6947" y="261442"/>
            <a:ext cx="1326781" cy="334048"/>
          </a:xfrm>
          <a:prstGeom prst="rect">
            <a:avLst/>
          </a:prstGeom>
        </p:spPr>
      </p:pic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6631C43C-4F6B-2090-DDF5-08F22D60F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444561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7428" y="440047"/>
            <a:ext cx="11315701" cy="30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6563" y="2108471"/>
            <a:ext cx="11322050" cy="32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 - First level of bullet point – 14pt</a:t>
            </a:r>
          </a:p>
          <a:p>
            <a:pPr lvl="2"/>
            <a:r>
              <a:rPr lang="en-GB"/>
              <a:t>Third level - Second level of bullet point – 12pt</a:t>
            </a:r>
          </a:p>
          <a:p>
            <a:pPr lvl="3"/>
            <a:r>
              <a:rPr lang="en-GB"/>
              <a:t>Fourth level - Third level of bullet point – 10pt</a:t>
            </a:r>
          </a:p>
          <a:p>
            <a:pPr lvl="4"/>
            <a:r>
              <a:rPr lang="en-GB"/>
              <a:t>Fifth level - hyperlinks Fifth level </a:t>
            </a:r>
          </a:p>
        </p:txBody>
      </p:sp>
      <p:grpSp>
        <p:nvGrpSpPr>
          <p:cNvPr id="112" name="Group 111"/>
          <p:cNvGrpSpPr/>
          <p:nvPr userDrawn="1"/>
        </p:nvGrpSpPr>
        <p:grpSpPr>
          <a:xfrm>
            <a:off x="441059" y="-543299"/>
            <a:ext cx="11311203" cy="356341"/>
            <a:chOff x="441059" y="-543299"/>
            <a:chExt cx="11311203" cy="356341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767FE574-C472-944C-85AC-16E1F8CAA96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41059" y="-543299"/>
              <a:ext cx="0" cy="356341"/>
            </a:xfrm>
            <a:prstGeom prst="line">
              <a:avLst/>
            </a:prstGeom>
            <a:ln w="25400">
              <a:solidFill>
                <a:srgbClr val="FA193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8F782C39-0D18-B245-BF70-C282B0A1417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138973" y="-543299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2A735312-2F3D-D74E-BD47-F2D0EC38193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283267" y="-543299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74412662-E083-6247-AD63-E3E205B5C45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71938" y="-543299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01D7E54F-EC9E-F047-80D5-1494B1F7DDE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297363" y="-543299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F8224BF4-720A-E842-B806-0D733B149B4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995988" y="-543299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F57B71B-7262-C943-8F0E-926200A1BB0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99188" y="-543299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4CAC6C4-8DFB-2740-97F7-90FF0FCEA42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988300" y="-543299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C789A6A-CFFC-9242-ABA8-9EEF1F7FF32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185150" y="-543299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36F9C895-C70D-684C-BE55-F2F63606D6D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918275" y="-543299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5CF3D0A-4D9E-7645-BAD2-235D94D6248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062569" y="-543299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59C4FB6-F336-8D4E-A9F8-6C92DC15E26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752262" y="-543299"/>
              <a:ext cx="0" cy="356341"/>
            </a:xfrm>
            <a:prstGeom prst="line">
              <a:avLst/>
            </a:prstGeom>
            <a:ln w="25400">
              <a:solidFill>
                <a:srgbClr val="FA193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DDA5BD5D-C36F-B84B-AF5A-E637C8AF11F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098381" y="-543299"/>
              <a:ext cx="0" cy="356341"/>
            </a:xfrm>
            <a:prstGeom prst="line">
              <a:avLst/>
            </a:prstGeom>
            <a:ln w="254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 userDrawn="1"/>
        </p:nvGrpSpPr>
        <p:grpSpPr>
          <a:xfrm>
            <a:off x="441059" y="7039657"/>
            <a:ext cx="11311203" cy="356341"/>
            <a:chOff x="441059" y="7039657"/>
            <a:chExt cx="11311203" cy="356341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1AE2D35-DB98-4C40-BAD2-670315C3F82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41059" y="7039657"/>
              <a:ext cx="0" cy="356341"/>
            </a:xfrm>
            <a:prstGeom prst="line">
              <a:avLst/>
            </a:prstGeom>
            <a:ln w="25400">
              <a:solidFill>
                <a:srgbClr val="FA193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D7F2538-274A-9842-95A0-73C36996A15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138973" y="7039657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0E42852-FA1F-B04C-9371-8E93272E245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283267" y="7039657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5756C35-AD97-A447-9FC0-F0FA4FA7EC2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71938" y="7039657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8223EF5-4818-B642-9A60-D1E9F13A8F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297363" y="7039657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8B21F70-6ECA-9449-A970-BBEDE88C007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995988" y="7039657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9C30193-7F02-F445-8AE2-CA517F7CDD0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99188" y="7039657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8844B5B-0AA8-6D4D-9E46-AA378D9DE7B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977592" y="7039657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85DAB4E-4C9B-2C46-9AC1-D2C31C39054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185150" y="7039657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5450B0D-FE75-DB46-ACD6-992428ACC1C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918275" y="7039657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DCC32F0D-1C5F-2E48-A45C-8250B0BD2A0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062569" y="7039657"/>
              <a:ext cx="0" cy="35634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CC3CC1E-4EF3-D64A-AF8C-3006FAF4E55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752262" y="7039657"/>
              <a:ext cx="0" cy="356341"/>
            </a:xfrm>
            <a:prstGeom prst="line">
              <a:avLst/>
            </a:prstGeom>
            <a:ln w="25400">
              <a:solidFill>
                <a:srgbClr val="FA193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1DCB8A8-F42F-C54E-9B1C-4AF120BB070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02150" y="7039657"/>
              <a:ext cx="0" cy="356341"/>
            </a:xfrm>
            <a:prstGeom prst="line">
              <a:avLst/>
            </a:prstGeom>
            <a:ln w="254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112"/>
          <p:cNvGrpSpPr/>
          <p:nvPr userDrawn="1"/>
        </p:nvGrpSpPr>
        <p:grpSpPr>
          <a:xfrm>
            <a:off x="-543750" y="456372"/>
            <a:ext cx="363498" cy="5872728"/>
            <a:chOff x="-543750" y="456372"/>
            <a:chExt cx="363498" cy="5872728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97DB925-E068-B045-8E44-D5DE3798F681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540755" y="6329100"/>
              <a:ext cx="360503" cy="0"/>
            </a:xfrm>
            <a:prstGeom prst="line">
              <a:avLst/>
            </a:prstGeom>
            <a:ln w="25400">
              <a:solidFill>
                <a:srgbClr val="FA193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374D9A4-0BA8-C848-8BED-29B43927983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540755" y="3430130"/>
              <a:ext cx="360503" cy="0"/>
            </a:xfrm>
            <a:prstGeom prst="line">
              <a:avLst/>
            </a:prstGeom>
            <a:ln w="254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6B21299-A197-964A-A5F0-8365B33BB02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540755" y="456372"/>
              <a:ext cx="360503" cy="0"/>
            </a:xfrm>
            <a:prstGeom prst="line">
              <a:avLst/>
            </a:prstGeom>
            <a:ln w="25400">
              <a:solidFill>
                <a:srgbClr val="FA193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41FFB26-7469-4843-89A4-1A9D7F3D68E9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-543750" y="2108471"/>
              <a:ext cx="363498" cy="162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37F69AA-9375-2649-8B31-D47A2DC52D9A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-543750" y="1345690"/>
              <a:ext cx="363498" cy="162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3833C03-B7AE-9F4B-BAB4-65062ACA308F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-543750" y="5372066"/>
              <a:ext cx="363498" cy="162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BCAA520-1BFE-314A-9F42-E25402CEA82A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-543750" y="5372066"/>
              <a:ext cx="363498" cy="162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 userDrawn="1"/>
        </p:nvGrpSpPr>
        <p:grpSpPr>
          <a:xfrm>
            <a:off x="12377808" y="456372"/>
            <a:ext cx="363498" cy="5872728"/>
            <a:chOff x="12377808" y="456372"/>
            <a:chExt cx="363498" cy="5872728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531F7EB-FA81-1F45-88A3-D55ED11542C0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2380803" y="6329100"/>
              <a:ext cx="360503" cy="0"/>
            </a:xfrm>
            <a:prstGeom prst="line">
              <a:avLst/>
            </a:prstGeom>
            <a:ln w="25400">
              <a:solidFill>
                <a:srgbClr val="FA193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F804969-F8D9-6640-8DB2-088B8BC2B819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2380803" y="3430130"/>
              <a:ext cx="360503" cy="0"/>
            </a:xfrm>
            <a:prstGeom prst="line">
              <a:avLst/>
            </a:prstGeom>
            <a:ln w="254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A80D99E-0F5E-8A41-AD4A-4232D229E5EC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2380803" y="456372"/>
              <a:ext cx="360503" cy="0"/>
            </a:xfrm>
            <a:prstGeom prst="line">
              <a:avLst/>
            </a:prstGeom>
            <a:ln w="25400">
              <a:solidFill>
                <a:srgbClr val="FA193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F08334E-1AC5-D745-88BE-802F0DADA8F6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12377808" y="2108471"/>
              <a:ext cx="363498" cy="162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CB356B9-CC85-EC4C-AB51-D3E726783B92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12377808" y="1345690"/>
              <a:ext cx="363498" cy="162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B6987DB-BB68-5542-B82F-8FF3190CB401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12377808" y="5372066"/>
              <a:ext cx="363498" cy="162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B290135-1E06-99CA-C9D8-40C2C7F0F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8308" y="6357938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de-DE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5348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33" r:id="rId13"/>
    <p:sldLayoutId id="2147483732" r:id="rId14"/>
    <p:sldLayoutId id="2147483734" r:id="rId15"/>
    <p:sldLayoutId id="2147483724" r:id="rId16"/>
    <p:sldLayoutId id="2147483725" r:id="rId17"/>
    <p:sldLayoutId id="2147483726" r:id="rId18"/>
    <p:sldLayoutId id="2147483727" r:id="rId19"/>
    <p:sldLayoutId id="2147483728" r:id="rId20"/>
    <p:sldLayoutId id="2147483729" r:id="rId21"/>
    <p:sldLayoutId id="2147483730" r:id="rId22"/>
    <p:sldLayoutId id="2147483731" r:id="rId23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none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5pPr>
      <a:lvl6pPr marL="5443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6pPr>
      <a:lvl7pPr marL="1088776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7pPr>
      <a:lvl8pPr marL="1633164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8pPr>
      <a:lvl9pPr marL="2177552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125000"/>
        </a:lnSpc>
        <a:spcBef>
          <a:spcPts val="0"/>
        </a:spcBef>
        <a:spcAft>
          <a:spcPts val="1400"/>
        </a:spcAft>
        <a:defRPr sz="1400" b="0">
          <a:solidFill>
            <a:schemeClr val="tx2"/>
          </a:solidFill>
          <a:latin typeface="+mn-lt"/>
          <a:ea typeface="+mn-ea"/>
          <a:cs typeface="+mn-cs"/>
        </a:defRPr>
      </a:lvl1pPr>
      <a:lvl2pPr marL="180000" indent="-180000" algn="l" rtl="0" eaLnBrk="1" fontAlgn="base" hangingPunct="1">
        <a:lnSpc>
          <a:spcPct val="125000"/>
        </a:lnSpc>
        <a:spcBef>
          <a:spcPts val="700"/>
        </a:spcBef>
        <a:spcAft>
          <a:spcPct val="0"/>
        </a:spcAft>
        <a:buClr>
          <a:schemeClr val="accent2"/>
        </a:buClr>
        <a:buFontTx/>
        <a:buBlip>
          <a:blip r:embed="rId25"/>
        </a:buBlip>
        <a:defRPr sz="1400" b="0">
          <a:solidFill>
            <a:schemeClr val="tx2"/>
          </a:solidFill>
          <a:latin typeface="+mn-lt"/>
        </a:defRPr>
      </a:lvl2pPr>
      <a:lvl3pPr marL="360363" indent="-173038" algn="l" rtl="0" eaLnBrk="1" fontAlgn="base" hangingPunct="1">
        <a:lnSpc>
          <a:spcPct val="125000"/>
        </a:lnSpc>
        <a:spcBef>
          <a:spcPts val="200"/>
        </a:spcBef>
        <a:spcAft>
          <a:spcPct val="0"/>
        </a:spcAft>
        <a:buClrTx/>
        <a:buFont typeface="Amalia" pitchFamily="34" charset="0"/>
        <a:buChar char="•"/>
        <a:tabLst/>
        <a:defRPr sz="1200">
          <a:solidFill>
            <a:schemeClr val="tx2"/>
          </a:solidFill>
          <a:latin typeface="+mn-lt"/>
        </a:defRPr>
      </a:lvl3pPr>
      <a:lvl4pPr marL="532800" indent="-179388" algn="l" rtl="0" eaLnBrk="1" fontAlgn="base" hangingPunct="1">
        <a:lnSpc>
          <a:spcPct val="125000"/>
        </a:lnSpc>
        <a:spcBef>
          <a:spcPts val="540"/>
        </a:spcBef>
        <a:spcAft>
          <a:spcPct val="0"/>
        </a:spcAft>
        <a:buClrTx/>
        <a:buFont typeface="Nokia Pure Headline Light" pitchFamily="34" charset="0"/>
        <a:buChar char="–"/>
        <a:tabLst/>
        <a:defRPr sz="1000">
          <a:solidFill>
            <a:schemeClr val="tx2"/>
          </a:solidFill>
          <a:latin typeface="+mn-lt"/>
        </a:defRPr>
      </a:lvl4pPr>
      <a:lvl5pPr marL="0" indent="0" algn="l" rtl="0" eaLnBrk="1" fontAlgn="base" hangingPunct="1">
        <a:lnSpc>
          <a:spcPct val="125000"/>
        </a:lnSpc>
        <a:spcBef>
          <a:spcPts val="2000"/>
        </a:spcBef>
        <a:spcAft>
          <a:spcPct val="0"/>
        </a:spcAft>
        <a:buFont typeface="Calibri" panose="020F0502020204030204" pitchFamily="34" charset="0"/>
        <a:buNone/>
        <a:tabLst/>
        <a:defRPr sz="1200" b="0" u="sng" baseline="0">
          <a:solidFill>
            <a:srgbClr val="64C5C9"/>
          </a:solidFill>
          <a:latin typeface="+mn-lt"/>
        </a:defRPr>
      </a:lvl5pPr>
      <a:lvl6pPr marL="0" indent="0" algn="l" rtl="0" eaLnBrk="1" fontAlgn="base" hangingPunct="1">
        <a:spcBef>
          <a:spcPts val="2858"/>
        </a:spcBef>
        <a:spcAft>
          <a:spcPct val="0"/>
        </a:spcAft>
        <a:buFont typeface="Arial" charset="0"/>
        <a:buNone/>
        <a:defRPr sz="1400">
          <a:solidFill>
            <a:srgbClr val="FF0000"/>
          </a:solidFill>
          <a:latin typeface="+mn-lt"/>
        </a:defRPr>
      </a:lvl6pPr>
      <a:lvl7pPr marL="2687916" indent="-1247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300">
          <a:solidFill>
            <a:schemeClr val="tx1"/>
          </a:solidFill>
          <a:latin typeface="+mn-lt"/>
        </a:defRPr>
      </a:lvl7pPr>
      <a:lvl8pPr marL="3232304" indent="-1247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300">
          <a:solidFill>
            <a:schemeClr val="tx1"/>
          </a:solidFill>
          <a:latin typeface="+mn-lt"/>
        </a:defRPr>
      </a:lvl8pPr>
      <a:lvl9pPr marL="3776692" indent="-1247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388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776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3164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552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940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6328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716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5104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90_83DA78CE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2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mailto:raiffeisen.research@rbinternational.com" TargetMode="External"/><Relationship Id="rId7" Type="http://schemas.openxmlformats.org/officeDocument/2006/relationships/image" Target="../media/image9.jpeg"/><Relationship Id="rId12" Type="http://schemas.openxmlformats.org/officeDocument/2006/relationships/image" Target="../media/image14.png"/><Relationship Id="rId2" Type="http://schemas.openxmlformats.org/officeDocument/2006/relationships/hyperlink" Target="https://investice.rb.cz/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hyperlink" Target="http://www.raiffeisenresearch.com/" TargetMode="External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vestice.rb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38010559-CBD1-88D3-7FD3-1FA7212AF680}"/>
              </a:ext>
            </a:extLst>
          </p:cNvPr>
          <p:cNvSpPr txBox="1"/>
          <p:nvPr/>
        </p:nvSpPr>
        <p:spPr>
          <a:xfrm>
            <a:off x="1515292" y="1715478"/>
            <a:ext cx="2464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u="none" strike="noStrike" dirty="0">
                <a:effectLst/>
                <a:latin typeface="+mj-lt"/>
              </a:rPr>
              <a:t>Tr</a:t>
            </a:r>
            <a:r>
              <a:rPr lang="cs-CZ" sz="3600" b="1" dirty="0">
                <a:latin typeface="+mj-lt"/>
              </a:rPr>
              <a:t>u</a:t>
            </a:r>
            <a:r>
              <a:rPr lang="en-US" sz="3600" b="1" i="0" u="none" strike="noStrike" dirty="0" err="1">
                <a:effectLst/>
                <a:latin typeface="+mj-lt"/>
              </a:rPr>
              <a:t>mp</a:t>
            </a:r>
            <a:r>
              <a:rPr lang="cs-CZ" sz="3600" b="1" i="0" u="none" strike="noStrike" dirty="0">
                <a:effectLst/>
                <a:latin typeface="+mj-lt"/>
              </a:rPr>
              <a:t> </a:t>
            </a:r>
            <a:r>
              <a:rPr lang="en-US" sz="3600" b="1" i="0" u="none" strike="noStrike" dirty="0">
                <a:effectLst/>
                <a:latin typeface="+mj-lt"/>
              </a:rPr>
              <a:t>2.0</a:t>
            </a:r>
            <a:endParaRPr lang="en-US" sz="3600" b="1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DFEBBC-64F8-C26A-0916-AD6E18DDB217}"/>
              </a:ext>
            </a:extLst>
          </p:cNvPr>
          <p:cNvSpPr txBox="1"/>
          <p:nvPr/>
        </p:nvSpPr>
        <p:spPr>
          <a:xfrm>
            <a:off x="7566056" y="2727060"/>
            <a:ext cx="24645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00B050"/>
                </a:solidFill>
                <a:latin typeface="+mj-lt"/>
              </a:rPr>
              <a:t>Rezervy</a:t>
            </a:r>
            <a:endParaRPr lang="en-US" sz="28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64AE76-99DF-E90A-15BB-E3E9EF101B1D}"/>
              </a:ext>
            </a:extLst>
          </p:cNvPr>
          <p:cNvSpPr txBox="1"/>
          <p:nvPr/>
        </p:nvSpPr>
        <p:spPr>
          <a:xfrm>
            <a:off x="110068" y="3767276"/>
            <a:ext cx="6417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b="1" i="0" u="none" strike="noStrike" dirty="0">
                <a:solidFill>
                  <a:srgbClr val="00B0F0"/>
                </a:solidFill>
                <a:effectLst/>
                <a:latin typeface="+mj-lt"/>
              </a:rPr>
              <a:t>(Ne)Konkurenceschopnost</a:t>
            </a:r>
            <a:endParaRPr lang="en-US" sz="3600" b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F788E5-0809-05A4-3421-DB1FB764D034}"/>
              </a:ext>
            </a:extLst>
          </p:cNvPr>
          <p:cNvSpPr txBox="1"/>
          <p:nvPr/>
        </p:nvSpPr>
        <p:spPr>
          <a:xfrm>
            <a:off x="7826102" y="5571861"/>
            <a:ext cx="21222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b="1" i="0" u="none" strike="noStrike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Finalista</a:t>
            </a:r>
            <a:endParaRPr lang="en-US" sz="3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74D7B8-4C69-BD29-BBB0-50A0EC92B2EA}"/>
              </a:ext>
            </a:extLst>
          </p:cNvPr>
          <p:cNvSpPr txBox="1"/>
          <p:nvPr/>
        </p:nvSpPr>
        <p:spPr>
          <a:xfrm>
            <a:off x="3318934" y="2541322"/>
            <a:ext cx="24645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i="0" u="none" strike="noStrike" dirty="0">
                <a:solidFill>
                  <a:srgbClr val="00B050"/>
                </a:solidFill>
                <a:effectLst/>
                <a:latin typeface="+mj-lt"/>
              </a:rPr>
              <a:t>Cla</a:t>
            </a:r>
            <a:endParaRPr lang="en-US" sz="28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CF5F12-8C11-B082-D911-C7F2403F344A}"/>
              </a:ext>
            </a:extLst>
          </p:cNvPr>
          <p:cNvSpPr txBox="1"/>
          <p:nvPr/>
        </p:nvSpPr>
        <p:spPr>
          <a:xfrm>
            <a:off x="6422691" y="1243104"/>
            <a:ext cx="2464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b="1" i="0" u="none" strike="noStrike" dirty="0">
                <a:solidFill>
                  <a:schemeClr val="bg1"/>
                </a:solidFill>
                <a:effectLst/>
                <a:latin typeface="+mj-lt"/>
              </a:rPr>
              <a:t>Brand</a:t>
            </a:r>
            <a:endParaRPr lang="en-US" sz="3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6B9140-1CD6-538F-B86C-F7784B602780}"/>
              </a:ext>
            </a:extLst>
          </p:cNvPr>
          <p:cNvSpPr txBox="1"/>
          <p:nvPr/>
        </p:nvSpPr>
        <p:spPr>
          <a:xfrm>
            <a:off x="8538786" y="4688074"/>
            <a:ext cx="24645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i="0" u="none" strike="noStrike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+mj-lt"/>
              </a:rPr>
              <a:t>Nejistota</a:t>
            </a:r>
            <a:endParaRPr lang="en-US" sz="2800" b="1" dirty="0">
              <a:solidFill>
                <a:schemeClr val="tx2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FE2D17-3F0F-5C54-B7C3-6A60203DA9B1}"/>
              </a:ext>
            </a:extLst>
          </p:cNvPr>
          <p:cNvSpPr txBox="1"/>
          <p:nvPr/>
        </p:nvSpPr>
        <p:spPr>
          <a:xfrm>
            <a:off x="9748067" y="2038643"/>
            <a:ext cx="2464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b="1" i="0" u="none" strike="noStrike" dirty="0">
                <a:solidFill>
                  <a:srgbClr val="67D0AB"/>
                </a:solidFill>
                <a:effectLst/>
                <a:latin typeface="+mj-lt"/>
              </a:rPr>
              <a:t>Inflace</a:t>
            </a:r>
            <a:endParaRPr lang="en-US" sz="3600" b="1" dirty="0">
              <a:solidFill>
                <a:srgbClr val="67D0AB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CA624E-B18C-8435-F313-34772F5B3CBA}"/>
              </a:ext>
            </a:extLst>
          </p:cNvPr>
          <p:cNvSpPr txBox="1"/>
          <p:nvPr/>
        </p:nvSpPr>
        <p:spPr>
          <a:xfrm>
            <a:off x="753291" y="4777673"/>
            <a:ext cx="361578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</a:rPr>
              <a:t>Nepředvídatelnost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3A1255-9A9B-650F-9512-62A3D9D9A0EE}"/>
              </a:ext>
            </a:extLst>
          </p:cNvPr>
          <p:cNvSpPr txBox="1"/>
          <p:nvPr/>
        </p:nvSpPr>
        <p:spPr>
          <a:xfrm>
            <a:off x="753290" y="2805113"/>
            <a:ext cx="361578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i="0" u="none" strike="noStrike" dirty="0">
                <a:solidFill>
                  <a:schemeClr val="accent5"/>
                </a:solidFill>
                <a:effectLst/>
                <a:latin typeface="+mj-lt"/>
              </a:rPr>
              <a:t>Komplexita</a:t>
            </a:r>
            <a:endParaRPr lang="en-US" sz="2800" b="1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F59A03-DFFE-C858-7BF7-CAF39012288E}"/>
              </a:ext>
            </a:extLst>
          </p:cNvPr>
          <p:cNvSpPr txBox="1"/>
          <p:nvPr/>
        </p:nvSpPr>
        <p:spPr>
          <a:xfrm>
            <a:off x="9333200" y="3681177"/>
            <a:ext cx="2464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</a:rPr>
              <a:t>Volatilita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D6BFF8-F2FC-0747-5420-99B3B3C9A414}"/>
              </a:ext>
            </a:extLst>
          </p:cNvPr>
          <p:cNvSpPr txBox="1"/>
          <p:nvPr/>
        </p:nvSpPr>
        <p:spPr>
          <a:xfrm>
            <a:off x="2747555" y="5571861"/>
            <a:ext cx="24645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i="0" u="none" strike="noStrike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+mj-lt"/>
              </a:rPr>
              <a:t>Znalosti</a:t>
            </a:r>
            <a:endParaRPr lang="en-US" sz="2400" b="1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FA17BB3-36A8-EB15-526D-23F6140F2064}"/>
              </a:ext>
            </a:extLst>
          </p:cNvPr>
          <p:cNvSpPr txBox="1"/>
          <p:nvPr/>
        </p:nvSpPr>
        <p:spPr>
          <a:xfrm>
            <a:off x="8887217" y="501126"/>
            <a:ext cx="2464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b="1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</a:rPr>
              <a:t>Inovace</a:t>
            </a:r>
            <a:endParaRPr lang="en-US" sz="36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1447C11-3D95-9C26-A36B-DF74DDB50144}"/>
              </a:ext>
            </a:extLst>
          </p:cNvPr>
          <p:cNvSpPr txBox="1"/>
          <p:nvPr/>
        </p:nvSpPr>
        <p:spPr>
          <a:xfrm>
            <a:off x="174565" y="969686"/>
            <a:ext cx="2464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</a:rPr>
              <a:t>Investice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5153B76-DE4F-96CF-8FAA-FAA9362485C1}"/>
              </a:ext>
            </a:extLst>
          </p:cNvPr>
          <p:cNvSpPr txBox="1"/>
          <p:nvPr/>
        </p:nvSpPr>
        <p:spPr>
          <a:xfrm>
            <a:off x="10209621" y="5279152"/>
            <a:ext cx="2464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b="1" i="0" u="none" strike="noStrike" dirty="0" err="1">
                <a:solidFill>
                  <a:schemeClr val="bg1"/>
                </a:solidFill>
                <a:effectLst/>
                <a:latin typeface="+mj-lt"/>
              </a:rPr>
              <a:t>Graghi</a:t>
            </a:r>
            <a:endParaRPr lang="en-US" sz="36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75214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FDCB502A-EF83-DE6C-41F6-FAC09B79F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33" y="762327"/>
            <a:ext cx="12102042" cy="453112"/>
          </a:xfrm>
        </p:spPr>
        <p:txBody>
          <a:bodyPr/>
          <a:lstStyle/>
          <a:p>
            <a:r>
              <a:rPr lang="cs-CZ" dirty="0"/>
              <a:t>Konsolidace v Česku probíhá proti zbytku Evropy odvážněji – přesto nestačí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3FA22857-5AE0-F0F7-16FD-A284F603C7F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152826" y="6565712"/>
            <a:ext cx="4114800" cy="198081"/>
          </a:xfrm>
        </p:spPr>
        <p:txBody>
          <a:bodyPr/>
          <a:lstStyle/>
          <a:p>
            <a:r>
              <a:rPr lang="cs-CZ"/>
              <a:t>RE/START</a:t>
            </a:r>
            <a:endParaRPr lang="de-DE"/>
          </a:p>
        </p:txBody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id="{1B4E90B7-659F-205D-7CCC-285B9599CC55}"/>
              </a:ext>
            </a:extLst>
          </p:cNvPr>
          <p:cNvSpPr txBox="1"/>
          <p:nvPr/>
        </p:nvSpPr>
        <p:spPr>
          <a:xfrm>
            <a:off x="7983542" y="6706818"/>
            <a:ext cx="25119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sz="800">
                <a:solidFill>
                  <a:schemeClr val="bg1">
                    <a:lumMod val="50000"/>
                  </a:schemeClr>
                </a:solidFill>
                <a:latin typeface="+mj-lt"/>
              </a:rPr>
              <a:t>Zdroj: Raiffeisenbank, </a:t>
            </a:r>
            <a:r>
              <a:rPr lang="cs-CZ" sz="800" err="1">
                <a:solidFill>
                  <a:schemeClr val="bg1">
                    <a:lumMod val="50000"/>
                  </a:schemeClr>
                </a:solidFill>
                <a:latin typeface="+mj-lt"/>
              </a:rPr>
              <a:t>Eurostat</a:t>
            </a:r>
            <a:r>
              <a:rPr lang="cs-CZ" sz="800">
                <a:solidFill>
                  <a:schemeClr val="bg1">
                    <a:lumMod val="50000"/>
                  </a:schemeClr>
                </a:solidFill>
                <a:latin typeface="+mj-lt"/>
              </a:rPr>
              <a:t>, MF ČR, ČSÚ, </a:t>
            </a:r>
            <a:r>
              <a:rPr lang="cs-CZ" sz="800" err="1">
                <a:solidFill>
                  <a:schemeClr val="bg1">
                    <a:lumMod val="50000"/>
                  </a:schemeClr>
                </a:solidFill>
                <a:latin typeface="+mj-lt"/>
              </a:rPr>
              <a:t>Macrobond</a:t>
            </a:r>
            <a:endParaRPr lang="cs-CZ" sz="80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13" name="Chart 3">
            <a:extLst>
              <a:ext uri="{FF2B5EF4-FFF2-40B4-BE49-F238E27FC236}">
                <a16:creationId xmlns:a16="http://schemas.microsoft.com/office/drawing/2014/main" id="{D514502F-61F2-4EF7-D8DA-7074093664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5107405"/>
              </p:ext>
            </p:extLst>
          </p:nvPr>
        </p:nvGraphicFramePr>
        <p:xfrm>
          <a:off x="8118887" y="1372617"/>
          <a:ext cx="4076288" cy="3548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862FEC3E-D2DA-E454-1E1C-AAE49BC81C5D}"/>
              </a:ext>
            </a:extLst>
          </p:cNvPr>
          <p:cNvSpPr txBox="1">
            <a:spLocks/>
          </p:cNvSpPr>
          <p:nvPr/>
        </p:nvSpPr>
        <p:spPr bwMode="auto">
          <a:xfrm>
            <a:off x="253873" y="4922426"/>
            <a:ext cx="3636337" cy="1638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125000"/>
              </a:lnSpc>
              <a:spcBef>
                <a:spcPts val="0"/>
              </a:spcBef>
              <a:spcAft>
                <a:spcPts val="1400"/>
              </a:spcAft>
              <a:defRPr sz="1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rtl="0" eaLnBrk="1" fontAlgn="base" hangingPunct="1">
              <a:lnSpc>
                <a:spcPct val="125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FontTx/>
              <a:buBlip>
                <a:blip/>
              </a:buBlip>
              <a:defRPr sz="1400" b="0">
                <a:solidFill>
                  <a:schemeClr val="tx2"/>
                </a:solidFill>
                <a:latin typeface="+mn-lt"/>
              </a:defRPr>
            </a:lvl2pPr>
            <a:lvl3pPr marL="360363" indent="-173038" algn="l" rtl="0" eaLnBrk="1" fontAlgn="base" hangingPunct="1">
              <a:lnSpc>
                <a:spcPct val="125000"/>
              </a:lnSpc>
              <a:spcBef>
                <a:spcPts val="200"/>
              </a:spcBef>
              <a:spcAft>
                <a:spcPct val="0"/>
              </a:spcAft>
              <a:buClrTx/>
              <a:buFont typeface="Amalia" pitchFamily="34" charset="0"/>
              <a:buChar char="•"/>
              <a:tabLst/>
              <a:defRPr sz="1200">
                <a:solidFill>
                  <a:schemeClr val="tx2"/>
                </a:solidFill>
                <a:latin typeface="+mn-lt"/>
              </a:defRPr>
            </a:lvl3pPr>
            <a:lvl4pPr marL="532800" indent="-179388" algn="l" rtl="0" eaLnBrk="1" fontAlgn="base" hangingPunct="1">
              <a:lnSpc>
                <a:spcPct val="125000"/>
              </a:lnSpc>
              <a:spcBef>
                <a:spcPts val="540"/>
              </a:spcBef>
              <a:spcAft>
                <a:spcPct val="0"/>
              </a:spcAft>
              <a:buClrTx/>
              <a:buFont typeface="Nokia Pure Headline Light" pitchFamily="34" charset="0"/>
              <a:buChar char="–"/>
              <a:tabLst/>
              <a:defRPr sz="1000">
                <a:solidFill>
                  <a:schemeClr val="tx2"/>
                </a:solidFill>
                <a:latin typeface="+mn-lt"/>
              </a:defRPr>
            </a:lvl4pPr>
            <a:lvl5pPr marL="0" indent="0" algn="l" rtl="0" eaLnBrk="1" fontAlgn="base" hangingPunct="1">
              <a:lnSpc>
                <a:spcPct val="125000"/>
              </a:lnSpc>
              <a:spcBef>
                <a:spcPts val="2000"/>
              </a:spcBef>
              <a:spcAft>
                <a:spcPct val="0"/>
              </a:spcAft>
              <a:buFont typeface="Calibri" panose="020F0502020204030204" pitchFamily="34" charset="0"/>
              <a:buNone/>
              <a:tabLst/>
              <a:defRPr sz="1200" b="0" u="sng" baseline="0">
                <a:solidFill>
                  <a:srgbClr val="64C5C9"/>
                </a:solidFill>
                <a:latin typeface="+mn-lt"/>
              </a:defRPr>
            </a:lvl5pPr>
            <a:lvl6pPr marL="0" indent="0" algn="l" rtl="0" eaLnBrk="1" fontAlgn="base" hangingPunct="1">
              <a:spcBef>
                <a:spcPts val="2858"/>
              </a:spcBef>
              <a:spcAft>
                <a:spcPct val="0"/>
              </a:spcAft>
              <a:buFont typeface="Arial" charset="0"/>
              <a:buNone/>
              <a:defRPr sz="1400">
                <a:solidFill>
                  <a:srgbClr val="FF0000"/>
                </a:solidFill>
                <a:latin typeface="+mn-lt"/>
              </a:defRPr>
            </a:lvl6pPr>
            <a:lvl7pPr marL="2687916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3232304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3776692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b="1" kern="0" dirty="0"/>
              <a:t>Tíží nás staré dluhy</a:t>
            </a:r>
          </a:p>
          <a:p>
            <a:r>
              <a:rPr lang="cs-CZ" kern="0" dirty="0"/>
              <a:t>40 =&gt; 80 =&gt; 105 mld Kč na splátkách dluhů. Objem splátek roste 4x rychleji než dluh. </a:t>
            </a:r>
          </a:p>
          <a:p>
            <a:r>
              <a:rPr lang="cs-CZ" kern="0" dirty="0"/>
              <a:t>Autopilot: schodky SR 300-400 mld ročně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459CDBF8-85AF-909A-E1AB-A5240D5406A6}"/>
              </a:ext>
            </a:extLst>
          </p:cNvPr>
          <p:cNvSpPr txBox="1">
            <a:spLocks/>
          </p:cNvSpPr>
          <p:nvPr/>
        </p:nvSpPr>
        <p:spPr bwMode="auto">
          <a:xfrm>
            <a:off x="4331020" y="4921370"/>
            <a:ext cx="3636337" cy="1863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125000"/>
              </a:lnSpc>
              <a:spcBef>
                <a:spcPts val="0"/>
              </a:spcBef>
              <a:spcAft>
                <a:spcPts val="1400"/>
              </a:spcAft>
              <a:defRPr sz="1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rtl="0" eaLnBrk="1" fontAlgn="base" hangingPunct="1">
              <a:lnSpc>
                <a:spcPct val="125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FontTx/>
              <a:buBlip>
                <a:blip/>
              </a:buBlip>
              <a:defRPr sz="1400" b="0">
                <a:solidFill>
                  <a:schemeClr val="tx2"/>
                </a:solidFill>
                <a:latin typeface="+mn-lt"/>
              </a:defRPr>
            </a:lvl2pPr>
            <a:lvl3pPr marL="360363" indent="-173038" algn="l" rtl="0" eaLnBrk="1" fontAlgn="base" hangingPunct="1">
              <a:lnSpc>
                <a:spcPct val="125000"/>
              </a:lnSpc>
              <a:spcBef>
                <a:spcPts val="200"/>
              </a:spcBef>
              <a:spcAft>
                <a:spcPct val="0"/>
              </a:spcAft>
              <a:buClrTx/>
              <a:buFont typeface="Amalia" pitchFamily="34" charset="0"/>
              <a:buChar char="•"/>
              <a:tabLst/>
              <a:defRPr sz="1200">
                <a:solidFill>
                  <a:schemeClr val="tx2"/>
                </a:solidFill>
                <a:latin typeface="+mn-lt"/>
              </a:defRPr>
            </a:lvl3pPr>
            <a:lvl4pPr marL="532800" indent="-179388" algn="l" rtl="0" eaLnBrk="1" fontAlgn="base" hangingPunct="1">
              <a:lnSpc>
                <a:spcPct val="125000"/>
              </a:lnSpc>
              <a:spcBef>
                <a:spcPts val="540"/>
              </a:spcBef>
              <a:spcAft>
                <a:spcPct val="0"/>
              </a:spcAft>
              <a:buClrTx/>
              <a:buFont typeface="Nokia Pure Headline Light" pitchFamily="34" charset="0"/>
              <a:buChar char="–"/>
              <a:tabLst/>
              <a:defRPr sz="1000">
                <a:solidFill>
                  <a:schemeClr val="tx2"/>
                </a:solidFill>
                <a:latin typeface="+mn-lt"/>
              </a:defRPr>
            </a:lvl4pPr>
            <a:lvl5pPr marL="0" indent="0" algn="l" rtl="0" eaLnBrk="1" fontAlgn="base" hangingPunct="1">
              <a:lnSpc>
                <a:spcPct val="125000"/>
              </a:lnSpc>
              <a:spcBef>
                <a:spcPts val="2000"/>
              </a:spcBef>
              <a:spcAft>
                <a:spcPct val="0"/>
              </a:spcAft>
              <a:buFont typeface="Calibri" panose="020F0502020204030204" pitchFamily="34" charset="0"/>
              <a:buNone/>
              <a:tabLst/>
              <a:defRPr sz="1200" b="0" u="sng" baseline="0">
                <a:solidFill>
                  <a:srgbClr val="64C5C9"/>
                </a:solidFill>
                <a:latin typeface="+mn-lt"/>
              </a:defRPr>
            </a:lvl5pPr>
            <a:lvl6pPr marL="0" indent="0" algn="l" rtl="0" eaLnBrk="1" fontAlgn="base" hangingPunct="1">
              <a:spcBef>
                <a:spcPts val="2858"/>
              </a:spcBef>
              <a:spcAft>
                <a:spcPct val="0"/>
              </a:spcAft>
              <a:buFont typeface="Arial" charset="0"/>
              <a:buNone/>
              <a:defRPr sz="1400">
                <a:solidFill>
                  <a:srgbClr val="FF0000"/>
                </a:solidFill>
                <a:latin typeface="+mn-lt"/>
              </a:defRPr>
            </a:lvl6pPr>
            <a:lvl7pPr marL="2687916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3232304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3776692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b="1" kern="0"/>
              <a:t>Vládní příjmy a výdaje v konsolidaci</a:t>
            </a:r>
          </a:p>
          <a:p>
            <a:pPr>
              <a:spcAft>
                <a:spcPts val="600"/>
              </a:spcAft>
            </a:pPr>
            <a:r>
              <a:rPr lang="cs-CZ" kern="0"/>
              <a:t>Slíbená konsolidace přibližuje nůžky mezi vládními příjmy a výdaji. K uzavření ale v nejbližší době nedojde.</a:t>
            </a:r>
          </a:p>
          <a:p>
            <a:r>
              <a:rPr lang="cs-CZ" b="1" kern="0"/>
              <a:t>Mandatorní a </a:t>
            </a:r>
            <a:r>
              <a:rPr lang="cs-CZ" b="1" kern="0" err="1"/>
              <a:t>kvazimandatorní</a:t>
            </a:r>
            <a:r>
              <a:rPr lang="cs-CZ" b="1" kern="0"/>
              <a:t> výdaje pojídají více než se vybere na daních.</a:t>
            </a:r>
            <a:endParaRPr lang="en-GB" b="1" kern="0"/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FF6C3693-1BAE-EEAD-147F-6B1B74E0B321}"/>
              </a:ext>
            </a:extLst>
          </p:cNvPr>
          <p:cNvSpPr txBox="1">
            <a:spLocks/>
          </p:cNvSpPr>
          <p:nvPr/>
        </p:nvSpPr>
        <p:spPr bwMode="auto">
          <a:xfrm>
            <a:off x="8229600" y="4923107"/>
            <a:ext cx="3704105" cy="1638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125000"/>
              </a:lnSpc>
              <a:spcBef>
                <a:spcPts val="0"/>
              </a:spcBef>
              <a:spcAft>
                <a:spcPts val="1400"/>
              </a:spcAft>
              <a:defRPr sz="1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rtl="0" eaLnBrk="1" fontAlgn="base" hangingPunct="1">
              <a:lnSpc>
                <a:spcPct val="125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FontTx/>
              <a:buBlip>
                <a:blip/>
              </a:buBlip>
              <a:defRPr sz="1400" b="0">
                <a:solidFill>
                  <a:schemeClr val="tx2"/>
                </a:solidFill>
                <a:latin typeface="+mn-lt"/>
              </a:defRPr>
            </a:lvl2pPr>
            <a:lvl3pPr marL="360363" indent="-173038" algn="l" rtl="0" eaLnBrk="1" fontAlgn="base" hangingPunct="1">
              <a:lnSpc>
                <a:spcPct val="125000"/>
              </a:lnSpc>
              <a:spcBef>
                <a:spcPts val="200"/>
              </a:spcBef>
              <a:spcAft>
                <a:spcPct val="0"/>
              </a:spcAft>
              <a:buClrTx/>
              <a:buFont typeface="Amalia" pitchFamily="34" charset="0"/>
              <a:buChar char="•"/>
              <a:tabLst/>
              <a:defRPr sz="1200">
                <a:solidFill>
                  <a:schemeClr val="tx2"/>
                </a:solidFill>
                <a:latin typeface="+mn-lt"/>
              </a:defRPr>
            </a:lvl3pPr>
            <a:lvl4pPr marL="532800" indent="-179388" algn="l" rtl="0" eaLnBrk="1" fontAlgn="base" hangingPunct="1">
              <a:lnSpc>
                <a:spcPct val="125000"/>
              </a:lnSpc>
              <a:spcBef>
                <a:spcPts val="540"/>
              </a:spcBef>
              <a:spcAft>
                <a:spcPct val="0"/>
              </a:spcAft>
              <a:buClrTx/>
              <a:buFont typeface="Nokia Pure Headline Light" pitchFamily="34" charset="0"/>
              <a:buChar char="–"/>
              <a:tabLst/>
              <a:defRPr sz="1000">
                <a:solidFill>
                  <a:schemeClr val="tx2"/>
                </a:solidFill>
                <a:latin typeface="+mn-lt"/>
              </a:defRPr>
            </a:lvl4pPr>
            <a:lvl5pPr marL="0" indent="0" algn="l" rtl="0" eaLnBrk="1" fontAlgn="base" hangingPunct="1">
              <a:lnSpc>
                <a:spcPct val="125000"/>
              </a:lnSpc>
              <a:spcBef>
                <a:spcPts val="2000"/>
              </a:spcBef>
              <a:spcAft>
                <a:spcPct val="0"/>
              </a:spcAft>
              <a:buFont typeface="Calibri" panose="020F0502020204030204" pitchFamily="34" charset="0"/>
              <a:buNone/>
              <a:tabLst/>
              <a:defRPr sz="1200" b="0" u="sng" baseline="0">
                <a:solidFill>
                  <a:srgbClr val="64C5C9"/>
                </a:solidFill>
                <a:latin typeface="+mn-lt"/>
              </a:defRPr>
            </a:lvl5pPr>
            <a:lvl6pPr marL="0" indent="0" algn="l" rtl="0" eaLnBrk="1" fontAlgn="base" hangingPunct="1">
              <a:spcBef>
                <a:spcPts val="2858"/>
              </a:spcBef>
              <a:spcAft>
                <a:spcPct val="0"/>
              </a:spcAft>
              <a:buFont typeface="Arial" charset="0"/>
              <a:buNone/>
              <a:defRPr sz="1400">
                <a:solidFill>
                  <a:srgbClr val="FF0000"/>
                </a:solidFill>
                <a:latin typeface="+mn-lt"/>
              </a:defRPr>
            </a:lvl6pPr>
            <a:lvl7pPr marL="2687916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3232304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3776692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b="1" kern="0" dirty="0"/>
              <a:t>Letošní deficit SR ve výši 282 mld. Kč</a:t>
            </a:r>
          </a:p>
          <a:p>
            <a:r>
              <a:rPr lang="cs-CZ" kern="0" dirty="0"/>
              <a:t>Naplánovaný schodek v roce 2023 se vládě podařilo dodržet a v letošním roce by mělo dojít k dalšímu snížení (nakonec jen mírnému vlivem povodní). U celkového vládního deficitu očekáváme letos pokles vůči HDP pod 3 %.</a:t>
            </a:r>
            <a:endParaRPr lang="en-GB" kern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A4AB6D-F334-CCE1-E9B5-E10142991537}"/>
              </a:ext>
            </a:extLst>
          </p:cNvPr>
          <p:cNvSpPr/>
          <p:nvPr/>
        </p:nvSpPr>
        <p:spPr>
          <a:xfrm>
            <a:off x="7038110" y="1514764"/>
            <a:ext cx="790866" cy="2517938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08A4D2D-3E7A-4C4F-9C8E-282944F3A0D3}"/>
              </a:ext>
              <a:ext uri="{147F2762-F138-4A5C-976F-8EAC2B608ADB}">
                <a16:predDERef xmlns:a16="http://schemas.microsoft.com/office/drawing/2014/main" pred="{BB04049A-F38C-4C35-8AE1-B6DC5CD82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2978974"/>
              </p:ext>
            </p:extLst>
          </p:nvPr>
        </p:nvGraphicFramePr>
        <p:xfrm>
          <a:off x="4270375" y="1372617"/>
          <a:ext cx="3654425" cy="3460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4191E46-80B4-4AD9-92CE-BC28BC7E7A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8533378"/>
              </p:ext>
            </p:extLst>
          </p:nvPr>
        </p:nvGraphicFramePr>
        <p:xfrm>
          <a:off x="195198" y="1598877"/>
          <a:ext cx="3873579" cy="3318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21213307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9">
            <a:extLst>
              <a:ext uri="{FF2B5EF4-FFF2-40B4-BE49-F238E27FC236}">
                <a16:creationId xmlns:a16="http://schemas.microsoft.com/office/drawing/2014/main" id="{401F5991-A80E-A7FD-5A47-8EC08D7C8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9662032"/>
              </p:ext>
            </p:extLst>
          </p:nvPr>
        </p:nvGraphicFramePr>
        <p:xfrm>
          <a:off x="127000" y="905934"/>
          <a:ext cx="3810348" cy="4021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659483"/>
              </p:ext>
            </p:extLst>
          </p:nvPr>
        </p:nvGraphicFramePr>
        <p:xfrm>
          <a:off x="8322734" y="979478"/>
          <a:ext cx="3745442" cy="4021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F1DB61A9-D57B-CF9E-2E79-A61404BE6F45}"/>
              </a:ext>
            </a:extLst>
          </p:cNvPr>
          <p:cNvSpPr txBox="1">
            <a:spLocks/>
          </p:cNvSpPr>
          <p:nvPr/>
        </p:nvSpPr>
        <p:spPr bwMode="auto">
          <a:xfrm>
            <a:off x="8257828" y="5223933"/>
            <a:ext cx="3500785" cy="1346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125000"/>
              </a:lnSpc>
              <a:spcBef>
                <a:spcPts val="0"/>
              </a:spcBef>
              <a:spcAft>
                <a:spcPts val="1400"/>
              </a:spcAft>
              <a:defRPr sz="1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rtl="0" eaLnBrk="1" fontAlgn="base" hangingPunct="1">
              <a:lnSpc>
                <a:spcPct val="125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FontTx/>
              <a:buBlip>
                <a:blip/>
              </a:buBlip>
              <a:defRPr sz="1400" b="0">
                <a:solidFill>
                  <a:schemeClr val="tx2"/>
                </a:solidFill>
                <a:latin typeface="+mn-lt"/>
              </a:defRPr>
            </a:lvl2pPr>
            <a:lvl3pPr marL="360363" indent="-173038" algn="l" rtl="0" eaLnBrk="1" fontAlgn="base" hangingPunct="1">
              <a:lnSpc>
                <a:spcPct val="125000"/>
              </a:lnSpc>
              <a:spcBef>
                <a:spcPts val="200"/>
              </a:spcBef>
              <a:spcAft>
                <a:spcPct val="0"/>
              </a:spcAft>
              <a:buClrTx/>
              <a:buFont typeface="Amalia" pitchFamily="34" charset="0"/>
              <a:buChar char="•"/>
              <a:tabLst/>
              <a:defRPr sz="1200">
                <a:solidFill>
                  <a:schemeClr val="tx2"/>
                </a:solidFill>
                <a:latin typeface="+mn-lt"/>
              </a:defRPr>
            </a:lvl3pPr>
            <a:lvl4pPr marL="532800" indent="-179388" algn="l" rtl="0" eaLnBrk="1" fontAlgn="base" hangingPunct="1">
              <a:lnSpc>
                <a:spcPct val="125000"/>
              </a:lnSpc>
              <a:spcBef>
                <a:spcPts val="540"/>
              </a:spcBef>
              <a:spcAft>
                <a:spcPct val="0"/>
              </a:spcAft>
              <a:buClrTx/>
              <a:buFont typeface="Nokia Pure Headline Light" pitchFamily="34" charset="0"/>
              <a:buChar char="–"/>
              <a:tabLst/>
              <a:defRPr sz="1000">
                <a:solidFill>
                  <a:schemeClr val="tx2"/>
                </a:solidFill>
                <a:latin typeface="+mn-lt"/>
              </a:defRPr>
            </a:lvl4pPr>
            <a:lvl5pPr marL="0" indent="0" algn="l" rtl="0" eaLnBrk="1" fontAlgn="base" hangingPunct="1">
              <a:lnSpc>
                <a:spcPct val="125000"/>
              </a:lnSpc>
              <a:spcBef>
                <a:spcPts val="2000"/>
              </a:spcBef>
              <a:spcAft>
                <a:spcPct val="0"/>
              </a:spcAft>
              <a:buFont typeface="Calibri" panose="020F0502020204030204" pitchFamily="34" charset="0"/>
              <a:buNone/>
              <a:tabLst/>
              <a:defRPr sz="1200" b="0" u="sng" baseline="0">
                <a:solidFill>
                  <a:srgbClr val="64C5C9"/>
                </a:solidFill>
                <a:latin typeface="+mn-lt"/>
              </a:defRPr>
            </a:lvl5pPr>
            <a:lvl6pPr marL="0" indent="0" algn="l" rtl="0" eaLnBrk="1" fontAlgn="base" hangingPunct="1">
              <a:spcBef>
                <a:spcPts val="2858"/>
              </a:spcBef>
              <a:spcAft>
                <a:spcPct val="0"/>
              </a:spcAft>
              <a:buFont typeface="Arial" charset="0"/>
              <a:buNone/>
              <a:defRPr sz="1400">
                <a:solidFill>
                  <a:srgbClr val="FF0000"/>
                </a:solidFill>
                <a:latin typeface="+mn-lt"/>
              </a:defRPr>
            </a:lvl6pPr>
            <a:lvl7pPr marL="2687916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3232304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3776692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b="1" kern="0" dirty="0"/>
              <a:t>Vyrůst z dluhu nedokáže každý - bohužel</a:t>
            </a:r>
          </a:p>
          <a:p>
            <a:r>
              <a:rPr lang="cs-CZ" kern="0" dirty="0"/>
              <a:t>Zatímco v Evropské unii klesá poměr dluhu vůči HDP již od začátku roku 2021, v Česku očekáváme stagnaci okolo 45-46 %.</a:t>
            </a:r>
            <a:endParaRPr lang="en-GB" kern="0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0B225312-AD14-35E0-B828-EB225DE012DC}"/>
              </a:ext>
            </a:extLst>
          </p:cNvPr>
          <p:cNvSpPr txBox="1">
            <a:spLocks/>
          </p:cNvSpPr>
          <p:nvPr/>
        </p:nvSpPr>
        <p:spPr bwMode="auto">
          <a:xfrm>
            <a:off x="220133" y="5223933"/>
            <a:ext cx="3717214" cy="1109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125000"/>
              </a:lnSpc>
              <a:spcBef>
                <a:spcPts val="0"/>
              </a:spcBef>
              <a:spcAft>
                <a:spcPts val="1400"/>
              </a:spcAft>
              <a:defRPr sz="1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rtl="0" eaLnBrk="1" fontAlgn="base" hangingPunct="1">
              <a:lnSpc>
                <a:spcPct val="125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FontTx/>
              <a:buBlip>
                <a:blip/>
              </a:buBlip>
              <a:defRPr sz="1400" b="0">
                <a:solidFill>
                  <a:schemeClr val="tx2"/>
                </a:solidFill>
                <a:latin typeface="+mn-lt"/>
              </a:defRPr>
            </a:lvl2pPr>
            <a:lvl3pPr marL="360363" indent="-173038" algn="l" rtl="0" eaLnBrk="1" fontAlgn="base" hangingPunct="1">
              <a:lnSpc>
                <a:spcPct val="125000"/>
              </a:lnSpc>
              <a:spcBef>
                <a:spcPts val="200"/>
              </a:spcBef>
              <a:spcAft>
                <a:spcPct val="0"/>
              </a:spcAft>
              <a:buClrTx/>
              <a:buFont typeface="Amalia" pitchFamily="34" charset="0"/>
              <a:buChar char="•"/>
              <a:tabLst/>
              <a:defRPr sz="1200">
                <a:solidFill>
                  <a:schemeClr val="tx2"/>
                </a:solidFill>
                <a:latin typeface="+mn-lt"/>
              </a:defRPr>
            </a:lvl3pPr>
            <a:lvl4pPr marL="532800" indent="-179388" algn="l" rtl="0" eaLnBrk="1" fontAlgn="base" hangingPunct="1">
              <a:lnSpc>
                <a:spcPct val="125000"/>
              </a:lnSpc>
              <a:spcBef>
                <a:spcPts val="540"/>
              </a:spcBef>
              <a:spcAft>
                <a:spcPct val="0"/>
              </a:spcAft>
              <a:buClrTx/>
              <a:buFont typeface="Nokia Pure Headline Light" pitchFamily="34" charset="0"/>
              <a:buChar char="–"/>
              <a:tabLst/>
              <a:defRPr sz="1000">
                <a:solidFill>
                  <a:schemeClr val="tx2"/>
                </a:solidFill>
                <a:latin typeface="+mn-lt"/>
              </a:defRPr>
            </a:lvl4pPr>
            <a:lvl5pPr marL="0" indent="0" algn="l" rtl="0" eaLnBrk="1" fontAlgn="base" hangingPunct="1">
              <a:lnSpc>
                <a:spcPct val="125000"/>
              </a:lnSpc>
              <a:spcBef>
                <a:spcPts val="2000"/>
              </a:spcBef>
              <a:spcAft>
                <a:spcPct val="0"/>
              </a:spcAft>
              <a:buFont typeface="Calibri" panose="020F0502020204030204" pitchFamily="34" charset="0"/>
              <a:buNone/>
              <a:tabLst/>
              <a:defRPr sz="1200" b="0" u="sng" baseline="0">
                <a:solidFill>
                  <a:srgbClr val="64C5C9"/>
                </a:solidFill>
                <a:latin typeface="+mn-lt"/>
              </a:defRPr>
            </a:lvl5pPr>
            <a:lvl6pPr marL="0" indent="0" algn="l" rtl="0" eaLnBrk="1" fontAlgn="base" hangingPunct="1">
              <a:spcBef>
                <a:spcPts val="2858"/>
              </a:spcBef>
              <a:spcAft>
                <a:spcPct val="0"/>
              </a:spcAft>
              <a:buFont typeface="Arial" charset="0"/>
              <a:buNone/>
              <a:defRPr sz="1400">
                <a:solidFill>
                  <a:srgbClr val="FF0000"/>
                </a:solidFill>
                <a:latin typeface="+mn-lt"/>
              </a:defRPr>
            </a:lvl6pPr>
            <a:lvl7pPr marL="2687916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3232304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3776692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b="1" kern="0" dirty="0"/>
              <a:t>Česko předběhlo ostatní země CEE v konsolidaci</a:t>
            </a:r>
          </a:p>
          <a:p>
            <a:r>
              <a:rPr lang="cs-CZ" kern="0" dirty="0"/>
              <a:t>Slovensko, Maďarsko i Polsko naopak čelí proceduře nadměrného dluhu.</a:t>
            </a:r>
            <a:endParaRPr lang="en-GB" kern="0" dirty="0"/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E142F09-94D1-0774-9FB3-EBAD9E84B8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7814617"/>
              </p:ext>
            </p:extLst>
          </p:nvPr>
        </p:nvGraphicFramePr>
        <p:xfrm>
          <a:off x="4150787" y="979478"/>
          <a:ext cx="3893599" cy="4088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52714A7A-8C98-F7BD-7EA2-3C8F24155F85}"/>
              </a:ext>
            </a:extLst>
          </p:cNvPr>
          <p:cNvSpPr txBox="1">
            <a:spLocks/>
          </p:cNvSpPr>
          <p:nvPr/>
        </p:nvSpPr>
        <p:spPr bwMode="auto">
          <a:xfrm>
            <a:off x="4327172" y="5223933"/>
            <a:ext cx="3717214" cy="1109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125000"/>
              </a:lnSpc>
              <a:spcBef>
                <a:spcPts val="0"/>
              </a:spcBef>
              <a:spcAft>
                <a:spcPts val="1400"/>
              </a:spcAft>
              <a:defRPr sz="14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rtl="0" eaLnBrk="1" fontAlgn="base" hangingPunct="1">
              <a:lnSpc>
                <a:spcPct val="125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FontTx/>
              <a:buBlip>
                <a:blip/>
              </a:buBlip>
              <a:defRPr sz="1400" b="0">
                <a:solidFill>
                  <a:schemeClr val="tx2"/>
                </a:solidFill>
                <a:latin typeface="+mn-lt"/>
              </a:defRPr>
            </a:lvl2pPr>
            <a:lvl3pPr marL="360363" indent="-173038" algn="l" rtl="0" eaLnBrk="1" fontAlgn="base" hangingPunct="1">
              <a:lnSpc>
                <a:spcPct val="125000"/>
              </a:lnSpc>
              <a:spcBef>
                <a:spcPts val="200"/>
              </a:spcBef>
              <a:spcAft>
                <a:spcPct val="0"/>
              </a:spcAft>
              <a:buClrTx/>
              <a:buFont typeface="Amalia" pitchFamily="34" charset="0"/>
              <a:buChar char="•"/>
              <a:tabLst/>
              <a:defRPr sz="1200">
                <a:solidFill>
                  <a:schemeClr val="tx2"/>
                </a:solidFill>
                <a:latin typeface="+mn-lt"/>
              </a:defRPr>
            </a:lvl3pPr>
            <a:lvl4pPr marL="532800" indent="-179388" algn="l" rtl="0" eaLnBrk="1" fontAlgn="base" hangingPunct="1">
              <a:lnSpc>
                <a:spcPct val="125000"/>
              </a:lnSpc>
              <a:spcBef>
                <a:spcPts val="540"/>
              </a:spcBef>
              <a:spcAft>
                <a:spcPct val="0"/>
              </a:spcAft>
              <a:buClrTx/>
              <a:buFont typeface="Nokia Pure Headline Light" pitchFamily="34" charset="0"/>
              <a:buChar char="–"/>
              <a:tabLst/>
              <a:defRPr sz="1000">
                <a:solidFill>
                  <a:schemeClr val="tx2"/>
                </a:solidFill>
                <a:latin typeface="+mn-lt"/>
              </a:defRPr>
            </a:lvl4pPr>
            <a:lvl5pPr marL="0" indent="0" algn="l" rtl="0" eaLnBrk="1" fontAlgn="base" hangingPunct="1">
              <a:lnSpc>
                <a:spcPct val="125000"/>
              </a:lnSpc>
              <a:spcBef>
                <a:spcPts val="2000"/>
              </a:spcBef>
              <a:spcAft>
                <a:spcPct val="0"/>
              </a:spcAft>
              <a:buFont typeface="Calibri" panose="020F0502020204030204" pitchFamily="34" charset="0"/>
              <a:buNone/>
              <a:tabLst/>
              <a:defRPr sz="1200" b="0" u="sng" baseline="0">
                <a:solidFill>
                  <a:srgbClr val="64C5C9"/>
                </a:solidFill>
                <a:latin typeface="+mn-lt"/>
              </a:defRPr>
            </a:lvl5pPr>
            <a:lvl6pPr marL="0" indent="0" algn="l" rtl="0" eaLnBrk="1" fontAlgn="base" hangingPunct="1">
              <a:spcBef>
                <a:spcPts val="2858"/>
              </a:spcBef>
              <a:spcAft>
                <a:spcPct val="0"/>
              </a:spcAft>
              <a:buFont typeface="Arial" charset="0"/>
              <a:buNone/>
              <a:defRPr sz="1400">
                <a:solidFill>
                  <a:srgbClr val="FF0000"/>
                </a:solidFill>
                <a:latin typeface="+mn-lt"/>
              </a:defRPr>
            </a:lvl6pPr>
            <a:lvl7pPr marL="2687916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7pPr>
            <a:lvl8pPr marL="3232304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8pPr>
            <a:lvl9pPr marL="3776692" indent="-124756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b="1" kern="0" dirty="0"/>
              <a:t>Bez reforem a růstu odsouzeni k schodkům</a:t>
            </a:r>
          </a:p>
          <a:p>
            <a:r>
              <a:rPr lang="cs-CZ" kern="0" dirty="0"/>
              <a:t>Autopilot rozpočtu je nastaven na trvalé prohlubující se schodky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862466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7181" y="3005360"/>
            <a:ext cx="5660812" cy="886397"/>
          </a:xfrm>
        </p:spPr>
        <p:txBody>
          <a:bodyPr/>
          <a:lstStyle/>
          <a:p>
            <a:r>
              <a:rPr lang="cs-CZ"/>
              <a:t>Děkujeme</a:t>
            </a:r>
            <a:br>
              <a:rPr lang="en-GB"/>
            </a:br>
            <a:r>
              <a:rPr lang="cs-CZ" b="0"/>
              <a:t>za pozornost.</a:t>
            </a:r>
            <a:endParaRPr lang="en-GB" b="0"/>
          </a:p>
        </p:txBody>
      </p:sp>
    </p:spTree>
    <p:extLst>
      <p:ext uri="{BB962C8B-B14F-4D97-AF65-F5344CB8AC3E}">
        <p14:creationId xmlns:p14="http://schemas.microsoft.com/office/powerpoint/2010/main" val="1105533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86B5F-6206-5B22-B509-5B7B19C4D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RB </a:t>
            </a:r>
            <a:r>
              <a:rPr lang="en-US" err="1"/>
              <a:t>publikace</a:t>
            </a:r>
            <a:r>
              <a:rPr lang="en-US"/>
              <a:t> </a:t>
            </a:r>
            <a:r>
              <a:rPr lang="en-US">
                <a:solidFill>
                  <a:schemeClr val="accent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investice.rb.cz </a:t>
            </a:r>
            <a:r>
              <a:rPr lang="en-US"/>
              <a:t>a </a:t>
            </a:r>
            <a:r>
              <a:rPr lang="en-US" err="1"/>
              <a:t>přístup</a:t>
            </a:r>
            <a:r>
              <a:rPr lang="en-US"/>
              <a:t> </a:t>
            </a:r>
            <a:r>
              <a:rPr lang="en-US" err="1"/>
              <a:t>na</a:t>
            </a:r>
            <a:r>
              <a:rPr lang="en-US"/>
              <a:t> Raiffeisen RESEARCH </a:t>
            </a:r>
            <a:r>
              <a:rPr lang="en-US" err="1"/>
              <a:t>zde</a:t>
            </a:r>
            <a:r>
              <a:rPr lang="en-US"/>
              <a:t>:</a:t>
            </a:r>
            <a:endParaRPr lang="en-AT"/>
          </a:p>
        </p:txBody>
      </p:sp>
      <p:sp>
        <p:nvSpPr>
          <p:cNvPr id="5" name="Google Shape;213;p3">
            <a:extLst>
              <a:ext uri="{FF2B5EF4-FFF2-40B4-BE49-F238E27FC236}">
                <a16:creationId xmlns:a16="http://schemas.microsoft.com/office/drawing/2014/main" id="{B02E9424-7122-A6A9-F821-0906F8AAADFE}"/>
              </a:ext>
            </a:extLst>
          </p:cNvPr>
          <p:cNvSpPr txBox="1"/>
          <p:nvPr/>
        </p:nvSpPr>
        <p:spPr>
          <a:xfrm>
            <a:off x="3478077" y="1941267"/>
            <a:ext cx="5181945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5F5F5F"/>
              </a:buClr>
              <a:buSzPts val="1000"/>
              <a:buFont typeface="Arial"/>
              <a:buNone/>
            </a:pPr>
            <a:r>
              <a:rPr lang="cs-CZ" sz="1000" b="0" i="0" u="none" strike="noStrike" cap="none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Raiffeisen</a:t>
            </a:r>
            <a:r>
              <a:rPr lang="cs-CZ" sz="1000" b="0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RESEARCH je </a:t>
            </a:r>
            <a:r>
              <a:rPr lang="cs-CZ" sz="1000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divizí </a:t>
            </a:r>
            <a:r>
              <a:rPr lang="cs-CZ" sz="1000" b="1" i="0" u="none" strike="noStrike" cap="none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Raiffeisen</a:t>
            </a:r>
            <a:r>
              <a:rPr lang="cs-CZ" sz="1000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Bank International AG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5F5F5F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5F5F5F"/>
              </a:buClr>
              <a:buSzPts val="1000"/>
              <a:buFont typeface="Arial"/>
              <a:buNone/>
            </a:pPr>
            <a:r>
              <a:rPr lang="cs-CZ" sz="1000" b="0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Hlavní ekonom: </a:t>
            </a:r>
            <a:r>
              <a:rPr lang="cs-CZ" sz="1000" b="1" i="0" u="none" strike="noStrike" cap="none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Gunter</a:t>
            </a:r>
            <a:r>
              <a:rPr lang="cs-CZ" sz="1000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cs-CZ" sz="1000" b="1" i="0" u="none" strike="noStrike" cap="none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Deuber</a:t>
            </a:r>
            <a:endParaRPr sz="1000" b="1" i="0" u="none" strike="noStrike" cap="non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5F5F5F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5F5F5F"/>
              </a:buClr>
              <a:buSzPts val="1000"/>
              <a:buFont typeface="Arial"/>
              <a:buNone/>
            </a:pPr>
            <a:r>
              <a:rPr lang="cs-CZ" sz="1000" b="0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Více než </a:t>
            </a:r>
            <a:r>
              <a:rPr lang="cs-CZ" sz="1000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50 analytiků ve Vídni a 40 analytiků </a:t>
            </a:r>
            <a:r>
              <a:rPr lang="cs-CZ" sz="1000" b="0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ve 13 dalších zemích střední a východní Evropy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5F5F5F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5F5F5F"/>
              </a:buClr>
              <a:buSzPts val="1000"/>
              <a:buFont typeface="Noto Sans Symbols"/>
              <a:buNone/>
            </a:pPr>
            <a:r>
              <a:rPr lang="cs-CZ" sz="1000" b="0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Regionální zaměření na </a:t>
            </a:r>
            <a:r>
              <a:rPr lang="cs-CZ" sz="1000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eurozónu, světové trhy a střední a východní Evropu</a:t>
            </a:r>
            <a:endParaRPr sz="1000" b="1" i="0" u="none" strike="noStrike" cap="non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5F5F5F"/>
              </a:buClr>
              <a:buSzPts val="1000"/>
              <a:buFont typeface="Noto Sans Symbols"/>
              <a:buNone/>
            </a:pPr>
            <a:endParaRPr sz="1000" b="0" i="0" u="none" strike="noStrike" cap="non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5F5F5F"/>
              </a:buClr>
              <a:buSzPts val="1000"/>
              <a:buFont typeface="Noto Sans Symbols"/>
              <a:buNone/>
            </a:pPr>
            <a:r>
              <a:rPr lang="cs-CZ" sz="1000" b="0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Analýzy a predikce pro </a:t>
            </a:r>
            <a:r>
              <a:rPr lang="cs-CZ" sz="1000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ekonomiku, měny, trhy a alokaci aktiv</a:t>
            </a:r>
            <a:endParaRPr sz="1000" b="1" i="0" u="none" strike="noStrike" cap="non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" name="Google Shape;214;p3">
            <a:extLst>
              <a:ext uri="{FF2B5EF4-FFF2-40B4-BE49-F238E27FC236}">
                <a16:creationId xmlns:a16="http://schemas.microsoft.com/office/drawing/2014/main" id="{6B030E92-0D60-E064-589F-11EDCDA97C69}"/>
              </a:ext>
            </a:extLst>
          </p:cNvPr>
          <p:cNvSpPr txBox="1"/>
          <p:nvPr/>
        </p:nvSpPr>
        <p:spPr>
          <a:xfrm>
            <a:off x="2225550" y="5591022"/>
            <a:ext cx="6528977" cy="392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13216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5F5F5F"/>
              </a:buClr>
              <a:buSzPts val="750"/>
              <a:buFont typeface="Noto Sans Symbols"/>
              <a:buNone/>
            </a:pPr>
            <a:r>
              <a:rPr lang="cs-CZ" sz="750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Raiffeisen RESEARCH kontakt: </a:t>
            </a:r>
            <a:r>
              <a:rPr lang="cs-CZ" sz="750" b="1" i="0" u="sng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raiffeisen.research@rbinternational.com</a:t>
            </a:r>
            <a:r>
              <a:rPr lang="cs-CZ" sz="750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nebo +43 1 71707-1846</a:t>
            </a:r>
            <a:endParaRPr sz="750" b="1" i="0" u="none" strike="noStrike" cap="non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" name="Google Shape;215;p3">
            <a:extLst>
              <a:ext uri="{FF2B5EF4-FFF2-40B4-BE49-F238E27FC236}">
                <a16:creationId xmlns:a16="http://schemas.microsoft.com/office/drawing/2014/main" id="{661B22F8-478A-2F1B-73EB-313003C083DF}"/>
              </a:ext>
            </a:extLst>
          </p:cNvPr>
          <p:cNvSpPr/>
          <p:nvPr/>
        </p:nvSpPr>
        <p:spPr>
          <a:xfrm>
            <a:off x="3360839" y="4390710"/>
            <a:ext cx="3197104" cy="1246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2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Připojte se na </a:t>
            </a:r>
            <a:r>
              <a:rPr lang="cs-CZ" sz="1500" b="1" i="0" u="sng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www.raiffeisenresearch.com</a:t>
            </a:r>
            <a:endParaRPr sz="1500" b="1" i="0" u="none" strike="noStrike" cap="non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2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pro přístup k nejnovějším zprávám, predikcím a doporučením!</a:t>
            </a:r>
            <a:endParaRPr sz="1500" b="1" i="0" u="none" strike="noStrike" cap="non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8" name="Google Shape;216;p3">
            <a:extLst>
              <a:ext uri="{FF2B5EF4-FFF2-40B4-BE49-F238E27FC236}">
                <a16:creationId xmlns:a16="http://schemas.microsoft.com/office/drawing/2014/main" id="{86D4FC89-0337-4B1D-0606-3701C14252B8}"/>
              </a:ext>
            </a:extLst>
          </p:cNvPr>
          <p:cNvGrpSpPr/>
          <p:nvPr/>
        </p:nvGrpSpPr>
        <p:grpSpPr>
          <a:xfrm>
            <a:off x="7774875" y="3456428"/>
            <a:ext cx="2516824" cy="2159988"/>
            <a:chOff x="4744177" y="1247301"/>
            <a:chExt cx="3220830" cy="2469004"/>
          </a:xfrm>
        </p:grpSpPr>
        <p:pic>
          <p:nvPicPr>
            <p:cNvPr id="9" name="Google Shape;217;p3">
              <a:extLst>
                <a:ext uri="{FF2B5EF4-FFF2-40B4-BE49-F238E27FC236}">
                  <a16:creationId xmlns:a16="http://schemas.microsoft.com/office/drawing/2014/main" id="{433E3E03-AC02-F1AC-0E7F-F35EE1EEBA73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 rot="-518394">
              <a:off x="5029601" y="2355707"/>
              <a:ext cx="1386418" cy="112802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Google Shape;218;p3" descr="C:\Users\WZHSJW\AppData\Local\Microsoft\Windows\Temporary Internet Files\Content.Outlook\N8C9XXTK\Titel Financial Markets Global Strategy_Q118 (002).jpg">
              <a:extLst>
                <a:ext uri="{FF2B5EF4-FFF2-40B4-BE49-F238E27FC236}">
                  <a16:creationId xmlns:a16="http://schemas.microsoft.com/office/drawing/2014/main" id="{9E05B59A-6AB2-E2A0-3D4A-5E675A1CD819}"/>
                </a:ext>
              </a:extLst>
            </p:cNvPr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 rot="-1632828">
              <a:off x="5044364" y="1415792"/>
              <a:ext cx="1120285" cy="1584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Google Shape;219;p3" descr="C:\Users\WZHSJW\AppData\Local\Microsoft\Windows\Temporary Internet Files\Content.Outlook\N8C9XXTK\Seiten aus CEE Banking_31_05_2017_ (002).jpg">
              <a:extLst>
                <a:ext uri="{FF2B5EF4-FFF2-40B4-BE49-F238E27FC236}">
                  <a16:creationId xmlns:a16="http://schemas.microsoft.com/office/drawing/2014/main" id="{56EDFDC9-DEC5-0C6B-AA8C-05634C3F0082}"/>
                </a:ext>
              </a:extLst>
            </p:cNvPr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 rot="-505147">
              <a:off x="5714430" y="1320768"/>
              <a:ext cx="1120144" cy="1584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Google Shape;220;p3">
              <a:extLst>
                <a:ext uri="{FF2B5EF4-FFF2-40B4-BE49-F238E27FC236}">
                  <a16:creationId xmlns:a16="http://schemas.microsoft.com/office/drawing/2014/main" id="{EAB6CE56-77A9-CA37-1341-85CFE022A696}"/>
                </a:ext>
              </a:extLst>
            </p:cNvPr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 rot="419768">
              <a:off x="6176470" y="1650530"/>
              <a:ext cx="1118699" cy="1584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Google Shape;221;p3">
              <a:extLst>
                <a:ext uri="{FF2B5EF4-FFF2-40B4-BE49-F238E27FC236}">
                  <a16:creationId xmlns:a16="http://schemas.microsoft.com/office/drawing/2014/main" id="{C7D88199-8681-D937-DA03-36C7D1CF291B}"/>
                </a:ext>
              </a:extLst>
            </p:cNvPr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 rot="1216057">
              <a:off x="6612097" y="1988565"/>
              <a:ext cx="1113013" cy="1584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" name="Google Shape;222;p3">
            <a:extLst>
              <a:ext uri="{FF2B5EF4-FFF2-40B4-BE49-F238E27FC236}">
                <a16:creationId xmlns:a16="http://schemas.microsoft.com/office/drawing/2014/main" id="{944867E7-A313-CB34-6FCD-9ABDD95EE4BC}"/>
              </a:ext>
            </a:extLst>
          </p:cNvPr>
          <p:cNvSpPr txBox="1"/>
          <p:nvPr/>
        </p:nvSpPr>
        <p:spPr>
          <a:xfrm>
            <a:off x="3441002" y="3520700"/>
            <a:ext cx="3795045" cy="73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00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Kontakt: Helena Horská </a:t>
            </a:r>
            <a:endParaRPr/>
          </a:p>
          <a:p>
            <a:pPr marL="0" marR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cs-CZ" sz="1000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Vedoucí oddělení výzkumu pro Českou republiku</a:t>
            </a:r>
            <a:endParaRPr/>
          </a:p>
          <a:p>
            <a:pPr marL="0" marR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cs-CZ" sz="1000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Email: helena.horska@rb.cz</a:t>
            </a:r>
            <a:endParaRPr sz="900" b="1" i="0" u="none" strike="noStrike" cap="non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5" name="Google Shape;224;p3">
            <a:extLst>
              <a:ext uri="{FF2B5EF4-FFF2-40B4-BE49-F238E27FC236}">
                <a16:creationId xmlns:a16="http://schemas.microsoft.com/office/drawing/2014/main" id="{F238DB48-1BA1-A9E9-58B9-4B125DFC6430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flipH="1">
            <a:off x="2052925" y="1960287"/>
            <a:ext cx="1095760" cy="846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C9214817-7159-6B39-CE4C-E7053F30AEA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773" y="3520700"/>
            <a:ext cx="832702" cy="1157161"/>
          </a:xfrm>
          <a:prstGeom prst="rect">
            <a:avLst/>
          </a:prstGeom>
        </p:spPr>
      </p:pic>
      <p:sp>
        <p:nvSpPr>
          <p:cNvPr id="19" name="Freeform 4">
            <a:extLst>
              <a:ext uri="{FF2B5EF4-FFF2-40B4-BE49-F238E27FC236}">
                <a16:creationId xmlns:a16="http://schemas.microsoft.com/office/drawing/2014/main" id="{0C2D5F08-2F2C-5341-F682-388A2A288000}"/>
              </a:ext>
            </a:extLst>
          </p:cNvPr>
          <p:cNvSpPr/>
          <p:nvPr/>
        </p:nvSpPr>
        <p:spPr>
          <a:xfrm rot="10800000" flipH="1">
            <a:off x="339822" y="2794453"/>
            <a:ext cx="1029431" cy="1766602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4">
            <a:extLst>
              <a:ext uri="{FF2B5EF4-FFF2-40B4-BE49-F238E27FC236}">
                <a16:creationId xmlns:a16="http://schemas.microsoft.com/office/drawing/2014/main" id="{D7D0F4DE-DFE2-A1C7-6FFF-71565399F890}"/>
              </a:ext>
            </a:extLst>
          </p:cNvPr>
          <p:cNvSpPr/>
          <p:nvPr/>
        </p:nvSpPr>
        <p:spPr>
          <a:xfrm flipH="1">
            <a:off x="10742850" y="2794453"/>
            <a:ext cx="1029431" cy="1766602"/>
          </a:xfrm>
          <a:custGeom>
            <a:avLst/>
            <a:gdLst>
              <a:gd name="connsiteX0" fmla="*/ 0 w 3498574"/>
              <a:gd name="connsiteY0" fmla="*/ 533873 h 5009322"/>
              <a:gd name="connsiteX1" fmla="*/ 1965108 w 3498574"/>
              <a:gd name="connsiteY1" fmla="*/ 2498981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53550 w 3498574"/>
              <a:gd name="connsiteY1" fmla="*/ 2482688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498574"/>
              <a:gd name="connsiteY0" fmla="*/ 533873 h 5009322"/>
              <a:gd name="connsiteX1" fmla="*/ 1941992 w 3498574"/>
              <a:gd name="connsiteY1" fmla="*/ 2497200 h 5009322"/>
              <a:gd name="connsiteX2" fmla="*/ 0 w 3498574"/>
              <a:gd name="connsiteY2" fmla="*/ 4464089 h 5009322"/>
              <a:gd name="connsiteX3" fmla="*/ 420284 w 3498574"/>
              <a:gd name="connsiteY3" fmla="*/ 4907091 h 5009322"/>
              <a:gd name="connsiteX4" fmla="*/ 761054 w 3498574"/>
              <a:gd name="connsiteY4" fmla="*/ 5009322 h 5009322"/>
              <a:gd name="connsiteX5" fmla="*/ 1124542 w 3498574"/>
              <a:gd name="connsiteY5" fmla="*/ 4884373 h 5009322"/>
              <a:gd name="connsiteX6" fmla="*/ 3498574 w 3498574"/>
              <a:gd name="connsiteY6" fmla="*/ 2510340 h 5009322"/>
              <a:gd name="connsiteX7" fmla="*/ 1067747 w 3498574"/>
              <a:gd name="connsiteY7" fmla="*/ 90872 h 5009322"/>
              <a:gd name="connsiteX8" fmla="*/ 726977 w 3498574"/>
              <a:gd name="connsiteY8" fmla="*/ 0 h 5009322"/>
              <a:gd name="connsiteX9" fmla="*/ 454361 w 3498574"/>
              <a:gd name="connsiteY9" fmla="*/ 102231 h 5009322"/>
              <a:gd name="connsiteX10" fmla="*/ 0 w 3498574"/>
              <a:gd name="connsiteY10" fmla="*/ 533873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465050 w 3509263"/>
              <a:gd name="connsiteY9" fmla="*/ 102231 h 5009322"/>
              <a:gd name="connsiteX10" fmla="*/ 0 w 3509263"/>
              <a:gd name="connsiteY10" fmla="*/ 538314 h 5009322"/>
              <a:gd name="connsiteX0" fmla="*/ 0 w 3509263"/>
              <a:gd name="connsiteY0" fmla="*/ 538314 h 5009322"/>
              <a:gd name="connsiteX1" fmla="*/ 1952681 w 3509263"/>
              <a:gd name="connsiteY1" fmla="*/ 2497200 h 5009322"/>
              <a:gd name="connsiteX2" fmla="*/ 10689 w 3509263"/>
              <a:gd name="connsiteY2" fmla="*/ 4464089 h 5009322"/>
              <a:gd name="connsiteX3" fmla="*/ 430973 w 3509263"/>
              <a:gd name="connsiteY3" fmla="*/ 4907091 h 5009322"/>
              <a:gd name="connsiteX4" fmla="*/ 771743 w 3509263"/>
              <a:gd name="connsiteY4" fmla="*/ 5009322 h 5009322"/>
              <a:gd name="connsiteX5" fmla="*/ 1135231 w 3509263"/>
              <a:gd name="connsiteY5" fmla="*/ 4884373 h 5009322"/>
              <a:gd name="connsiteX6" fmla="*/ 3509263 w 3509263"/>
              <a:gd name="connsiteY6" fmla="*/ 2510340 h 5009322"/>
              <a:gd name="connsiteX7" fmla="*/ 1078436 w 3509263"/>
              <a:gd name="connsiteY7" fmla="*/ 90872 h 5009322"/>
              <a:gd name="connsiteX8" fmla="*/ 737666 w 3509263"/>
              <a:gd name="connsiteY8" fmla="*/ 0 h 5009322"/>
              <a:gd name="connsiteX9" fmla="*/ 397553 w 3509263"/>
              <a:gd name="connsiteY9" fmla="*/ 157556 h 5009322"/>
              <a:gd name="connsiteX10" fmla="*/ 0 w 3509263"/>
              <a:gd name="connsiteY10" fmla="*/ 538314 h 5009322"/>
              <a:gd name="connsiteX0" fmla="*/ 0 w 3509263"/>
              <a:gd name="connsiteY0" fmla="*/ 865832 h 5336840"/>
              <a:gd name="connsiteX1" fmla="*/ 1952681 w 3509263"/>
              <a:gd name="connsiteY1" fmla="*/ 2824718 h 5336840"/>
              <a:gd name="connsiteX2" fmla="*/ 10689 w 3509263"/>
              <a:gd name="connsiteY2" fmla="*/ 4791607 h 5336840"/>
              <a:gd name="connsiteX3" fmla="*/ 430973 w 3509263"/>
              <a:gd name="connsiteY3" fmla="*/ 5234609 h 5336840"/>
              <a:gd name="connsiteX4" fmla="*/ 771743 w 3509263"/>
              <a:gd name="connsiteY4" fmla="*/ 5336840 h 5336840"/>
              <a:gd name="connsiteX5" fmla="*/ 1135231 w 3509263"/>
              <a:gd name="connsiteY5" fmla="*/ 5211891 h 5336840"/>
              <a:gd name="connsiteX6" fmla="*/ 3509263 w 3509263"/>
              <a:gd name="connsiteY6" fmla="*/ 2837858 h 5336840"/>
              <a:gd name="connsiteX7" fmla="*/ 1078436 w 3509263"/>
              <a:gd name="connsiteY7" fmla="*/ 418390 h 5336840"/>
              <a:gd name="connsiteX8" fmla="*/ 737666 w 3509263"/>
              <a:gd name="connsiteY8" fmla="*/ 327518 h 5336840"/>
              <a:gd name="connsiteX9" fmla="*/ 397553 w 3509263"/>
              <a:gd name="connsiteY9" fmla="*/ 485074 h 5336840"/>
              <a:gd name="connsiteX10" fmla="*/ 0 w 3509263"/>
              <a:gd name="connsiteY10" fmla="*/ 865832 h 5336840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9428 h 5020436"/>
              <a:gd name="connsiteX1" fmla="*/ 1952681 w 3509263"/>
              <a:gd name="connsiteY1" fmla="*/ 2508314 h 5020436"/>
              <a:gd name="connsiteX2" fmla="*/ 10689 w 3509263"/>
              <a:gd name="connsiteY2" fmla="*/ 4475203 h 5020436"/>
              <a:gd name="connsiteX3" fmla="*/ 430973 w 3509263"/>
              <a:gd name="connsiteY3" fmla="*/ 4918205 h 5020436"/>
              <a:gd name="connsiteX4" fmla="*/ 771743 w 3509263"/>
              <a:gd name="connsiteY4" fmla="*/ 5020436 h 5020436"/>
              <a:gd name="connsiteX5" fmla="*/ 1135231 w 3509263"/>
              <a:gd name="connsiteY5" fmla="*/ 4895487 h 5020436"/>
              <a:gd name="connsiteX6" fmla="*/ 3509263 w 3509263"/>
              <a:gd name="connsiteY6" fmla="*/ 2521454 h 5020436"/>
              <a:gd name="connsiteX7" fmla="*/ 1078436 w 3509263"/>
              <a:gd name="connsiteY7" fmla="*/ 101986 h 5020436"/>
              <a:gd name="connsiteX8" fmla="*/ 737666 w 3509263"/>
              <a:gd name="connsiteY8" fmla="*/ 11114 h 5020436"/>
              <a:gd name="connsiteX9" fmla="*/ 397553 w 3509263"/>
              <a:gd name="connsiteY9" fmla="*/ 168670 h 5020436"/>
              <a:gd name="connsiteX10" fmla="*/ 0 w 3509263"/>
              <a:gd name="connsiteY10" fmla="*/ 549428 h 5020436"/>
              <a:gd name="connsiteX0" fmla="*/ 0 w 3509263"/>
              <a:gd name="connsiteY0" fmla="*/ 542840 h 5013848"/>
              <a:gd name="connsiteX1" fmla="*/ 1952681 w 3509263"/>
              <a:gd name="connsiteY1" fmla="*/ 2501726 h 5013848"/>
              <a:gd name="connsiteX2" fmla="*/ 10689 w 3509263"/>
              <a:gd name="connsiteY2" fmla="*/ 4468615 h 5013848"/>
              <a:gd name="connsiteX3" fmla="*/ 430973 w 3509263"/>
              <a:gd name="connsiteY3" fmla="*/ 4911617 h 5013848"/>
              <a:gd name="connsiteX4" fmla="*/ 771743 w 3509263"/>
              <a:gd name="connsiteY4" fmla="*/ 5013848 h 5013848"/>
              <a:gd name="connsiteX5" fmla="*/ 1135231 w 3509263"/>
              <a:gd name="connsiteY5" fmla="*/ 4888899 h 5013848"/>
              <a:gd name="connsiteX6" fmla="*/ 3509263 w 3509263"/>
              <a:gd name="connsiteY6" fmla="*/ 2514866 h 5013848"/>
              <a:gd name="connsiteX7" fmla="*/ 1117296 w 3509263"/>
              <a:gd name="connsiteY7" fmla="*/ 134923 h 5013848"/>
              <a:gd name="connsiteX8" fmla="*/ 737666 w 3509263"/>
              <a:gd name="connsiteY8" fmla="*/ 4526 h 5013848"/>
              <a:gd name="connsiteX9" fmla="*/ 397553 w 3509263"/>
              <a:gd name="connsiteY9" fmla="*/ 162082 h 5013848"/>
              <a:gd name="connsiteX10" fmla="*/ 0 w 3509263"/>
              <a:gd name="connsiteY10" fmla="*/ 542840 h 5013848"/>
              <a:gd name="connsiteX0" fmla="*/ 0 w 3509263"/>
              <a:gd name="connsiteY0" fmla="*/ 526104 h 4997112"/>
              <a:gd name="connsiteX1" fmla="*/ 1952681 w 3509263"/>
              <a:gd name="connsiteY1" fmla="*/ 2484990 h 4997112"/>
              <a:gd name="connsiteX2" fmla="*/ 10689 w 3509263"/>
              <a:gd name="connsiteY2" fmla="*/ 4451879 h 4997112"/>
              <a:gd name="connsiteX3" fmla="*/ 430973 w 3509263"/>
              <a:gd name="connsiteY3" fmla="*/ 4894881 h 4997112"/>
              <a:gd name="connsiteX4" fmla="*/ 771743 w 3509263"/>
              <a:gd name="connsiteY4" fmla="*/ 4997112 h 4997112"/>
              <a:gd name="connsiteX5" fmla="*/ 1135231 w 3509263"/>
              <a:gd name="connsiteY5" fmla="*/ 4872163 h 4997112"/>
              <a:gd name="connsiteX6" fmla="*/ 3509263 w 3509263"/>
              <a:gd name="connsiteY6" fmla="*/ 2498130 h 4997112"/>
              <a:gd name="connsiteX7" fmla="*/ 1117296 w 3509263"/>
              <a:gd name="connsiteY7" fmla="*/ 118187 h 4997112"/>
              <a:gd name="connsiteX8" fmla="*/ 753426 w 3509263"/>
              <a:gd name="connsiteY8" fmla="*/ 4526 h 4997112"/>
              <a:gd name="connsiteX9" fmla="*/ 397553 w 3509263"/>
              <a:gd name="connsiteY9" fmla="*/ 145346 h 4997112"/>
              <a:gd name="connsiteX10" fmla="*/ 0 w 3509263"/>
              <a:gd name="connsiteY10" fmla="*/ 526104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43621 w 3500203"/>
              <a:gd name="connsiteY1" fmla="*/ 24849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0 w 3500203"/>
              <a:gd name="connsiteY0" fmla="*/ 531610 h 4997112"/>
              <a:gd name="connsiteX1" fmla="*/ 1964742 w 3500203"/>
              <a:gd name="connsiteY1" fmla="*/ 2502390 h 4997112"/>
              <a:gd name="connsiteX2" fmla="*/ 1629 w 3500203"/>
              <a:gd name="connsiteY2" fmla="*/ 4451879 h 4997112"/>
              <a:gd name="connsiteX3" fmla="*/ 421913 w 3500203"/>
              <a:gd name="connsiteY3" fmla="*/ 4894881 h 4997112"/>
              <a:gd name="connsiteX4" fmla="*/ 762683 w 3500203"/>
              <a:gd name="connsiteY4" fmla="*/ 4997112 h 4997112"/>
              <a:gd name="connsiteX5" fmla="*/ 1126171 w 3500203"/>
              <a:gd name="connsiteY5" fmla="*/ 4872163 h 4997112"/>
              <a:gd name="connsiteX6" fmla="*/ 3500203 w 3500203"/>
              <a:gd name="connsiteY6" fmla="*/ 2498130 h 4997112"/>
              <a:gd name="connsiteX7" fmla="*/ 1108236 w 3500203"/>
              <a:gd name="connsiteY7" fmla="*/ 118187 h 4997112"/>
              <a:gd name="connsiteX8" fmla="*/ 744366 w 3500203"/>
              <a:gd name="connsiteY8" fmla="*/ 4526 h 4997112"/>
              <a:gd name="connsiteX9" fmla="*/ 388493 w 3500203"/>
              <a:gd name="connsiteY9" fmla="*/ 145346 h 4997112"/>
              <a:gd name="connsiteX10" fmla="*/ 0 w 3500203"/>
              <a:gd name="connsiteY10" fmla="*/ 531610 h 4997112"/>
              <a:gd name="connsiteX0" fmla="*/ 5110 w 3505313"/>
              <a:gd name="connsiteY0" fmla="*/ 531610 h 4997112"/>
              <a:gd name="connsiteX1" fmla="*/ 1969852 w 3505313"/>
              <a:gd name="connsiteY1" fmla="*/ 2502390 h 4997112"/>
              <a:gd name="connsiteX2" fmla="*/ 0 w 3505313"/>
              <a:gd name="connsiteY2" fmla="*/ 4481321 h 4997112"/>
              <a:gd name="connsiteX3" fmla="*/ 427023 w 3505313"/>
              <a:gd name="connsiteY3" fmla="*/ 4894881 h 4997112"/>
              <a:gd name="connsiteX4" fmla="*/ 767793 w 3505313"/>
              <a:gd name="connsiteY4" fmla="*/ 4997112 h 4997112"/>
              <a:gd name="connsiteX5" fmla="*/ 1131281 w 3505313"/>
              <a:gd name="connsiteY5" fmla="*/ 4872163 h 4997112"/>
              <a:gd name="connsiteX6" fmla="*/ 3505313 w 3505313"/>
              <a:gd name="connsiteY6" fmla="*/ 2498130 h 4997112"/>
              <a:gd name="connsiteX7" fmla="*/ 1113346 w 3505313"/>
              <a:gd name="connsiteY7" fmla="*/ 118187 h 4997112"/>
              <a:gd name="connsiteX8" fmla="*/ 749476 w 3505313"/>
              <a:gd name="connsiteY8" fmla="*/ 4526 h 4997112"/>
              <a:gd name="connsiteX9" fmla="*/ 393603 w 3505313"/>
              <a:gd name="connsiteY9" fmla="*/ 145346 h 4997112"/>
              <a:gd name="connsiteX10" fmla="*/ 5110 w 3505313"/>
              <a:gd name="connsiteY10" fmla="*/ 531610 h 4997112"/>
              <a:gd name="connsiteX0" fmla="*/ 5110 w 3505313"/>
              <a:gd name="connsiteY0" fmla="*/ 531610 h 5288660"/>
              <a:gd name="connsiteX1" fmla="*/ 1969852 w 3505313"/>
              <a:gd name="connsiteY1" fmla="*/ 2502390 h 5288660"/>
              <a:gd name="connsiteX2" fmla="*/ 0 w 3505313"/>
              <a:gd name="connsiteY2" fmla="*/ 4481321 h 5288660"/>
              <a:gd name="connsiteX3" fmla="*/ 427023 w 3505313"/>
              <a:gd name="connsiteY3" fmla="*/ 4894881 h 5288660"/>
              <a:gd name="connsiteX4" fmla="*/ 767793 w 3505313"/>
              <a:gd name="connsiteY4" fmla="*/ 4997112 h 5288660"/>
              <a:gd name="connsiteX5" fmla="*/ 1131281 w 3505313"/>
              <a:gd name="connsiteY5" fmla="*/ 4872163 h 5288660"/>
              <a:gd name="connsiteX6" fmla="*/ 3505313 w 3505313"/>
              <a:gd name="connsiteY6" fmla="*/ 2498130 h 5288660"/>
              <a:gd name="connsiteX7" fmla="*/ 1113346 w 3505313"/>
              <a:gd name="connsiteY7" fmla="*/ 118187 h 5288660"/>
              <a:gd name="connsiteX8" fmla="*/ 749476 w 3505313"/>
              <a:gd name="connsiteY8" fmla="*/ 4526 h 5288660"/>
              <a:gd name="connsiteX9" fmla="*/ 393603 w 3505313"/>
              <a:gd name="connsiteY9" fmla="*/ 145346 h 5288660"/>
              <a:gd name="connsiteX10" fmla="*/ 5110 w 3505313"/>
              <a:gd name="connsiteY10" fmla="*/ 531610 h 5288660"/>
              <a:gd name="connsiteX0" fmla="*/ 5110 w 3505313"/>
              <a:gd name="connsiteY0" fmla="*/ 531610 h 5000898"/>
              <a:gd name="connsiteX1" fmla="*/ 1969852 w 3505313"/>
              <a:gd name="connsiteY1" fmla="*/ 2502390 h 5000898"/>
              <a:gd name="connsiteX2" fmla="*/ 0 w 3505313"/>
              <a:gd name="connsiteY2" fmla="*/ 4481321 h 5000898"/>
              <a:gd name="connsiteX3" fmla="*/ 427023 w 3505313"/>
              <a:gd name="connsiteY3" fmla="*/ 4894881 h 5000898"/>
              <a:gd name="connsiteX4" fmla="*/ 767793 w 3505313"/>
              <a:gd name="connsiteY4" fmla="*/ 4997112 h 5000898"/>
              <a:gd name="connsiteX5" fmla="*/ 1131281 w 3505313"/>
              <a:gd name="connsiteY5" fmla="*/ 4872163 h 5000898"/>
              <a:gd name="connsiteX6" fmla="*/ 3505313 w 3505313"/>
              <a:gd name="connsiteY6" fmla="*/ 2498130 h 5000898"/>
              <a:gd name="connsiteX7" fmla="*/ 1113346 w 3505313"/>
              <a:gd name="connsiteY7" fmla="*/ 118187 h 5000898"/>
              <a:gd name="connsiteX8" fmla="*/ 749476 w 3505313"/>
              <a:gd name="connsiteY8" fmla="*/ 4526 h 5000898"/>
              <a:gd name="connsiteX9" fmla="*/ 393603 w 3505313"/>
              <a:gd name="connsiteY9" fmla="*/ 145346 h 5000898"/>
              <a:gd name="connsiteX10" fmla="*/ 5110 w 3505313"/>
              <a:gd name="connsiteY10" fmla="*/ 531610 h 5000898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31610 h 5007261"/>
              <a:gd name="connsiteX1" fmla="*/ 1969852 w 3505313"/>
              <a:gd name="connsiteY1" fmla="*/ 2502390 h 5007261"/>
              <a:gd name="connsiteX2" fmla="*/ 0 w 3505313"/>
              <a:gd name="connsiteY2" fmla="*/ 4481321 h 5007261"/>
              <a:gd name="connsiteX3" fmla="*/ 427023 w 3505313"/>
              <a:gd name="connsiteY3" fmla="*/ 4894881 h 5007261"/>
              <a:gd name="connsiteX4" fmla="*/ 787503 w 3505313"/>
              <a:gd name="connsiteY4" fmla="*/ 5003475 h 5007261"/>
              <a:gd name="connsiteX5" fmla="*/ 1131281 w 3505313"/>
              <a:gd name="connsiteY5" fmla="*/ 4872163 h 5007261"/>
              <a:gd name="connsiteX6" fmla="*/ 3505313 w 3505313"/>
              <a:gd name="connsiteY6" fmla="*/ 2498130 h 5007261"/>
              <a:gd name="connsiteX7" fmla="*/ 1113346 w 3505313"/>
              <a:gd name="connsiteY7" fmla="*/ 118187 h 5007261"/>
              <a:gd name="connsiteX8" fmla="*/ 749476 w 3505313"/>
              <a:gd name="connsiteY8" fmla="*/ 4526 h 5007261"/>
              <a:gd name="connsiteX9" fmla="*/ 393603 w 3505313"/>
              <a:gd name="connsiteY9" fmla="*/ 145346 h 5007261"/>
              <a:gd name="connsiteX10" fmla="*/ 5110 w 3505313"/>
              <a:gd name="connsiteY10" fmla="*/ 531610 h 5007261"/>
              <a:gd name="connsiteX0" fmla="*/ 5110 w 3505313"/>
              <a:gd name="connsiteY0" fmla="*/ 529652 h 5005303"/>
              <a:gd name="connsiteX1" fmla="*/ 1969852 w 3505313"/>
              <a:gd name="connsiteY1" fmla="*/ 2500432 h 5005303"/>
              <a:gd name="connsiteX2" fmla="*/ 0 w 3505313"/>
              <a:gd name="connsiteY2" fmla="*/ 4479363 h 5005303"/>
              <a:gd name="connsiteX3" fmla="*/ 427023 w 3505313"/>
              <a:gd name="connsiteY3" fmla="*/ 4892923 h 5005303"/>
              <a:gd name="connsiteX4" fmla="*/ 787503 w 3505313"/>
              <a:gd name="connsiteY4" fmla="*/ 5001517 h 5005303"/>
              <a:gd name="connsiteX5" fmla="*/ 1131281 w 3505313"/>
              <a:gd name="connsiteY5" fmla="*/ 4870205 h 5005303"/>
              <a:gd name="connsiteX6" fmla="*/ 3505313 w 3505313"/>
              <a:gd name="connsiteY6" fmla="*/ 2496172 h 5005303"/>
              <a:gd name="connsiteX7" fmla="*/ 1160106 w 3505313"/>
              <a:gd name="connsiteY7" fmla="*/ 158794 h 5005303"/>
              <a:gd name="connsiteX8" fmla="*/ 749476 w 3505313"/>
              <a:gd name="connsiteY8" fmla="*/ 2568 h 5005303"/>
              <a:gd name="connsiteX9" fmla="*/ 393603 w 3505313"/>
              <a:gd name="connsiteY9" fmla="*/ 143388 h 5005303"/>
              <a:gd name="connsiteX10" fmla="*/ 5110 w 3505313"/>
              <a:gd name="connsiteY10" fmla="*/ 529652 h 5005303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416 h 5008067"/>
              <a:gd name="connsiteX1" fmla="*/ 1969852 w 3505313"/>
              <a:gd name="connsiteY1" fmla="*/ 2503196 h 5008067"/>
              <a:gd name="connsiteX2" fmla="*/ 0 w 3505313"/>
              <a:gd name="connsiteY2" fmla="*/ 4482127 h 5008067"/>
              <a:gd name="connsiteX3" fmla="*/ 427023 w 3505313"/>
              <a:gd name="connsiteY3" fmla="*/ 4895687 h 5008067"/>
              <a:gd name="connsiteX4" fmla="*/ 787503 w 3505313"/>
              <a:gd name="connsiteY4" fmla="*/ 5004281 h 5008067"/>
              <a:gd name="connsiteX5" fmla="*/ 1131281 w 3505313"/>
              <a:gd name="connsiteY5" fmla="*/ 4872969 h 5008067"/>
              <a:gd name="connsiteX6" fmla="*/ 3505313 w 3505313"/>
              <a:gd name="connsiteY6" fmla="*/ 2498936 h 5008067"/>
              <a:gd name="connsiteX7" fmla="*/ 1160106 w 3505313"/>
              <a:gd name="connsiteY7" fmla="*/ 161558 h 5008067"/>
              <a:gd name="connsiteX8" fmla="*/ 796836 w 3505313"/>
              <a:gd name="connsiteY8" fmla="*/ 2318 h 5008067"/>
              <a:gd name="connsiteX9" fmla="*/ 393603 w 3505313"/>
              <a:gd name="connsiteY9" fmla="*/ 146152 h 5008067"/>
              <a:gd name="connsiteX10" fmla="*/ 5110 w 3505313"/>
              <a:gd name="connsiteY10" fmla="*/ 532416 h 500806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  <a:gd name="connsiteX0" fmla="*/ 5110 w 3505313"/>
              <a:gd name="connsiteY0" fmla="*/ 532666 h 5008317"/>
              <a:gd name="connsiteX1" fmla="*/ 1969852 w 3505313"/>
              <a:gd name="connsiteY1" fmla="*/ 2503446 h 5008317"/>
              <a:gd name="connsiteX2" fmla="*/ 0 w 3505313"/>
              <a:gd name="connsiteY2" fmla="*/ 4482377 h 5008317"/>
              <a:gd name="connsiteX3" fmla="*/ 427023 w 3505313"/>
              <a:gd name="connsiteY3" fmla="*/ 4895937 h 5008317"/>
              <a:gd name="connsiteX4" fmla="*/ 787503 w 3505313"/>
              <a:gd name="connsiteY4" fmla="*/ 5004531 h 5008317"/>
              <a:gd name="connsiteX5" fmla="*/ 1131281 w 3505313"/>
              <a:gd name="connsiteY5" fmla="*/ 4873219 h 5008317"/>
              <a:gd name="connsiteX6" fmla="*/ 3505313 w 3505313"/>
              <a:gd name="connsiteY6" fmla="*/ 2499186 h 5008317"/>
              <a:gd name="connsiteX7" fmla="*/ 1160106 w 3505313"/>
              <a:gd name="connsiteY7" fmla="*/ 161808 h 5008317"/>
              <a:gd name="connsiteX8" fmla="*/ 796836 w 3505313"/>
              <a:gd name="connsiteY8" fmla="*/ 2568 h 5008317"/>
              <a:gd name="connsiteX9" fmla="*/ 393603 w 3505313"/>
              <a:gd name="connsiteY9" fmla="*/ 146402 h 5008317"/>
              <a:gd name="connsiteX10" fmla="*/ 5110 w 3505313"/>
              <a:gd name="connsiteY10" fmla="*/ 532666 h 5008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05313" h="5008317">
                <a:moveTo>
                  <a:pt x="5110" y="532666"/>
                </a:moveTo>
                <a:lnTo>
                  <a:pt x="1969852" y="2503446"/>
                </a:lnTo>
                <a:lnTo>
                  <a:pt x="0" y="4482377"/>
                </a:lnTo>
                <a:lnTo>
                  <a:pt x="427023" y="4895937"/>
                </a:lnTo>
                <a:cubicBezTo>
                  <a:pt x="510281" y="4969426"/>
                  <a:pt x="670127" y="5008317"/>
                  <a:pt x="787503" y="5004531"/>
                </a:cubicBezTo>
                <a:cubicBezTo>
                  <a:pt x="904879" y="5000745"/>
                  <a:pt x="1004011" y="4978861"/>
                  <a:pt x="1131281" y="4873219"/>
                </a:cubicBezTo>
                <a:lnTo>
                  <a:pt x="3505313" y="2499186"/>
                </a:lnTo>
                <a:lnTo>
                  <a:pt x="1160106" y="161808"/>
                </a:lnTo>
                <a:cubicBezTo>
                  <a:pt x="1068649" y="89635"/>
                  <a:pt x="968345" y="5136"/>
                  <a:pt x="796836" y="2568"/>
                </a:cubicBezTo>
                <a:cubicBezTo>
                  <a:pt x="625327" y="0"/>
                  <a:pt x="475789" y="68559"/>
                  <a:pt x="393603" y="146402"/>
                </a:cubicBezTo>
                <a:lnTo>
                  <a:pt x="5110" y="532666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Obrázek 17" descr="Obsah obrázku text, Písmo, logo, Grafika&#10;&#10;Popis byl vytvořen automaticky">
            <a:extLst>
              <a:ext uri="{FF2B5EF4-FFF2-40B4-BE49-F238E27FC236}">
                <a16:creationId xmlns:a16="http://schemas.microsoft.com/office/drawing/2014/main" id="{A1772DAB-B0AE-316A-8977-D629AF75801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254" y="1584855"/>
            <a:ext cx="2809200" cy="154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240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0F327E-FCD8-F109-2678-79CFAD66B8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58789" y="136525"/>
            <a:ext cx="7621787" cy="3550258"/>
          </a:xfrm>
        </p:spPr>
        <p:txBody>
          <a:bodyPr/>
          <a:lstStyle/>
          <a:p>
            <a:pPr marL="177800" indent="0" algn="just">
              <a:spcBef>
                <a:spcPts val="707"/>
              </a:spcBef>
              <a:buNone/>
            </a:pPr>
            <a:r>
              <a:rPr lang="cs-CZ" sz="1250" b="0">
                <a:latin typeface="FuturaTEE" pitchFamily="2" charset="0"/>
              </a:rPr>
              <a:t>Všechny názory, prognózy a informace, včetně investičních doporučení a obchodní idejí, a jakékoliv ostatní údaje obsažené v tomto dokumentu jsou pouze informativní, nezávazné a představují názor Raiffeisenbank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o zamýšlené 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250" b="0" err="1">
                <a:latin typeface="FuturaTEE" pitchFamily="2" charset="0"/>
              </a:rPr>
              <a:t>reportujícím</a:t>
            </a:r>
            <a:r>
              <a:rPr lang="cs-CZ" sz="1250" b="0">
                <a:latin typeface="FuturaTEE" pitchFamily="2" charset="0"/>
              </a:rPr>
              <a:t> analytikům být angažován v cenných papírech či jiných finančních instrumentech jakékoliv společnosti, kterou analytik pokrývá, pokud nabytí těchto finančních nástrojů nebylo předem projednáno s oddělením Compliance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dle vyhlášky č. 114/2006 Sb., o poctivé prezentaci investičních doporučení, naleznete na webové stránce Raiffeisenbank a.s. v sekci Analýzy – </a:t>
            </a:r>
            <a:r>
              <a:rPr lang="cs-CZ" sz="1250" b="0" err="1">
                <a:latin typeface="FuturaTEE" pitchFamily="2" charset="0"/>
              </a:rPr>
              <a:t>Disclaimer</a:t>
            </a:r>
            <a:r>
              <a:rPr lang="cs-CZ" sz="1250" b="0">
                <a:latin typeface="FuturaTEE" pitchFamily="2" charset="0"/>
              </a:rPr>
              <a:t>, viz https://investice.rb.cz/fileadmin/files/disclaimer_RBroker.pdf .</a:t>
            </a:r>
          </a:p>
          <a:p>
            <a:pPr marL="177800" indent="0" algn="just">
              <a:spcBef>
                <a:spcPts val="707"/>
              </a:spcBef>
              <a:buNone/>
            </a:pPr>
            <a:r>
              <a:rPr lang="cs-CZ" sz="1250" b="0">
                <a:latin typeface="FuturaTEE" pitchFamily="2" charset="0"/>
              </a:rPr>
              <a:t>Dohledovým orgánem pro Raiffeisenbank a.s. je Česká národní banka, Na Příkopě 28, Praha 1.</a:t>
            </a:r>
          </a:p>
          <a:p>
            <a:pPr marL="177800" indent="0" algn="just">
              <a:spcBef>
                <a:spcPts val="707"/>
              </a:spcBef>
              <a:buNone/>
            </a:pPr>
            <a:endParaRPr lang="cs-CZ" sz="1250" b="0">
              <a:latin typeface="FuturaTEE" pitchFamily="2" charset="0"/>
            </a:endParaRPr>
          </a:p>
          <a:p>
            <a:pPr marL="177800" indent="0" algn="just">
              <a:spcBef>
                <a:spcPts val="707"/>
              </a:spcBef>
              <a:buNone/>
            </a:pPr>
            <a:r>
              <a:rPr lang="cs-CZ" sz="1250" b="1">
                <a:latin typeface="FuturaTEE" pitchFamily="2" charset="0"/>
              </a:rPr>
              <a:t>Datum</a:t>
            </a:r>
            <a:r>
              <a:rPr lang="cs-CZ" sz="1250" b="0">
                <a:latin typeface="FuturaTEE" pitchFamily="2" charset="0"/>
              </a:rPr>
              <a:t>: </a:t>
            </a:r>
            <a:r>
              <a:rPr lang="cs-CZ" sz="1250">
                <a:latin typeface="FuturaTEE" pitchFamily="2" charset="0"/>
              </a:rPr>
              <a:t>06</a:t>
            </a:r>
            <a:r>
              <a:rPr lang="cs-CZ" sz="1250" b="0">
                <a:latin typeface="FuturaTEE" pitchFamily="2" charset="0"/>
              </a:rPr>
              <a:t>.05.2024</a:t>
            </a:r>
          </a:p>
          <a:p>
            <a:pPr marL="177800" indent="0" algn="just">
              <a:spcBef>
                <a:spcPts val="707"/>
              </a:spcBef>
              <a:buNone/>
            </a:pPr>
            <a:r>
              <a:rPr lang="cs-CZ" sz="1250" b="0">
                <a:latin typeface="FuturaTEE" pitchFamily="2" charset="0"/>
              </a:rPr>
              <a:t>Naše názory a analýzy naleznete na adrese </a:t>
            </a:r>
            <a:r>
              <a:rPr lang="cs-CZ" sz="1250" b="0" err="1">
                <a:latin typeface="FuturaTEE" pitchFamily="2" charset="0"/>
              </a:rPr>
              <a:t>RBroker</a:t>
            </a:r>
            <a:r>
              <a:rPr lang="cs-CZ" sz="1250" b="0">
                <a:latin typeface="FuturaTEE" pitchFamily="2" charset="0"/>
              </a:rPr>
              <a:t>: </a:t>
            </a:r>
            <a:r>
              <a:rPr lang="cs-CZ" sz="1250" b="0">
                <a:latin typeface="FuturaTEE" pitchFamily="2" charset="0"/>
                <a:hlinkClick r:id="rId3"/>
              </a:rPr>
              <a:t>https://investice.rb.cz/</a:t>
            </a:r>
            <a:endParaRPr lang="cs-CZ" sz="1250" b="0">
              <a:latin typeface="FuturaTEE" pitchFamily="2" charset="0"/>
            </a:endParaRPr>
          </a:p>
          <a:p>
            <a:pPr marL="0" indent="0">
              <a:buNone/>
            </a:pPr>
            <a:endParaRPr lang="cs-CZ" sz="125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2F10C6A-3C4E-C164-E1C1-9DC6FBFEF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Disclaimer</a:t>
            </a:r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RBI Theme">
      <a:dk1>
        <a:srgbClr val="000000"/>
      </a:dk1>
      <a:lt1>
        <a:srgbClr val="FFFFFF"/>
      </a:lt1>
      <a:dk2>
        <a:srgbClr val="2B2D34"/>
      </a:dk2>
      <a:lt2>
        <a:srgbClr val="F1EDE6"/>
      </a:lt2>
      <a:accent1>
        <a:srgbClr val="FEE600"/>
      </a:accent1>
      <a:accent2>
        <a:srgbClr val="FFD403"/>
      </a:accent2>
      <a:accent3>
        <a:srgbClr val="F9BB30"/>
      </a:accent3>
      <a:accent4>
        <a:srgbClr val="67D0AB"/>
      </a:accent4>
      <a:accent5>
        <a:srgbClr val="FF8B6B"/>
      </a:accent5>
      <a:accent6>
        <a:srgbClr val="6A4CAD"/>
      </a:accent6>
      <a:hlink>
        <a:srgbClr val="64C5C9"/>
      </a:hlink>
      <a:folHlink>
        <a:srgbClr val="2B2D34"/>
      </a:folHlink>
    </a:clrScheme>
    <a:fontScheme name="RBI">
      <a:majorFont>
        <a:latin typeface="Amalia"/>
        <a:ea typeface=""/>
        <a:cs typeface=""/>
      </a:majorFont>
      <a:minorFont>
        <a:latin typeface="Amal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sz="1400" dirty="0">
            <a:latin typeface="+mn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F07600"/>
        </a:dk2>
        <a:lt2>
          <a:srgbClr val="636B70"/>
        </a:lt2>
        <a:accent1>
          <a:srgbClr val="ADADAD"/>
        </a:accent1>
        <a:accent2>
          <a:srgbClr val="9C3024"/>
        </a:accent2>
        <a:accent3>
          <a:srgbClr val="FFFFFF"/>
        </a:accent3>
        <a:accent4>
          <a:srgbClr val="000000"/>
        </a:accent4>
        <a:accent5>
          <a:srgbClr val="D3D3D3"/>
        </a:accent5>
        <a:accent6>
          <a:srgbClr val="8D2A20"/>
        </a:accent6>
        <a:hlink>
          <a:srgbClr val="0066CB"/>
        </a:hlink>
        <a:folHlink>
          <a:srgbClr val="99CD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WarmGrey">
      <a:srgbClr val="F1EDE6"/>
    </a:custClr>
    <a:custClr name="WarmGrey50">
      <a:srgbClr val="F8F6F2"/>
    </a:custClr>
    <a:custClr name="GreenDark">
      <a:srgbClr val="225B45"/>
    </a:custClr>
    <a:custClr name="GreenMid">
      <a:srgbClr val="67D0AB"/>
    </a:custClr>
    <a:custClr name="GreenBright">
      <a:srgbClr val="A3E2CC"/>
    </a:custClr>
    <a:custClr name="CoralMid">
      <a:srgbClr val="FF8B6B"/>
    </a:custClr>
    <a:custClr name="CoralBright">
      <a:srgbClr val="FFB9A5"/>
    </a:custClr>
    <a:custClr name="PurpleMid">
      <a:srgbClr val="6A4CAD"/>
    </a:custClr>
    <a:custClr name="PurpleBright">
      <a:srgbClr val="9D88D9"/>
    </a:custClr>
  </a:custClrLst>
  <a:extLst>
    <a:ext uri="{05A4C25C-085E-4340-85A3-A5531E510DB2}">
      <thm15:themeFamily xmlns:thm15="http://schemas.microsoft.com/office/thememl/2012/main" name="Default Design" id="{8B453BF1-38A1-46D2-920E-A5F4956BB65E}" vid="{EED87302-4BED-44A7-B6C2-41C1467E8C4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BI Theme">
    <a:dk1>
      <a:srgbClr val="000000"/>
    </a:dk1>
    <a:lt1>
      <a:srgbClr val="FFFFFF"/>
    </a:lt1>
    <a:dk2>
      <a:srgbClr val="2B2D34"/>
    </a:dk2>
    <a:lt2>
      <a:srgbClr val="F1EDE6"/>
    </a:lt2>
    <a:accent1>
      <a:srgbClr val="FEE600"/>
    </a:accent1>
    <a:accent2>
      <a:srgbClr val="FFD403"/>
    </a:accent2>
    <a:accent3>
      <a:srgbClr val="F9BB30"/>
    </a:accent3>
    <a:accent4>
      <a:srgbClr val="67D0AB"/>
    </a:accent4>
    <a:accent5>
      <a:srgbClr val="FF8B6B"/>
    </a:accent5>
    <a:accent6>
      <a:srgbClr val="6A4CAD"/>
    </a:accent6>
    <a:hlink>
      <a:srgbClr val="64C5C9"/>
    </a:hlink>
    <a:folHlink>
      <a:srgbClr val="2B2D34"/>
    </a:folHlink>
  </a:clrScheme>
  <a:fontScheme name="RBI">
    <a:majorFont>
      <a:latin typeface="Amalia"/>
      <a:ea typeface=""/>
      <a:cs typeface=""/>
    </a:majorFont>
    <a:minorFont>
      <a:latin typeface="Amali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RBI Theme">
    <a:dk1>
      <a:srgbClr val="000000"/>
    </a:dk1>
    <a:lt1>
      <a:srgbClr val="FFFFFF"/>
    </a:lt1>
    <a:dk2>
      <a:srgbClr val="2B2D34"/>
    </a:dk2>
    <a:lt2>
      <a:srgbClr val="F1EDE6"/>
    </a:lt2>
    <a:accent1>
      <a:srgbClr val="FEE600"/>
    </a:accent1>
    <a:accent2>
      <a:srgbClr val="FFD403"/>
    </a:accent2>
    <a:accent3>
      <a:srgbClr val="F9BB30"/>
    </a:accent3>
    <a:accent4>
      <a:srgbClr val="67D0AB"/>
    </a:accent4>
    <a:accent5>
      <a:srgbClr val="FF8B6B"/>
    </a:accent5>
    <a:accent6>
      <a:srgbClr val="6A4CAD"/>
    </a:accent6>
    <a:hlink>
      <a:srgbClr val="64C5C9"/>
    </a:hlink>
    <a:folHlink>
      <a:srgbClr val="2B2D34"/>
    </a:folHlink>
  </a:clrScheme>
  <a:fontScheme name="RBI">
    <a:majorFont>
      <a:latin typeface="Amalia"/>
      <a:ea typeface=""/>
      <a:cs typeface=""/>
    </a:majorFont>
    <a:minorFont>
      <a:latin typeface="Amali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97A2894FEE404681EC1AA7FBDEA4DC" ma:contentTypeVersion="8" ma:contentTypeDescription="Create a new document." ma:contentTypeScope="" ma:versionID="2a198124aa1692b0e9bcb47e4def979b">
  <xsd:schema xmlns:xsd="http://www.w3.org/2001/XMLSchema" xmlns:xs="http://www.w3.org/2001/XMLSchema" xmlns:p="http://schemas.microsoft.com/office/2006/metadata/properties" xmlns:ns2="96c29df6-34e0-4016-a53a-95e3f4d9036b" targetNamespace="http://schemas.microsoft.com/office/2006/metadata/properties" ma:root="true" ma:fieldsID="6b003bdf925af5c3218cab6ee39cc43d" ns2:_="">
    <xsd:import namespace="96c29df6-34e0-4016-a53a-95e3f4d903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c29df6-34e0-4016-a53a-95e3f4d903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B76432-196C-404E-964B-5ACD8259B7A1}">
  <ds:schemaRefs>
    <ds:schemaRef ds:uri="96c29df6-34e0-4016-a53a-95e3f4d9036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B01E651-F266-49E1-B322-3AD4EE652D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DD6946-41FF-4B44-B343-6C58CA5D845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5944731-EEDD-48B9-90B0-799F1B7C8BE8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96c29df6-34e0-4016-a53a-95e3f4d9036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Design</Template>
  <TotalTime>969</TotalTime>
  <Words>731</Words>
  <Application>Microsoft Office PowerPoint</Application>
  <PresentationFormat>Custom</PresentationFormat>
  <Paragraphs>62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Amalia</vt:lpstr>
      <vt:lpstr>Amalia Medium</vt:lpstr>
      <vt:lpstr>Arial</vt:lpstr>
      <vt:lpstr>Calibri</vt:lpstr>
      <vt:lpstr>FuturaTEE</vt:lpstr>
      <vt:lpstr>Nokia Pure Headline Light</vt:lpstr>
      <vt:lpstr>Noto Sans Symbols</vt:lpstr>
      <vt:lpstr>Poppins</vt:lpstr>
      <vt:lpstr>1_Default Design</vt:lpstr>
      <vt:lpstr>PowerPoint Presentation</vt:lpstr>
      <vt:lpstr>Konsolidace v Česku probíhá proti zbytku Evropy odvážněji – přesto nestačí</vt:lpstr>
      <vt:lpstr>PowerPoint Presentation</vt:lpstr>
      <vt:lpstr>Děkujeme za pozornost.</vt:lpstr>
      <vt:lpstr>RB publikace investice.rb.cz a přístup na Raiffeisen RESEARCH zde:</vt:lpstr>
      <vt:lpstr>Disclaimer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Raiffeisen Bank PowerPoint Template</dc:title>
  <dc:creator>Nidhi MEHTA</dc:creator>
  <cp:lastModifiedBy>Helena HORSKA2</cp:lastModifiedBy>
  <cp:revision>16</cp:revision>
  <cp:lastPrinted>2023-09-11T11:53:28Z</cp:lastPrinted>
  <dcterms:created xsi:type="dcterms:W3CDTF">2023-03-09T09:38:50Z</dcterms:created>
  <dcterms:modified xsi:type="dcterms:W3CDTF">2024-11-26T18:35:30Z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0x0101009297A2894FEE404681EC1AA7FBDEA4DC</vt:lpwstr>
  </property>
  <property fmtid="{D5CDD505-2E9C-101B-9397-08002B2CF9AE}" pid="3" name="MediaServiceImageTags">
    <vt:lpwstr/>
  </property>
  <property fmtid="{D5CDD505-2E9C-101B-9397-08002B2CF9AE}" pid="4" name="MSIP_Label_c498124a-e7a7-4f64-b8a2-ce9f46b85150_Enabled">
    <vt:lpwstr>true</vt:lpwstr>
  </property>
  <property fmtid="{D5CDD505-2E9C-101B-9397-08002B2CF9AE}" pid="5" name="MSIP_Label_c498124a-e7a7-4f64-b8a2-ce9f46b85150_SetDate">
    <vt:lpwstr>2023-09-11T12:46:16Z</vt:lpwstr>
  </property>
  <property fmtid="{D5CDD505-2E9C-101B-9397-08002B2CF9AE}" pid="6" name="MSIP_Label_c498124a-e7a7-4f64-b8a2-ce9f46b85150_Method">
    <vt:lpwstr>Privileged</vt:lpwstr>
  </property>
  <property fmtid="{D5CDD505-2E9C-101B-9397-08002B2CF9AE}" pid="7" name="MSIP_Label_c498124a-e7a7-4f64-b8a2-ce9f46b85150_Name">
    <vt:lpwstr>Personal</vt:lpwstr>
  </property>
  <property fmtid="{D5CDD505-2E9C-101B-9397-08002B2CF9AE}" pid="8" name="MSIP_Label_c498124a-e7a7-4f64-b8a2-ce9f46b85150_SiteId">
    <vt:lpwstr>9b511fda-f0b1-43a5-b06e-1e720f64520a</vt:lpwstr>
  </property>
  <property fmtid="{D5CDD505-2E9C-101B-9397-08002B2CF9AE}" pid="9" name="MSIP_Label_c498124a-e7a7-4f64-b8a2-ce9f46b85150_ActionId">
    <vt:lpwstr>681ea5d5-cc88-4780-9eb3-952187d8de37</vt:lpwstr>
  </property>
  <property fmtid="{D5CDD505-2E9C-101B-9397-08002B2CF9AE}" pid="10" name="MSIP_Label_c498124a-e7a7-4f64-b8a2-ce9f46b85150_ContentBits">
    <vt:lpwstr>0</vt:lpwstr>
  </property>
</Properties>
</file>