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52" r:id="rId3"/>
    <p:sldId id="331" r:id="rId4"/>
    <p:sldId id="351" r:id="rId5"/>
    <p:sldId id="353" r:id="rId6"/>
    <p:sldId id="354" r:id="rId7"/>
    <p:sldId id="355" r:id="rId8"/>
    <p:sldId id="356" r:id="rId9"/>
    <p:sldId id="321" r:id="rId10"/>
    <p:sldId id="357" r:id="rId11"/>
  </p:sldIdLst>
  <p:sldSz cx="9144000" cy="6858000" type="screen4x3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01B7-B49C-4C7B-9F6B-F95E7EDDAFC9}" type="datetimeFigureOut">
              <a:rPr lang="cs-CZ" smtClean="0"/>
              <a:t>29.11.2023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593D7-0B8F-4DE7-9CC1-E45C991BD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2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4684-7403-43B5-935E-41DC81037E72}" type="datetimeFigureOut">
              <a:rPr lang="it-IT" smtClean="0"/>
              <a:pPr/>
              <a:t>29/11/2023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9D501-F943-4344-8CA6-1C0F692874A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 </a:t>
            </a:r>
            <a:br>
              <a:rPr lang="it-IT" sz="3600" dirty="0"/>
            </a:br>
            <a:r>
              <a:rPr lang="cs-CZ" sz="4800" b="1" dirty="0">
                <a:solidFill>
                  <a:srgbClr val="004C94"/>
                </a:solidFill>
              </a:rPr>
              <a:t>XXIX. EXPORTNÍ FÓRUM</a:t>
            </a:r>
            <a:endParaRPr lang="it-IT" sz="6600" b="1" dirty="0">
              <a:solidFill>
                <a:srgbClr val="004C94"/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8" name="Immagine 17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9" name="Immagine 18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150096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21" name="Immagine 20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22" name="Immagine 21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3" name="Immagine 22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4" name="Immagine 23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63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AEAC3E35-7214-D771-D3A6-92CF511B89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65"/>
            <a:ext cx="9144000" cy="55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3145162"/>
          </a:xfrm>
        </p:spPr>
        <p:txBody>
          <a:bodyPr>
            <a:noAutofit/>
          </a:bodyPr>
          <a:lstStyle/>
          <a:p>
            <a:r>
              <a:rPr lang="cs-CZ" sz="3600" dirty="0"/>
              <a:t> </a:t>
            </a:r>
            <a:r>
              <a:rPr lang="cs-CZ" sz="4800" b="1" dirty="0">
                <a:solidFill>
                  <a:srgbClr val="004C94"/>
                </a:solidFill>
              </a:rPr>
              <a:t>DOKONALÝ ZLOČIN</a:t>
            </a:r>
            <a:br>
              <a:rPr lang="cs-CZ" sz="4800" b="1" dirty="0">
                <a:solidFill>
                  <a:srgbClr val="004C94"/>
                </a:solidFill>
              </a:rPr>
            </a:br>
            <a:br>
              <a:rPr lang="cs-CZ" sz="4800" b="1" dirty="0">
                <a:solidFill>
                  <a:srgbClr val="004C94"/>
                </a:solidFill>
              </a:rPr>
            </a:br>
            <a:r>
              <a:rPr lang="cs-CZ" sz="4800" b="1" dirty="0">
                <a:solidFill>
                  <a:srgbClr val="004C94"/>
                </a:solidFill>
              </a:rPr>
              <a:t>Proč se Češi chtějí stát jeho obětí?</a:t>
            </a:r>
            <a:endParaRPr lang="it-IT" sz="6600" b="1" dirty="0">
              <a:solidFill>
                <a:srgbClr val="004C94"/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8" name="Immagine 17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9" name="Immagine 18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150096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21" name="Immagine 20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22" name="Immagine 21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3" name="Immagine 22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4" name="Immagine 23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49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4532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9278" y="184857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8D4D0F90-0848-9E3F-7603-67F6933494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15592"/>
            <a:ext cx="7884369" cy="5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9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63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B0F8B9C0-5369-3145-66E3-DE26E39F7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26" y="0"/>
            <a:ext cx="7218348" cy="57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63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037E4029-AC5D-7EDB-E115-2FBD0F7D04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87"/>
            <a:ext cx="9144000" cy="52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63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D511CEC7-ED64-E0D2-B119-A8698837F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57"/>
            <a:ext cx="9144000" cy="53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63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4B0134A-E572-87FB-EAAA-6353DB10A6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1"/>
            <a:ext cx="9144000" cy="50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1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63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DFC87401-7FFD-5169-D4CC-E1F407DBF9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" y="273105"/>
            <a:ext cx="9144000" cy="5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26719"/>
            <a:ext cx="7772400" cy="263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it-IT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 descr="logo sfondo tra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185441" cy="137803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-847397" y="5599642"/>
            <a:ext cx="9900013" cy="1365881"/>
            <a:chOff x="-847397" y="5599642"/>
            <a:chExt cx="9900013" cy="1365881"/>
          </a:xfrm>
        </p:grpSpPr>
        <p:pic>
          <p:nvPicPr>
            <p:cNvPr id="15" name="Immagine 14" descr="v b 2.png"/>
            <p:cNvPicPr>
              <a:picLocks noChangeAspect="1"/>
            </p:cNvPicPr>
            <p:nvPr/>
          </p:nvPicPr>
          <p:blipFill>
            <a:blip r:embed="rId3" cstate="print"/>
            <a:srcRect t="53707" r="33165"/>
            <a:stretch>
              <a:fillRect/>
            </a:stretch>
          </p:blipFill>
          <p:spPr>
            <a:xfrm rot="856213">
              <a:off x="-847397" y="5599642"/>
              <a:ext cx="4366990" cy="1241376"/>
            </a:xfrm>
            <a:prstGeom prst="rect">
              <a:avLst/>
            </a:prstGeom>
          </p:spPr>
        </p:pic>
        <p:pic>
          <p:nvPicPr>
            <p:cNvPr id="16" name="Immagine 15" descr="logo sfondo tra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5733256"/>
              <a:ext cx="1468896" cy="926218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3131839" y="6165304"/>
              <a:ext cx="529208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b="1" dirty="0">
                  <a:solidFill>
                    <a:srgbClr val="004C94"/>
                  </a:solidFill>
                </a:rPr>
                <a:t>XXIX. EXPORTNÍ FÓRUM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r>
                <a:rPr lang="cs-CZ" sz="1400" dirty="0">
                  <a:solidFill>
                    <a:srgbClr val="004C94"/>
                  </a:solidFill>
                </a:rPr>
                <a:t> Čtvrtek 30.11.2023, Mladé Buky</a:t>
              </a:r>
              <a:br>
                <a:rPr lang="it-IT" sz="1400" dirty="0">
                  <a:solidFill>
                    <a:srgbClr val="004C94"/>
                  </a:solidFill>
                </a:rPr>
              </a:br>
              <a:endParaRPr lang="it-IT" sz="1400" dirty="0">
                <a:solidFill>
                  <a:srgbClr val="004C94"/>
                </a:solidFill>
              </a:endParaRPr>
            </a:p>
          </p:txBody>
        </p:sp>
        <p:pic>
          <p:nvPicPr>
            <p:cNvPr id="18" name="Immagine 17" descr="lsRisorsa 2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424" y="6093296"/>
              <a:ext cx="664192" cy="764704"/>
            </a:xfrm>
            <a:prstGeom prst="rect">
              <a:avLst/>
            </a:prstGeom>
          </p:spPr>
        </p:pic>
        <p:pic>
          <p:nvPicPr>
            <p:cNvPr id="19" name="Immagine 18" descr="lRisorsa 1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738" y="6165304"/>
              <a:ext cx="1115398" cy="319606"/>
            </a:xfrm>
            <a:prstGeom prst="rect">
              <a:avLst/>
            </a:prstGeom>
          </p:spPr>
        </p:pic>
        <p:pic>
          <p:nvPicPr>
            <p:cNvPr id="20" name="Immagine 19" descr="  BGG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835181">
              <a:off x="1467431" y="5713708"/>
              <a:ext cx="1381948" cy="1194643"/>
            </a:xfrm>
            <a:prstGeom prst="rect">
              <a:avLst/>
            </a:prstGeom>
          </p:spPr>
        </p:pic>
        <p:pic>
          <p:nvPicPr>
            <p:cNvPr id="21" name="Immagine 20" descr="  BGG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850232">
              <a:off x="1480936" y="5681924"/>
              <a:ext cx="946251" cy="817999"/>
            </a:xfrm>
            <a:prstGeom prst="rect">
              <a:avLst/>
            </a:prstGeom>
          </p:spPr>
        </p:pic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562557B3-8A24-D687-6A8C-06234C33B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83"/>
            <a:ext cx="9144000" cy="49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06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139</Words>
  <Application>Microsoft Office PowerPoint</Application>
  <PresentationFormat>Předvádění na obrazovce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  XXIX. EXPORTNÍ FÓRUM</vt:lpstr>
      <vt:lpstr> DOKONALÝ ZLOČIN  Proč se Češi chtějí stát jeho obětí?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Evropa – naděje nebo problém Evropy? NADĚJE</dc:title>
  <dc:creator>user156</dc:creator>
  <cp:lastModifiedBy>Křížová Věra</cp:lastModifiedBy>
  <cp:revision>53</cp:revision>
  <cp:lastPrinted>2019-11-13T15:48:00Z</cp:lastPrinted>
  <dcterms:created xsi:type="dcterms:W3CDTF">2019-11-07T12:45:38Z</dcterms:created>
  <dcterms:modified xsi:type="dcterms:W3CDTF">2023-11-29T16:33:15Z</dcterms:modified>
</cp:coreProperties>
</file>