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9" r:id="rId2"/>
    <p:sldId id="297" r:id="rId3"/>
    <p:sldId id="298" r:id="rId4"/>
    <p:sldId id="299" r:id="rId5"/>
    <p:sldId id="300" r:id="rId6"/>
    <p:sldId id="280" r:id="rId7"/>
    <p:sldId id="301" r:id="rId8"/>
    <p:sldId id="302" r:id="rId9"/>
    <p:sldId id="303" r:id="rId10"/>
    <p:sldId id="292" r:id="rId11"/>
    <p:sldId id="274" r:id="rId12"/>
    <p:sldId id="304" r:id="rId13"/>
    <p:sldId id="307" r:id="rId14"/>
    <p:sldId id="306" r:id="rId15"/>
    <p:sldId id="283" r:id="rId16"/>
    <p:sldId id="314" r:id="rId17"/>
    <p:sldId id="312" r:id="rId18"/>
    <p:sldId id="310" r:id="rId19"/>
    <p:sldId id="313" r:id="rId20"/>
    <p:sldId id="309" r:id="rId21"/>
    <p:sldId id="308" r:id="rId22"/>
    <p:sldId id="275" r:id="rId23"/>
    <p:sldId id="267" r:id="rId24"/>
  </p:sldIdLst>
  <p:sldSz cx="9144000" cy="5143500" type="screen16x9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B9E0F7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702" autoAdjust="0"/>
  </p:normalViewPr>
  <p:slideViewPr>
    <p:cSldViewPr snapToGrid="0" snapToObjects="1">
      <p:cViewPr varScale="1">
        <p:scale>
          <a:sx n="119" d="100"/>
          <a:sy n="119" d="100"/>
        </p:scale>
        <p:origin x="1272" y="120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B1D1B-7C3C-4666-8729-A5B2608D3AF8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2B29D1B9-CA4D-4D64-A9CD-0E8A7D889298}">
      <dgm:prSet phldrT="[Text]"/>
      <dgm:spPr/>
      <dgm:t>
        <a:bodyPr/>
        <a:lstStyle/>
        <a:p>
          <a:r>
            <a:rPr lang="cs-CZ" dirty="0"/>
            <a:t>Ovlivňování prostředí</a:t>
          </a:r>
        </a:p>
      </dgm:t>
    </dgm:pt>
    <dgm:pt modelId="{8DF55E3F-1B6A-4A3C-8BD2-ABB8789C0B74}" type="parTrans" cxnId="{85FE79AC-A0B6-4E87-AEDB-0DD68C35EA34}">
      <dgm:prSet/>
      <dgm:spPr/>
      <dgm:t>
        <a:bodyPr/>
        <a:lstStyle/>
        <a:p>
          <a:endParaRPr lang="cs-CZ"/>
        </a:p>
      </dgm:t>
    </dgm:pt>
    <dgm:pt modelId="{0C59BE59-32AD-42BA-A810-7197E67D27B3}" type="sibTrans" cxnId="{85FE79AC-A0B6-4E87-AEDB-0DD68C35EA34}">
      <dgm:prSet/>
      <dgm:spPr/>
      <dgm:t>
        <a:bodyPr/>
        <a:lstStyle/>
        <a:p>
          <a:endParaRPr lang="cs-CZ"/>
        </a:p>
      </dgm:t>
    </dgm:pt>
    <dgm:pt modelId="{B6C4F3AF-2C6A-46EF-83AB-D69B26C4B724}">
      <dgm:prSet phldrT="[Text]"/>
      <dgm:spPr/>
      <dgm:t>
        <a:bodyPr/>
        <a:lstStyle/>
        <a:p>
          <a:pPr>
            <a:spcAft>
              <a:spcPts val="400"/>
            </a:spcAft>
          </a:pPr>
          <a:r>
            <a:rPr lang="cs-CZ" dirty="0"/>
            <a:t>Vnitřní proexportní ekosystém</a:t>
          </a:r>
        </a:p>
      </dgm:t>
    </dgm:pt>
    <dgm:pt modelId="{BB6601EB-7336-4D65-A683-6BF0F042D997}" type="parTrans" cxnId="{9BB72CEE-FD4B-4DAA-8E4A-638CB7B7BA3A}">
      <dgm:prSet/>
      <dgm:spPr/>
      <dgm:t>
        <a:bodyPr/>
        <a:lstStyle/>
        <a:p>
          <a:endParaRPr lang="cs-CZ"/>
        </a:p>
      </dgm:t>
    </dgm:pt>
    <dgm:pt modelId="{32F528F1-AEBF-4D2E-B18C-64BA2ED22071}" type="sibTrans" cxnId="{9BB72CEE-FD4B-4DAA-8E4A-638CB7B7BA3A}">
      <dgm:prSet/>
      <dgm:spPr/>
      <dgm:t>
        <a:bodyPr/>
        <a:lstStyle/>
        <a:p>
          <a:endParaRPr lang="cs-CZ"/>
        </a:p>
      </dgm:t>
    </dgm:pt>
    <dgm:pt modelId="{D8DA977F-4BB9-41D0-8176-03900D1D0369}">
      <dgm:prSet phldrT="[Text]"/>
      <dgm:spPr/>
      <dgm:t>
        <a:bodyPr/>
        <a:lstStyle/>
        <a:p>
          <a:pPr>
            <a:spcAft>
              <a:spcPts val="400"/>
            </a:spcAft>
          </a:pPr>
          <a:r>
            <a:rPr lang="cs-CZ" dirty="0"/>
            <a:t>Podmínky obchodu na zahraničních trzích</a:t>
          </a:r>
        </a:p>
      </dgm:t>
    </dgm:pt>
    <dgm:pt modelId="{F002ACB0-1DE9-4D05-8B3E-5F393499CB36}" type="parTrans" cxnId="{AFA15FB0-7288-4F3B-BF9A-F419397C4D14}">
      <dgm:prSet/>
      <dgm:spPr/>
      <dgm:t>
        <a:bodyPr/>
        <a:lstStyle/>
        <a:p>
          <a:endParaRPr lang="cs-CZ"/>
        </a:p>
      </dgm:t>
    </dgm:pt>
    <dgm:pt modelId="{B51C2501-1CA4-463A-9DB6-248B516B1A42}" type="sibTrans" cxnId="{AFA15FB0-7288-4F3B-BF9A-F419397C4D14}">
      <dgm:prSet/>
      <dgm:spPr/>
      <dgm:t>
        <a:bodyPr/>
        <a:lstStyle/>
        <a:p>
          <a:endParaRPr lang="cs-CZ"/>
        </a:p>
      </dgm:t>
    </dgm:pt>
    <dgm:pt modelId="{BBF2E20A-BF1C-47AF-A310-7D90BA18ECD6}">
      <dgm:prSet phldrT="[Text]"/>
      <dgm:spPr/>
      <dgm:t>
        <a:bodyPr/>
        <a:lstStyle/>
        <a:p>
          <a:r>
            <a:rPr lang="cs-CZ" dirty="0"/>
            <a:t>Poskytování zdrojů</a:t>
          </a:r>
        </a:p>
      </dgm:t>
    </dgm:pt>
    <dgm:pt modelId="{47501428-4EB9-4B7A-B101-8CFEBC70DF54}" type="parTrans" cxnId="{5C6E0F82-4F3F-41FF-A95F-A2C852A15574}">
      <dgm:prSet/>
      <dgm:spPr/>
      <dgm:t>
        <a:bodyPr/>
        <a:lstStyle/>
        <a:p>
          <a:endParaRPr lang="cs-CZ"/>
        </a:p>
      </dgm:t>
    </dgm:pt>
    <dgm:pt modelId="{7A21CC81-D320-44D4-B822-37D6A90EF75B}" type="sibTrans" cxnId="{5C6E0F82-4F3F-41FF-A95F-A2C852A15574}">
      <dgm:prSet/>
      <dgm:spPr/>
      <dgm:t>
        <a:bodyPr/>
        <a:lstStyle/>
        <a:p>
          <a:endParaRPr lang="cs-CZ"/>
        </a:p>
      </dgm:t>
    </dgm:pt>
    <dgm:pt modelId="{B919899A-294F-48F1-95E2-B3DE4F29002F}">
      <dgm:prSet phldrT="[Text]"/>
      <dgm:spPr/>
      <dgm:t>
        <a:bodyPr/>
        <a:lstStyle/>
        <a:p>
          <a:pPr>
            <a:spcAft>
              <a:spcPts val="400"/>
            </a:spcAft>
          </a:pPr>
          <a:r>
            <a:rPr lang="cs-CZ" dirty="0"/>
            <a:t>Finanční nástroje</a:t>
          </a:r>
        </a:p>
      </dgm:t>
    </dgm:pt>
    <dgm:pt modelId="{4BC4147D-EB58-446B-938C-B2A644E3671C}" type="parTrans" cxnId="{57F64AB6-BA03-4060-BE61-EE5DB863FEB2}">
      <dgm:prSet/>
      <dgm:spPr/>
      <dgm:t>
        <a:bodyPr/>
        <a:lstStyle/>
        <a:p>
          <a:endParaRPr lang="cs-CZ"/>
        </a:p>
      </dgm:t>
    </dgm:pt>
    <dgm:pt modelId="{50227C28-884E-415D-A6A8-5A38E4BFDD85}" type="sibTrans" cxnId="{57F64AB6-BA03-4060-BE61-EE5DB863FEB2}">
      <dgm:prSet/>
      <dgm:spPr/>
      <dgm:t>
        <a:bodyPr/>
        <a:lstStyle/>
        <a:p>
          <a:endParaRPr lang="cs-CZ"/>
        </a:p>
      </dgm:t>
    </dgm:pt>
    <dgm:pt modelId="{C59ADF79-3E52-4E03-925F-A76C63B6A7C4}">
      <dgm:prSet phldrT="[Text]"/>
      <dgm:spPr/>
      <dgm:t>
        <a:bodyPr/>
        <a:lstStyle/>
        <a:p>
          <a:r>
            <a:rPr lang="cs-CZ" dirty="0"/>
            <a:t>Naplňování cílů</a:t>
          </a:r>
        </a:p>
      </dgm:t>
    </dgm:pt>
    <dgm:pt modelId="{97E8F20C-3911-4368-AECC-4036D70D46DE}" type="parTrans" cxnId="{2F96A026-A950-421D-8D40-139D05D38DF5}">
      <dgm:prSet/>
      <dgm:spPr/>
      <dgm:t>
        <a:bodyPr/>
        <a:lstStyle/>
        <a:p>
          <a:endParaRPr lang="cs-CZ"/>
        </a:p>
      </dgm:t>
    </dgm:pt>
    <dgm:pt modelId="{477CD3DC-1AB2-4ED9-A40F-4D2BEB01CDE6}" type="sibTrans" cxnId="{2F96A026-A950-421D-8D40-139D05D38DF5}">
      <dgm:prSet/>
      <dgm:spPr/>
      <dgm:t>
        <a:bodyPr/>
        <a:lstStyle/>
        <a:p>
          <a:endParaRPr lang="cs-CZ"/>
        </a:p>
      </dgm:t>
    </dgm:pt>
    <dgm:pt modelId="{31C755AC-00FB-4F81-91BA-77369945F82D}">
      <dgm:prSet phldrT="[Text]"/>
      <dgm:spPr/>
      <dgm:t>
        <a:bodyPr/>
        <a:lstStyle/>
        <a:p>
          <a:pPr>
            <a:spcAft>
              <a:spcPts val="400"/>
            </a:spcAft>
          </a:pPr>
          <a:r>
            <a:rPr lang="cs-CZ" b="1" dirty="0"/>
            <a:t>Zvyšování globálních ambicí českých firem</a:t>
          </a:r>
        </a:p>
      </dgm:t>
    </dgm:pt>
    <dgm:pt modelId="{0126B3B8-51C3-4EAB-9AA6-B9D2C038E64E}" type="parTrans" cxnId="{30729F0C-4206-47D9-AB99-0DC5CD2B0246}">
      <dgm:prSet/>
      <dgm:spPr/>
      <dgm:t>
        <a:bodyPr/>
        <a:lstStyle/>
        <a:p>
          <a:endParaRPr lang="cs-CZ"/>
        </a:p>
      </dgm:t>
    </dgm:pt>
    <dgm:pt modelId="{D38D64D7-F35F-4E83-89AD-D1523EED56D5}" type="sibTrans" cxnId="{30729F0C-4206-47D9-AB99-0DC5CD2B0246}">
      <dgm:prSet/>
      <dgm:spPr/>
      <dgm:t>
        <a:bodyPr/>
        <a:lstStyle/>
        <a:p>
          <a:endParaRPr lang="cs-CZ"/>
        </a:p>
      </dgm:t>
    </dgm:pt>
    <dgm:pt modelId="{09784A57-EDE1-402B-BC30-B6E8F0F54AC7}">
      <dgm:prSet phldrT="[Text]"/>
      <dgm:spPr/>
      <dgm:t>
        <a:bodyPr/>
        <a:lstStyle/>
        <a:p>
          <a:pPr>
            <a:spcAft>
              <a:spcPts val="400"/>
            </a:spcAft>
          </a:pPr>
          <a:r>
            <a:rPr lang="cs-CZ" dirty="0"/>
            <a:t>Lepší postavení v GVC</a:t>
          </a:r>
        </a:p>
      </dgm:t>
    </dgm:pt>
    <dgm:pt modelId="{6211B1AE-54C8-4B45-98C4-95C720681F2B}" type="parTrans" cxnId="{5BD3101B-EC1F-4B13-A4F9-07CCE286D48C}">
      <dgm:prSet/>
      <dgm:spPr/>
      <dgm:t>
        <a:bodyPr/>
        <a:lstStyle/>
        <a:p>
          <a:endParaRPr lang="cs-CZ"/>
        </a:p>
      </dgm:t>
    </dgm:pt>
    <dgm:pt modelId="{9C82B9F4-1A37-4BA5-AA00-5A0CB6E5DA05}" type="sibTrans" cxnId="{5BD3101B-EC1F-4B13-A4F9-07CCE286D48C}">
      <dgm:prSet/>
      <dgm:spPr/>
      <dgm:t>
        <a:bodyPr/>
        <a:lstStyle/>
        <a:p>
          <a:endParaRPr lang="cs-CZ"/>
        </a:p>
      </dgm:t>
    </dgm:pt>
    <dgm:pt modelId="{98CD5FBB-0EAC-4D10-B9C2-6260491BE5A9}">
      <dgm:prSet phldrT="[Text]"/>
      <dgm:spPr/>
      <dgm:t>
        <a:bodyPr/>
        <a:lstStyle/>
        <a:p>
          <a:pPr>
            <a:spcAft>
              <a:spcPts val="400"/>
            </a:spcAft>
          </a:pPr>
          <a:r>
            <a:rPr lang="cs-CZ" dirty="0"/>
            <a:t>Vnitřní trh</a:t>
          </a:r>
        </a:p>
      </dgm:t>
    </dgm:pt>
    <dgm:pt modelId="{56AADA21-4478-4012-9F0F-A049A08CE229}" type="parTrans" cxnId="{6BD9EFB1-A8A3-4B1D-BD69-4A91246F8FE3}">
      <dgm:prSet/>
      <dgm:spPr/>
      <dgm:t>
        <a:bodyPr/>
        <a:lstStyle/>
        <a:p>
          <a:endParaRPr lang="en-US"/>
        </a:p>
      </dgm:t>
    </dgm:pt>
    <dgm:pt modelId="{D85B9974-7CA5-491C-A2E5-745A9AEB4555}" type="sibTrans" cxnId="{6BD9EFB1-A8A3-4B1D-BD69-4A91246F8FE3}">
      <dgm:prSet/>
      <dgm:spPr/>
      <dgm:t>
        <a:bodyPr/>
        <a:lstStyle/>
        <a:p>
          <a:endParaRPr lang="en-US"/>
        </a:p>
      </dgm:t>
    </dgm:pt>
    <dgm:pt modelId="{0B1525E9-5CC0-4F06-859F-6E2008326A0A}">
      <dgm:prSet phldrT="[Text]"/>
      <dgm:spPr/>
      <dgm:t>
        <a:bodyPr/>
        <a:lstStyle/>
        <a:p>
          <a:pPr>
            <a:spcAft>
              <a:spcPts val="400"/>
            </a:spcAft>
          </a:pPr>
          <a:r>
            <a:rPr lang="cs-CZ" dirty="0"/>
            <a:t>Služby</a:t>
          </a:r>
        </a:p>
      </dgm:t>
    </dgm:pt>
    <dgm:pt modelId="{521BF44B-B0A2-49A2-8D97-06C92EEF08C9}" type="parTrans" cxnId="{2E691698-4872-4295-9D49-B5613E7D63EE}">
      <dgm:prSet/>
      <dgm:spPr/>
      <dgm:t>
        <a:bodyPr/>
        <a:lstStyle/>
        <a:p>
          <a:endParaRPr lang="en-US"/>
        </a:p>
      </dgm:t>
    </dgm:pt>
    <dgm:pt modelId="{D48D6FF1-F2DF-4FB1-B926-4B19C9D808DE}" type="sibTrans" cxnId="{2E691698-4872-4295-9D49-B5613E7D63EE}">
      <dgm:prSet/>
      <dgm:spPr/>
      <dgm:t>
        <a:bodyPr/>
        <a:lstStyle/>
        <a:p>
          <a:endParaRPr lang="en-US"/>
        </a:p>
      </dgm:t>
    </dgm:pt>
    <dgm:pt modelId="{3917ED1D-29DF-44BA-BEBB-C8BEC4155020}">
      <dgm:prSet phldrT="[Text]"/>
      <dgm:spPr/>
      <dgm:t>
        <a:bodyPr/>
        <a:lstStyle/>
        <a:p>
          <a:pPr>
            <a:spcAft>
              <a:spcPts val="400"/>
            </a:spcAft>
          </a:pPr>
          <a:r>
            <a:rPr lang="cs-CZ" dirty="0"/>
            <a:t>Propagace</a:t>
          </a:r>
        </a:p>
      </dgm:t>
    </dgm:pt>
    <dgm:pt modelId="{7875354C-CAB2-4649-88D6-E890C2F12E03}" type="parTrans" cxnId="{A94A6233-4412-44E1-B970-5F01188788DB}">
      <dgm:prSet/>
      <dgm:spPr/>
      <dgm:t>
        <a:bodyPr/>
        <a:lstStyle/>
        <a:p>
          <a:endParaRPr lang="en-US"/>
        </a:p>
      </dgm:t>
    </dgm:pt>
    <dgm:pt modelId="{15BD9225-6E90-4BC6-BBE0-503FEEF9FC73}" type="sibTrans" cxnId="{A94A6233-4412-44E1-B970-5F01188788DB}">
      <dgm:prSet/>
      <dgm:spPr/>
      <dgm:t>
        <a:bodyPr/>
        <a:lstStyle/>
        <a:p>
          <a:endParaRPr lang="en-US"/>
        </a:p>
      </dgm:t>
    </dgm:pt>
    <dgm:pt modelId="{BA4A00E2-3EEF-447F-85D1-085851180558}">
      <dgm:prSet phldrT="[Text]"/>
      <dgm:spPr/>
      <dgm:t>
        <a:bodyPr/>
        <a:lstStyle/>
        <a:p>
          <a:pPr>
            <a:spcAft>
              <a:spcPts val="400"/>
            </a:spcAft>
          </a:pPr>
          <a:r>
            <a:rPr lang="cs-CZ" dirty="0" err="1"/>
            <a:t>Branding</a:t>
          </a:r>
          <a:r>
            <a:rPr lang="cs-CZ" dirty="0"/>
            <a:t> ČR</a:t>
          </a:r>
        </a:p>
      </dgm:t>
    </dgm:pt>
    <dgm:pt modelId="{06335870-A4C9-4C87-8579-9098EC91CD2F}" type="parTrans" cxnId="{ADFD0253-0385-47FE-8EE0-3B2F92E02C0C}">
      <dgm:prSet/>
      <dgm:spPr/>
      <dgm:t>
        <a:bodyPr/>
        <a:lstStyle/>
        <a:p>
          <a:endParaRPr lang="en-US"/>
        </a:p>
      </dgm:t>
    </dgm:pt>
    <dgm:pt modelId="{8E7D5CF9-4091-49B9-BD41-409006C44503}" type="sibTrans" cxnId="{ADFD0253-0385-47FE-8EE0-3B2F92E02C0C}">
      <dgm:prSet/>
      <dgm:spPr/>
      <dgm:t>
        <a:bodyPr/>
        <a:lstStyle/>
        <a:p>
          <a:endParaRPr lang="en-US"/>
        </a:p>
      </dgm:t>
    </dgm:pt>
    <dgm:pt modelId="{258A30EB-EDD2-41A9-B6BF-42E660AFF1CF}">
      <dgm:prSet phldrT="[Text]"/>
      <dgm:spPr/>
      <dgm:t>
        <a:bodyPr/>
        <a:lstStyle/>
        <a:p>
          <a:pPr>
            <a:spcAft>
              <a:spcPts val="400"/>
            </a:spcAft>
          </a:pPr>
          <a:r>
            <a:rPr lang="cs-CZ" dirty="0"/>
            <a:t>Exportní diverzifikace</a:t>
          </a:r>
        </a:p>
      </dgm:t>
    </dgm:pt>
    <dgm:pt modelId="{30C5429A-42B0-4063-A567-9689E3CEB371}" type="parTrans" cxnId="{B2292962-5459-4204-B5D9-A07E7E20BB51}">
      <dgm:prSet/>
      <dgm:spPr/>
      <dgm:t>
        <a:bodyPr/>
        <a:lstStyle/>
        <a:p>
          <a:endParaRPr lang="en-US"/>
        </a:p>
      </dgm:t>
    </dgm:pt>
    <dgm:pt modelId="{EAE0207B-9A26-4CA1-B91B-7D1C81E0E55A}" type="sibTrans" cxnId="{B2292962-5459-4204-B5D9-A07E7E20BB51}">
      <dgm:prSet/>
      <dgm:spPr/>
      <dgm:t>
        <a:bodyPr/>
        <a:lstStyle/>
        <a:p>
          <a:endParaRPr lang="en-US"/>
        </a:p>
      </dgm:t>
    </dgm:pt>
    <dgm:pt modelId="{02FD91D7-3A24-487C-BAD8-F83FE16DEE4C}">
      <dgm:prSet phldrT="[Text]"/>
      <dgm:spPr/>
      <dgm:t>
        <a:bodyPr/>
        <a:lstStyle/>
        <a:p>
          <a:pPr>
            <a:spcAft>
              <a:spcPts val="400"/>
            </a:spcAft>
          </a:pPr>
          <a:r>
            <a:rPr lang="cs-CZ" dirty="0"/>
            <a:t>Programy podpory</a:t>
          </a:r>
        </a:p>
      </dgm:t>
    </dgm:pt>
    <dgm:pt modelId="{FB322221-0FE7-4511-A0E9-E90E94A62B5F}" type="parTrans" cxnId="{A8A2DC12-39CD-4033-83A5-FCB949231D7F}">
      <dgm:prSet/>
      <dgm:spPr/>
      <dgm:t>
        <a:bodyPr/>
        <a:lstStyle/>
        <a:p>
          <a:endParaRPr lang="en-US"/>
        </a:p>
      </dgm:t>
    </dgm:pt>
    <dgm:pt modelId="{0A72EB90-8316-4E7E-9C67-FD309162F35A}" type="sibTrans" cxnId="{A8A2DC12-39CD-4033-83A5-FCB949231D7F}">
      <dgm:prSet/>
      <dgm:spPr/>
      <dgm:t>
        <a:bodyPr/>
        <a:lstStyle/>
        <a:p>
          <a:endParaRPr lang="en-US"/>
        </a:p>
      </dgm:t>
    </dgm:pt>
    <dgm:pt modelId="{BABA8DEE-388A-4451-AB93-17710DA857F8}" type="pres">
      <dgm:prSet presAssocID="{EF2B1D1B-7C3C-4666-8729-A5B2608D3A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32C757-663D-4560-947F-BC3AA211E27A}" type="pres">
      <dgm:prSet presAssocID="{EF2B1D1B-7C3C-4666-8729-A5B2608D3AF8}" presName="tSp" presStyleCnt="0"/>
      <dgm:spPr/>
    </dgm:pt>
    <dgm:pt modelId="{22EDBB53-09E7-4CED-9E66-08F9954A0ACE}" type="pres">
      <dgm:prSet presAssocID="{EF2B1D1B-7C3C-4666-8729-A5B2608D3AF8}" presName="bSp" presStyleCnt="0"/>
      <dgm:spPr/>
    </dgm:pt>
    <dgm:pt modelId="{153AB793-98B7-497F-8C30-7AE96E4B81FE}" type="pres">
      <dgm:prSet presAssocID="{EF2B1D1B-7C3C-4666-8729-A5B2608D3AF8}" presName="process" presStyleCnt="0"/>
      <dgm:spPr/>
    </dgm:pt>
    <dgm:pt modelId="{A91AB3FE-6ECE-4E72-97B2-CE121AF17CCF}" type="pres">
      <dgm:prSet presAssocID="{2B29D1B9-CA4D-4D64-A9CD-0E8A7D889298}" presName="composite1" presStyleCnt="0"/>
      <dgm:spPr/>
    </dgm:pt>
    <dgm:pt modelId="{A3900AA8-3D50-4B15-8968-F2DA64816892}" type="pres">
      <dgm:prSet presAssocID="{2B29D1B9-CA4D-4D64-A9CD-0E8A7D889298}" presName="dummyNode1" presStyleLbl="node1" presStyleIdx="0" presStyleCnt="3"/>
      <dgm:spPr/>
    </dgm:pt>
    <dgm:pt modelId="{C06F82F8-2024-4306-BF2B-7E13573B5796}" type="pres">
      <dgm:prSet presAssocID="{2B29D1B9-CA4D-4D64-A9CD-0E8A7D88929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B2182-2823-4998-9E4C-42B88FDF2DF8}" type="pres">
      <dgm:prSet presAssocID="{2B29D1B9-CA4D-4D64-A9CD-0E8A7D88929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6F406-F9E9-4127-A5C3-5D0D4D72ABE0}" type="pres">
      <dgm:prSet presAssocID="{2B29D1B9-CA4D-4D64-A9CD-0E8A7D88929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76F0E-1E87-4911-A331-D0E28CAF3DE0}" type="pres">
      <dgm:prSet presAssocID="{2B29D1B9-CA4D-4D64-A9CD-0E8A7D889298}" presName="connSite1" presStyleCnt="0"/>
      <dgm:spPr/>
    </dgm:pt>
    <dgm:pt modelId="{8702F74F-DB10-49D7-B015-DD0A964CF025}" type="pres">
      <dgm:prSet presAssocID="{0C59BE59-32AD-42BA-A810-7197E67D27B3}" presName="Name9" presStyleLbl="sibTrans2D1" presStyleIdx="0" presStyleCnt="2"/>
      <dgm:spPr/>
      <dgm:t>
        <a:bodyPr/>
        <a:lstStyle/>
        <a:p>
          <a:endParaRPr lang="en-US"/>
        </a:p>
      </dgm:t>
    </dgm:pt>
    <dgm:pt modelId="{B2E27071-2E3D-49B5-B17E-DAA746968A43}" type="pres">
      <dgm:prSet presAssocID="{BBF2E20A-BF1C-47AF-A310-7D90BA18ECD6}" presName="composite2" presStyleCnt="0"/>
      <dgm:spPr/>
    </dgm:pt>
    <dgm:pt modelId="{9EDB347B-D546-4C7B-AEC2-DB57F859ECDA}" type="pres">
      <dgm:prSet presAssocID="{BBF2E20A-BF1C-47AF-A310-7D90BA18ECD6}" presName="dummyNode2" presStyleLbl="node1" presStyleIdx="0" presStyleCnt="3"/>
      <dgm:spPr/>
    </dgm:pt>
    <dgm:pt modelId="{DF9B7244-7B14-4E65-B916-982944F3D197}" type="pres">
      <dgm:prSet presAssocID="{BBF2E20A-BF1C-47AF-A310-7D90BA18ECD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4DC30-F9E2-4F4C-B826-26CB6EB34877}" type="pres">
      <dgm:prSet presAssocID="{BBF2E20A-BF1C-47AF-A310-7D90BA18ECD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4701C-EC62-489D-9EE9-200EDDCCDCE8}" type="pres">
      <dgm:prSet presAssocID="{BBF2E20A-BF1C-47AF-A310-7D90BA18ECD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0BDC9-81D7-4ABC-BFDC-22E354600C50}" type="pres">
      <dgm:prSet presAssocID="{BBF2E20A-BF1C-47AF-A310-7D90BA18ECD6}" presName="connSite2" presStyleCnt="0"/>
      <dgm:spPr/>
    </dgm:pt>
    <dgm:pt modelId="{1C3EB1FA-F922-4BE5-A7B6-FC22B3518FBC}" type="pres">
      <dgm:prSet presAssocID="{7A21CC81-D320-44D4-B822-37D6A90EF75B}" presName="Name18" presStyleLbl="sibTrans2D1" presStyleIdx="1" presStyleCnt="2"/>
      <dgm:spPr/>
      <dgm:t>
        <a:bodyPr/>
        <a:lstStyle/>
        <a:p>
          <a:endParaRPr lang="en-US"/>
        </a:p>
      </dgm:t>
    </dgm:pt>
    <dgm:pt modelId="{9F81768D-ED89-41F1-9E88-090464692266}" type="pres">
      <dgm:prSet presAssocID="{C59ADF79-3E52-4E03-925F-A76C63B6A7C4}" presName="composite1" presStyleCnt="0"/>
      <dgm:spPr/>
    </dgm:pt>
    <dgm:pt modelId="{AB569959-38F3-45D8-926E-87AFA8236483}" type="pres">
      <dgm:prSet presAssocID="{C59ADF79-3E52-4E03-925F-A76C63B6A7C4}" presName="dummyNode1" presStyleLbl="node1" presStyleIdx="1" presStyleCnt="3"/>
      <dgm:spPr/>
    </dgm:pt>
    <dgm:pt modelId="{4AF11D52-26B4-4B88-8F94-6568281E428F}" type="pres">
      <dgm:prSet presAssocID="{C59ADF79-3E52-4E03-925F-A76C63B6A7C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97797-2F40-4047-BA9A-3A2FBAFB7DDB}" type="pres">
      <dgm:prSet presAssocID="{C59ADF79-3E52-4E03-925F-A76C63B6A7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B7578-EA99-4F86-8746-8E7F4071BDA2}" type="pres">
      <dgm:prSet presAssocID="{C59ADF79-3E52-4E03-925F-A76C63B6A7C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55988-1688-4F76-9583-A79BCD6F5EAD}" type="pres">
      <dgm:prSet presAssocID="{C59ADF79-3E52-4E03-925F-A76C63B6A7C4}" presName="connSite1" presStyleCnt="0"/>
      <dgm:spPr/>
    </dgm:pt>
  </dgm:ptLst>
  <dgm:cxnLst>
    <dgm:cxn modelId="{58FAAA68-0DF4-4D5E-8E74-BB63B7963F21}" type="presOf" srcId="{31C755AC-00FB-4F81-91BA-77369945F82D}" destId="{4AF11D52-26B4-4B88-8F94-6568281E428F}" srcOrd="0" destOrd="0" presId="urn:microsoft.com/office/officeart/2005/8/layout/hProcess4"/>
    <dgm:cxn modelId="{3CBDC70B-3C15-432A-ACC6-28CDB78A6FE2}" type="presOf" srcId="{BBF2E20A-BF1C-47AF-A310-7D90BA18ECD6}" destId="{2A34701C-EC62-489D-9EE9-200EDDCCDCE8}" srcOrd="0" destOrd="0" presId="urn:microsoft.com/office/officeart/2005/8/layout/hProcess4"/>
    <dgm:cxn modelId="{5330A49B-C8C7-4AE7-9C91-AC8BFDE00B1F}" type="presOf" srcId="{3917ED1D-29DF-44BA-BEBB-C8BEC4155020}" destId="{DF9B7244-7B14-4E65-B916-982944F3D197}" srcOrd="0" destOrd="3" presId="urn:microsoft.com/office/officeart/2005/8/layout/hProcess4"/>
    <dgm:cxn modelId="{2F96A026-A950-421D-8D40-139D05D38DF5}" srcId="{EF2B1D1B-7C3C-4666-8729-A5B2608D3AF8}" destId="{C59ADF79-3E52-4E03-925F-A76C63B6A7C4}" srcOrd="2" destOrd="0" parTransId="{97E8F20C-3911-4368-AECC-4036D70D46DE}" sibTransId="{477CD3DC-1AB2-4ED9-A40F-4D2BEB01CDE6}"/>
    <dgm:cxn modelId="{46C34407-CA32-46C7-BEE7-011896916062}" type="presOf" srcId="{09784A57-EDE1-402B-BC30-B6E8F0F54AC7}" destId="{4AF11D52-26B4-4B88-8F94-6568281E428F}" srcOrd="0" destOrd="1" presId="urn:microsoft.com/office/officeart/2005/8/layout/hProcess4"/>
    <dgm:cxn modelId="{B7162783-E85E-4491-9B1B-99B96F82D3D6}" type="presOf" srcId="{B919899A-294F-48F1-95E2-B3DE4F29002F}" destId="{DF9B7244-7B14-4E65-B916-982944F3D197}" srcOrd="0" destOrd="1" presId="urn:microsoft.com/office/officeart/2005/8/layout/hProcess4"/>
    <dgm:cxn modelId="{A7C54D03-D948-4ED4-A020-5B528B97E1CC}" type="presOf" srcId="{31C755AC-00FB-4F81-91BA-77369945F82D}" destId="{97697797-2F40-4047-BA9A-3A2FBAFB7DDB}" srcOrd="1" destOrd="0" presId="urn:microsoft.com/office/officeart/2005/8/layout/hProcess4"/>
    <dgm:cxn modelId="{7B04B55E-CB6A-46CF-B55F-0A8CB3855A24}" type="presOf" srcId="{7A21CC81-D320-44D4-B822-37D6A90EF75B}" destId="{1C3EB1FA-F922-4BE5-A7B6-FC22B3518FBC}" srcOrd="0" destOrd="0" presId="urn:microsoft.com/office/officeart/2005/8/layout/hProcess4"/>
    <dgm:cxn modelId="{C663A022-D4E4-47FD-A3F3-40EEB2787501}" type="presOf" srcId="{02FD91D7-3A24-487C-BAD8-F83FE16DEE4C}" destId="{DF9B7244-7B14-4E65-B916-982944F3D197}" srcOrd="0" destOrd="0" presId="urn:microsoft.com/office/officeart/2005/8/layout/hProcess4"/>
    <dgm:cxn modelId="{5BD3101B-EC1F-4B13-A4F9-07CCE286D48C}" srcId="{C59ADF79-3E52-4E03-925F-A76C63B6A7C4}" destId="{09784A57-EDE1-402B-BC30-B6E8F0F54AC7}" srcOrd="1" destOrd="0" parTransId="{6211B1AE-54C8-4B45-98C4-95C720681F2B}" sibTransId="{9C82B9F4-1A37-4BA5-AA00-5A0CB6E5DA05}"/>
    <dgm:cxn modelId="{D1DA03BE-8474-4608-9500-F63951E929FE}" type="presOf" srcId="{B6C4F3AF-2C6A-46EF-83AB-D69B26C4B724}" destId="{D70B2182-2823-4998-9E4C-42B88FDF2DF8}" srcOrd="1" destOrd="0" presId="urn:microsoft.com/office/officeart/2005/8/layout/hProcess4"/>
    <dgm:cxn modelId="{95D8AE42-681D-41FC-9D15-780FC9A5FDF3}" type="presOf" srcId="{0B1525E9-5CC0-4F06-859F-6E2008326A0A}" destId="{08B4DC30-F9E2-4F4C-B826-26CB6EB34877}" srcOrd="1" destOrd="2" presId="urn:microsoft.com/office/officeart/2005/8/layout/hProcess4"/>
    <dgm:cxn modelId="{6BD9EFB1-A8A3-4B1D-BD69-4A91246F8FE3}" srcId="{2B29D1B9-CA4D-4D64-A9CD-0E8A7D889298}" destId="{98CD5FBB-0EAC-4D10-B9C2-6260491BE5A9}" srcOrd="1" destOrd="0" parTransId="{56AADA21-4478-4012-9F0F-A049A08CE229}" sibTransId="{D85B9974-7CA5-491C-A2E5-745A9AEB4555}"/>
    <dgm:cxn modelId="{9BB72CEE-FD4B-4DAA-8E4A-638CB7B7BA3A}" srcId="{2B29D1B9-CA4D-4D64-A9CD-0E8A7D889298}" destId="{B6C4F3AF-2C6A-46EF-83AB-D69B26C4B724}" srcOrd="0" destOrd="0" parTransId="{BB6601EB-7336-4D65-A683-6BF0F042D997}" sibTransId="{32F528F1-AEBF-4D2E-B18C-64BA2ED22071}"/>
    <dgm:cxn modelId="{56CC0CC7-C819-47DB-89C4-55975869C147}" type="presOf" srcId="{D8DA977F-4BB9-41D0-8176-03900D1D0369}" destId="{C06F82F8-2024-4306-BF2B-7E13573B5796}" srcOrd="0" destOrd="2" presId="urn:microsoft.com/office/officeart/2005/8/layout/hProcess4"/>
    <dgm:cxn modelId="{85FE79AC-A0B6-4E87-AEDB-0DD68C35EA34}" srcId="{EF2B1D1B-7C3C-4666-8729-A5B2608D3AF8}" destId="{2B29D1B9-CA4D-4D64-A9CD-0E8A7D889298}" srcOrd="0" destOrd="0" parTransId="{8DF55E3F-1B6A-4A3C-8BD2-ABB8789C0B74}" sibTransId="{0C59BE59-32AD-42BA-A810-7197E67D27B3}"/>
    <dgm:cxn modelId="{FF7CADB9-A312-433D-B1B8-90877D06E49E}" type="presOf" srcId="{258A30EB-EDD2-41A9-B6BF-42E660AFF1CF}" destId="{4AF11D52-26B4-4B88-8F94-6568281E428F}" srcOrd="0" destOrd="2" presId="urn:microsoft.com/office/officeart/2005/8/layout/hProcess4"/>
    <dgm:cxn modelId="{A94A6233-4412-44E1-B970-5F01188788DB}" srcId="{BBF2E20A-BF1C-47AF-A310-7D90BA18ECD6}" destId="{3917ED1D-29DF-44BA-BEBB-C8BEC4155020}" srcOrd="3" destOrd="0" parTransId="{7875354C-CAB2-4649-88D6-E890C2F12E03}" sibTransId="{15BD9225-6E90-4BC6-BBE0-503FEEF9FC73}"/>
    <dgm:cxn modelId="{79F04845-8B96-4561-A771-8BB38BEB1F52}" type="presOf" srcId="{BA4A00E2-3EEF-447F-85D1-085851180558}" destId="{08B4DC30-F9E2-4F4C-B826-26CB6EB34877}" srcOrd="1" destOrd="4" presId="urn:microsoft.com/office/officeart/2005/8/layout/hProcess4"/>
    <dgm:cxn modelId="{D7854EF9-7DD4-4D63-BE18-EE8E843E5FC3}" type="presOf" srcId="{B6C4F3AF-2C6A-46EF-83AB-D69B26C4B724}" destId="{C06F82F8-2024-4306-BF2B-7E13573B5796}" srcOrd="0" destOrd="0" presId="urn:microsoft.com/office/officeart/2005/8/layout/hProcess4"/>
    <dgm:cxn modelId="{486B1BE6-179B-416D-8F95-2684D95871C8}" type="presOf" srcId="{D8DA977F-4BB9-41D0-8176-03900D1D0369}" destId="{D70B2182-2823-4998-9E4C-42B88FDF2DF8}" srcOrd="1" destOrd="2" presId="urn:microsoft.com/office/officeart/2005/8/layout/hProcess4"/>
    <dgm:cxn modelId="{EB055A3C-6F75-4C23-8047-8CC94E195C47}" type="presOf" srcId="{2B29D1B9-CA4D-4D64-A9CD-0E8A7D889298}" destId="{4CE6F406-F9E9-4127-A5C3-5D0D4D72ABE0}" srcOrd="0" destOrd="0" presId="urn:microsoft.com/office/officeart/2005/8/layout/hProcess4"/>
    <dgm:cxn modelId="{5C6E0F82-4F3F-41FF-A95F-A2C852A15574}" srcId="{EF2B1D1B-7C3C-4666-8729-A5B2608D3AF8}" destId="{BBF2E20A-BF1C-47AF-A310-7D90BA18ECD6}" srcOrd="1" destOrd="0" parTransId="{47501428-4EB9-4B7A-B101-8CFEBC70DF54}" sibTransId="{7A21CC81-D320-44D4-B822-37D6A90EF75B}"/>
    <dgm:cxn modelId="{CF4C4B9C-78E4-46A9-A1AC-5C8240C00D12}" type="presOf" srcId="{BA4A00E2-3EEF-447F-85D1-085851180558}" destId="{DF9B7244-7B14-4E65-B916-982944F3D197}" srcOrd="0" destOrd="4" presId="urn:microsoft.com/office/officeart/2005/8/layout/hProcess4"/>
    <dgm:cxn modelId="{98ACEFF6-6094-4BCF-9DB5-B20129EDBC3A}" type="presOf" srcId="{EF2B1D1B-7C3C-4666-8729-A5B2608D3AF8}" destId="{BABA8DEE-388A-4451-AB93-17710DA857F8}" srcOrd="0" destOrd="0" presId="urn:microsoft.com/office/officeart/2005/8/layout/hProcess4"/>
    <dgm:cxn modelId="{412BD436-A0A7-461E-84C0-1A6B43BA0EFF}" type="presOf" srcId="{C59ADF79-3E52-4E03-925F-A76C63B6A7C4}" destId="{0ADB7578-EA99-4F86-8746-8E7F4071BDA2}" srcOrd="0" destOrd="0" presId="urn:microsoft.com/office/officeart/2005/8/layout/hProcess4"/>
    <dgm:cxn modelId="{A8A2DC12-39CD-4033-83A5-FCB949231D7F}" srcId="{BBF2E20A-BF1C-47AF-A310-7D90BA18ECD6}" destId="{02FD91D7-3A24-487C-BAD8-F83FE16DEE4C}" srcOrd="0" destOrd="0" parTransId="{FB322221-0FE7-4511-A0E9-E90E94A62B5F}" sibTransId="{0A72EB90-8316-4E7E-9C67-FD309162F35A}"/>
    <dgm:cxn modelId="{9C3EC26B-F5C1-4337-AD02-4C38D6C18070}" type="presOf" srcId="{0C59BE59-32AD-42BA-A810-7197E67D27B3}" destId="{8702F74F-DB10-49D7-B015-DD0A964CF025}" srcOrd="0" destOrd="0" presId="urn:microsoft.com/office/officeart/2005/8/layout/hProcess4"/>
    <dgm:cxn modelId="{AFA15FB0-7288-4F3B-BF9A-F419397C4D14}" srcId="{2B29D1B9-CA4D-4D64-A9CD-0E8A7D889298}" destId="{D8DA977F-4BB9-41D0-8176-03900D1D0369}" srcOrd="2" destOrd="0" parTransId="{F002ACB0-1DE9-4D05-8B3E-5F393499CB36}" sibTransId="{B51C2501-1CA4-463A-9DB6-248B516B1A42}"/>
    <dgm:cxn modelId="{D7879108-60E3-41D6-9458-614C08FF9C6E}" type="presOf" srcId="{0B1525E9-5CC0-4F06-859F-6E2008326A0A}" destId="{DF9B7244-7B14-4E65-B916-982944F3D197}" srcOrd="0" destOrd="2" presId="urn:microsoft.com/office/officeart/2005/8/layout/hProcess4"/>
    <dgm:cxn modelId="{7839D391-653D-4C6C-AF29-26DE4F245F51}" type="presOf" srcId="{98CD5FBB-0EAC-4D10-B9C2-6260491BE5A9}" destId="{C06F82F8-2024-4306-BF2B-7E13573B5796}" srcOrd="0" destOrd="1" presId="urn:microsoft.com/office/officeart/2005/8/layout/hProcess4"/>
    <dgm:cxn modelId="{DC132504-FC4D-455B-81F7-651A782D63D1}" type="presOf" srcId="{258A30EB-EDD2-41A9-B6BF-42E660AFF1CF}" destId="{97697797-2F40-4047-BA9A-3A2FBAFB7DDB}" srcOrd="1" destOrd="2" presId="urn:microsoft.com/office/officeart/2005/8/layout/hProcess4"/>
    <dgm:cxn modelId="{57F64AB6-BA03-4060-BE61-EE5DB863FEB2}" srcId="{BBF2E20A-BF1C-47AF-A310-7D90BA18ECD6}" destId="{B919899A-294F-48F1-95E2-B3DE4F29002F}" srcOrd="1" destOrd="0" parTransId="{4BC4147D-EB58-446B-938C-B2A644E3671C}" sibTransId="{50227C28-884E-415D-A6A8-5A38E4BFDD85}"/>
    <dgm:cxn modelId="{30729F0C-4206-47D9-AB99-0DC5CD2B0246}" srcId="{C59ADF79-3E52-4E03-925F-A76C63B6A7C4}" destId="{31C755AC-00FB-4F81-91BA-77369945F82D}" srcOrd="0" destOrd="0" parTransId="{0126B3B8-51C3-4EAB-9AA6-B9D2C038E64E}" sibTransId="{D38D64D7-F35F-4E83-89AD-D1523EED56D5}"/>
    <dgm:cxn modelId="{2E691698-4872-4295-9D49-B5613E7D63EE}" srcId="{BBF2E20A-BF1C-47AF-A310-7D90BA18ECD6}" destId="{0B1525E9-5CC0-4F06-859F-6E2008326A0A}" srcOrd="2" destOrd="0" parTransId="{521BF44B-B0A2-49A2-8D97-06C92EEF08C9}" sibTransId="{D48D6FF1-F2DF-4FB1-B926-4B19C9D808DE}"/>
    <dgm:cxn modelId="{046BD032-A5E8-44BC-AE38-DF6992117266}" type="presOf" srcId="{98CD5FBB-0EAC-4D10-B9C2-6260491BE5A9}" destId="{D70B2182-2823-4998-9E4C-42B88FDF2DF8}" srcOrd="1" destOrd="1" presId="urn:microsoft.com/office/officeart/2005/8/layout/hProcess4"/>
    <dgm:cxn modelId="{B2292962-5459-4204-B5D9-A07E7E20BB51}" srcId="{C59ADF79-3E52-4E03-925F-A76C63B6A7C4}" destId="{258A30EB-EDD2-41A9-B6BF-42E660AFF1CF}" srcOrd="2" destOrd="0" parTransId="{30C5429A-42B0-4063-A567-9689E3CEB371}" sibTransId="{EAE0207B-9A26-4CA1-B91B-7D1C81E0E55A}"/>
    <dgm:cxn modelId="{034D7437-A3E4-4161-BB81-F7572A759EFB}" type="presOf" srcId="{09784A57-EDE1-402B-BC30-B6E8F0F54AC7}" destId="{97697797-2F40-4047-BA9A-3A2FBAFB7DDB}" srcOrd="1" destOrd="1" presId="urn:microsoft.com/office/officeart/2005/8/layout/hProcess4"/>
    <dgm:cxn modelId="{54D6CCE1-27E9-4181-9D0A-001A72AEF42D}" type="presOf" srcId="{B919899A-294F-48F1-95E2-B3DE4F29002F}" destId="{08B4DC30-F9E2-4F4C-B826-26CB6EB34877}" srcOrd="1" destOrd="1" presId="urn:microsoft.com/office/officeart/2005/8/layout/hProcess4"/>
    <dgm:cxn modelId="{C906BB5C-CACE-4538-AC08-828B10931BC4}" type="presOf" srcId="{02FD91D7-3A24-487C-BAD8-F83FE16DEE4C}" destId="{08B4DC30-F9E2-4F4C-B826-26CB6EB34877}" srcOrd="1" destOrd="0" presId="urn:microsoft.com/office/officeart/2005/8/layout/hProcess4"/>
    <dgm:cxn modelId="{ADFD0253-0385-47FE-8EE0-3B2F92E02C0C}" srcId="{BBF2E20A-BF1C-47AF-A310-7D90BA18ECD6}" destId="{BA4A00E2-3EEF-447F-85D1-085851180558}" srcOrd="4" destOrd="0" parTransId="{06335870-A4C9-4C87-8579-9098EC91CD2F}" sibTransId="{8E7D5CF9-4091-49B9-BD41-409006C44503}"/>
    <dgm:cxn modelId="{D21F29D4-7494-45DC-8A47-BD4575EF9FF9}" type="presOf" srcId="{3917ED1D-29DF-44BA-BEBB-C8BEC4155020}" destId="{08B4DC30-F9E2-4F4C-B826-26CB6EB34877}" srcOrd="1" destOrd="3" presId="urn:microsoft.com/office/officeart/2005/8/layout/hProcess4"/>
    <dgm:cxn modelId="{7F629285-4F55-4FD6-B4A1-AD1760CF2974}" type="presParOf" srcId="{BABA8DEE-388A-4451-AB93-17710DA857F8}" destId="{A932C757-663D-4560-947F-BC3AA211E27A}" srcOrd="0" destOrd="0" presId="urn:microsoft.com/office/officeart/2005/8/layout/hProcess4"/>
    <dgm:cxn modelId="{85D38EDF-BF78-435D-8EBF-C696A5CE2C14}" type="presParOf" srcId="{BABA8DEE-388A-4451-AB93-17710DA857F8}" destId="{22EDBB53-09E7-4CED-9E66-08F9954A0ACE}" srcOrd="1" destOrd="0" presId="urn:microsoft.com/office/officeart/2005/8/layout/hProcess4"/>
    <dgm:cxn modelId="{9FB6BBC8-043F-4030-BCDC-4E53118DA58C}" type="presParOf" srcId="{BABA8DEE-388A-4451-AB93-17710DA857F8}" destId="{153AB793-98B7-497F-8C30-7AE96E4B81FE}" srcOrd="2" destOrd="0" presId="urn:microsoft.com/office/officeart/2005/8/layout/hProcess4"/>
    <dgm:cxn modelId="{943F5C45-8A29-4B30-BC90-8C72257A46EA}" type="presParOf" srcId="{153AB793-98B7-497F-8C30-7AE96E4B81FE}" destId="{A91AB3FE-6ECE-4E72-97B2-CE121AF17CCF}" srcOrd="0" destOrd="0" presId="urn:microsoft.com/office/officeart/2005/8/layout/hProcess4"/>
    <dgm:cxn modelId="{49CB4E3F-2075-4E5E-9808-5595B7D8C45B}" type="presParOf" srcId="{A91AB3FE-6ECE-4E72-97B2-CE121AF17CCF}" destId="{A3900AA8-3D50-4B15-8968-F2DA64816892}" srcOrd="0" destOrd="0" presId="urn:microsoft.com/office/officeart/2005/8/layout/hProcess4"/>
    <dgm:cxn modelId="{4FF34EA7-BDD6-430D-8F26-4AC17CC0A8D7}" type="presParOf" srcId="{A91AB3FE-6ECE-4E72-97B2-CE121AF17CCF}" destId="{C06F82F8-2024-4306-BF2B-7E13573B5796}" srcOrd="1" destOrd="0" presId="urn:microsoft.com/office/officeart/2005/8/layout/hProcess4"/>
    <dgm:cxn modelId="{54CA7416-02C9-404B-AF48-671D7BD2ADC0}" type="presParOf" srcId="{A91AB3FE-6ECE-4E72-97B2-CE121AF17CCF}" destId="{D70B2182-2823-4998-9E4C-42B88FDF2DF8}" srcOrd="2" destOrd="0" presId="urn:microsoft.com/office/officeart/2005/8/layout/hProcess4"/>
    <dgm:cxn modelId="{77DEB460-168A-448C-B02E-D3F7E4773F00}" type="presParOf" srcId="{A91AB3FE-6ECE-4E72-97B2-CE121AF17CCF}" destId="{4CE6F406-F9E9-4127-A5C3-5D0D4D72ABE0}" srcOrd="3" destOrd="0" presId="urn:microsoft.com/office/officeart/2005/8/layout/hProcess4"/>
    <dgm:cxn modelId="{0C51CC8D-9D71-48D7-94CF-43E60F137283}" type="presParOf" srcId="{A91AB3FE-6ECE-4E72-97B2-CE121AF17CCF}" destId="{A6076F0E-1E87-4911-A331-D0E28CAF3DE0}" srcOrd="4" destOrd="0" presId="urn:microsoft.com/office/officeart/2005/8/layout/hProcess4"/>
    <dgm:cxn modelId="{722599E9-DDFB-4BBD-973A-B1D154E9EACA}" type="presParOf" srcId="{153AB793-98B7-497F-8C30-7AE96E4B81FE}" destId="{8702F74F-DB10-49D7-B015-DD0A964CF025}" srcOrd="1" destOrd="0" presId="urn:microsoft.com/office/officeart/2005/8/layout/hProcess4"/>
    <dgm:cxn modelId="{EED55D59-333E-45CB-8D06-557C578244A8}" type="presParOf" srcId="{153AB793-98B7-497F-8C30-7AE96E4B81FE}" destId="{B2E27071-2E3D-49B5-B17E-DAA746968A43}" srcOrd="2" destOrd="0" presId="urn:microsoft.com/office/officeart/2005/8/layout/hProcess4"/>
    <dgm:cxn modelId="{989257EA-49B8-48A2-8DB1-A0F17C877179}" type="presParOf" srcId="{B2E27071-2E3D-49B5-B17E-DAA746968A43}" destId="{9EDB347B-D546-4C7B-AEC2-DB57F859ECDA}" srcOrd="0" destOrd="0" presId="urn:microsoft.com/office/officeart/2005/8/layout/hProcess4"/>
    <dgm:cxn modelId="{EBED0BB5-4602-495F-9AE8-DB04CC5B0ACD}" type="presParOf" srcId="{B2E27071-2E3D-49B5-B17E-DAA746968A43}" destId="{DF9B7244-7B14-4E65-B916-982944F3D197}" srcOrd="1" destOrd="0" presId="urn:microsoft.com/office/officeart/2005/8/layout/hProcess4"/>
    <dgm:cxn modelId="{686FD550-6133-44C4-9F7B-EDB4419B6290}" type="presParOf" srcId="{B2E27071-2E3D-49B5-B17E-DAA746968A43}" destId="{08B4DC30-F9E2-4F4C-B826-26CB6EB34877}" srcOrd="2" destOrd="0" presId="urn:microsoft.com/office/officeart/2005/8/layout/hProcess4"/>
    <dgm:cxn modelId="{44E8F78D-1C1A-45D0-BE98-AD61B04DFD6C}" type="presParOf" srcId="{B2E27071-2E3D-49B5-B17E-DAA746968A43}" destId="{2A34701C-EC62-489D-9EE9-200EDDCCDCE8}" srcOrd="3" destOrd="0" presId="urn:microsoft.com/office/officeart/2005/8/layout/hProcess4"/>
    <dgm:cxn modelId="{4C17CD11-DD40-4D83-AEF3-A86AF00FC053}" type="presParOf" srcId="{B2E27071-2E3D-49B5-B17E-DAA746968A43}" destId="{CE10BDC9-81D7-4ABC-BFDC-22E354600C50}" srcOrd="4" destOrd="0" presId="urn:microsoft.com/office/officeart/2005/8/layout/hProcess4"/>
    <dgm:cxn modelId="{8C5BC91A-234A-4050-9FFD-09A25A8DD9C9}" type="presParOf" srcId="{153AB793-98B7-497F-8C30-7AE96E4B81FE}" destId="{1C3EB1FA-F922-4BE5-A7B6-FC22B3518FBC}" srcOrd="3" destOrd="0" presId="urn:microsoft.com/office/officeart/2005/8/layout/hProcess4"/>
    <dgm:cxn modelId="{F9AB07E1-EEF1-4817-AF44-42562D7FC8CD}" type="presParOf" srcId="{153AB793-98B7-497F-8C30-7AE96E4B81FE}" destId="{9F81768D-ED89-41F1-9E88-090464692266}" srcOrd="4" destOrd="0" presId="urn:microsoft.com/office/officeart/2005/8/layout/hProcess4"/>
    <dgm:cxn modelId="{243BC98F-6373-401D-9133-B5505FC6EBFE}" type="presParOf" srcId="{9F81768D-ED89-41F1-9E88-090464692266}" destId="{AB569959-38F3-45D8-926E-87AFA8236483}" srcOrd="0" destOrd="0" presId="urn:microsoft.com/office/officeart/2005/8/layout/hProcess4"/>
    <dgm:cxn modelId="{437AECD5-ACDF-4DB5-9B62-3EFA0C8ED2A7}" type="presParOf" srcId="{9F81768D-ED89-41F1-9E88-090464692266}" destId="{4AF11D52-26B4-4B88-8F94-6568281E428F}" srcOrd="1" destOrd="0" presId="urn:microsoft.com/office/officeart/2005/8/layout/hProcess4"/>
    <dgm:cxn modelId="{7C81BE4E-F839-4C0D-A988-0041B36D0CEC}" type="presParOf" srcId="{9F81768D-ED89-41F1-9E88-090464692266}" destId="{97697797-2F40-4047-BA9A-3A2FBAFB7DDB}" srcOrd="2" destOrd="0" presId="urn:microsoft.com/office/officeart/2005/8/layout/hProcess4"/>
    <dgm:cxn modelId="{7955CEE6-491C-45A4-B36A-C034EEE9B07B}" type="presParOf" srcId="{9F81768D-ED89-41F1-9E88-090464692266}" destId="{0ADB7578-EA99-4F86-8746-8E7F4071BDA2}" srcOrd="3" destOrd="0" presId="urn:microsoft.com/office/officeart/2005/8/layout/hProcess4"/>
    <dgm:cxn modelId="{9E14B284-66B4-4F55-9176-A84169941CB2}" type="presParOf" srcId="{9F81768D-ED89-41F1-9E88-090464692266}" destId="{7C555988-1688-4F76-9583-A79BCD6F5E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733B58-C1D6-4F81-AA8E-3148B0299027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01BB51B-7ED7-4FCF-9B28-77D553B3D5E0}">
      <dgm:prSet phldrT="[Text]"/>
      <dgm:spPr/>
      <dgm:t>
        <a:bodyPr/>
        <a:lstStyle/>
        <a:p>
          <a:r>
            <a:rPr lang="cs-CZ" dirty="0"/>
            <a:t>Portfolio</a:t>
          </a:r>
        </a:p>
      </dgm:t>
    </dgm:pt>
    <dgm:pt modelId="{3B033D91-E8BC-44D1-9ABB-F7A1C34C4A70}" type="parTrans" cxnId="{F83FE65F-89BE-408D-9F88-008A6CB2A003}">
      <dgm:prSet/>
      <dgm:spPr/>
      <dgm:t>
        <a:bodyPr/>
        <a:lstStyle/>
        <a:p>
          <a:endParaRPr lang="cs-CZ"/>
        </a:p>
      </dgm:t>
    </dgm:pt>
    <dgm:pt modelId="{2EB29325-E9B1-48FA-8C82-5733B12D5A4F}" type="sibTrans" cxnId="{F83FE65F-89BE-408D-9F88-008A6CB2A003}">
      <dgm:prSet/>
      <dgm:spPr/>
      <dgm:t>
        <a:bodyPr/>
        <a:lstStyle/>
        <a:p>
          <a:endParaRPr lang="cs-CZ"/>
        </a:p>
      </dgm:t>
    </dgm:pt>
    <dgm:pt modelId="{E71EE99D-A13A-4906-A15D-C5A50F23C604}">
      <dgm:prSet phldrT="[Text]"/>
      <dgm:spPr/>
      <dgm:t>
        <a:bodyPr/>
        <a:lstStyle/>
        <a:p>
          <a:r>
            <a:rPr lang="cs-CZ" dirty="0"/>
            <a:t>Institucionální uspořádání</a:t>
          </a:r>
        </a:p>
      </dgm:t>
    </dgm:pt>
    <dgm:pt modelId="{7A5A5DEC-904D-4B7A-95AC-6DA66B4CED7F}" type="parTrans" cxnId="{9EBE4561-61A3-408E-A296-EC1702AA2E18}">
      <dgm:prSet/>
      <dgm:spPr/>
      <dgm:t>
        <a:bodyPr/>
        <a:lstStyle/>
        <a:p>
          <a:endParaRPr lang="cs-CZ"/>
        </a:p>
      </dgm:t>
    </dgm:pt>
    <dgm:pt modelId="{20BA9202-2D3E-41E0-9BCA-E231455FA919}" type="sibTrans" cxnId="{9EBE4561-61A3-408E-A296-EC1702AA2E18}">
      <dgm:prSet/>
      <dgm:spPr/>
      <dgm:t>
        <a:bodyPr/>
        <a:lstStyle/>
        <a:p>
          <a:endParaRPr lang="cs-CZ"/>
        </a:p>
      </dgm:t>
    </dgm:pt>
    <dgm:pt modelId="{702C0F28-7000-41BB-AA15-1D4B53E6D6D2}">
      <dgm:prSet phldrT="[Text]"/>
      <dgm:spPr/>
      <dgm:t>
        <a:bodyPr/>
        <a:lstStyle/>
        <a:p>
          <a:r>
            <a:rPr lang="cs-CZ" dirty="0"/>
            <a:t>Návaznost na ekosystém</a:t>
          </a:r>
        </a:p>
      </dgm:t>
    </dgm:pt>
    <dgm:pt modelId="{6EC834B9-E547-43DD-B1B4-7EFA77EB052C}" type="parTrans" cxnId="{815A2083-6C24-45C6-BD3C-E5585DA2D449}">
      <dgm:prSet/>
      <dgm:spPr/>
      <dgm:t>
        <a:bodyPr/>
        <a:lstStyle/>
        <a:p>
          <a:endParaRPr lang="cs-CZ"/>
        </a:p>
      </dgm:t>
    </dgm:pt>
    <dgm:pt modelId="{05CE5FD7-D13A-444D-AE11-2A0E731E77BD}" type="sibTrans" cxnId="{815A2083-6C24-45C6-BD3C-E5585DA2D449}">
      <dgm:prSet/>
      <dgm:spPr/>
      <dgm:t>
        <a:bodyPr/>
        <a:lstStyle/>
        <a:p>
          <a:endParaRPr lang="cs-CZ"/>
        </a:p>
      </dgm:t>
    </dgm:pt>
    <dgm:pt modelId="{DC50E6F1-0462-4226-B211-4EDCB525D700}">
      <dgm:prSet phldrT="[Text]"/>
      <dgm:spPr/>
      <dgm:t>
        <a:bodyPr/>
        <a:lstStyle/>
        <a:p>
          <a:r>
            <a:rPr lang="cs-CZ" dirty="0">
              <a:solidFill>
                <a:schemeClr val="accent4"/>
              </a:solidFill>
            </a:rPr>
            <a:t>Moderní systém exportního financování</a:t>
          </a:r>
        </a:p>
      </dgm:t>
    </dgm:pt>
    <dgm:pt modelId="{09CFEB5C-93A5-4986-AD0B-252AEA0A0CD9}" type="parTrans" cxnId="{62229F81-A58B-4035-A44F-ACB38E7EB4E7}">
      <dgm:prSet/>
      <dgm:spPr/>
      <dgm:t>
        <a:bodyPr/>
        <a:lstStyle/>
        <a:p>
          <a:endParaRPr lang="cs-CZ"/>
        </a:p>
      </dgm:t>
    </dgm:pt>
    <dgm:pt modelId="{4219F5E4-892B-49C7-86EB-4679651C3408}" type="sibTrans" cxnId="{62229F81-A58B-4035-A44F-ACB38E7EB4E7}">
      <dgm:prSet/>
      <dgm:spPr/>
      <dgm:t>
        <a:bodyPr/>
        <a:lstStyle/>
        <a:p>
          <a:endParaRPr lang="cs-CZ"/>
        </a:p>
      </dgm:t>
    </dgm:pt>
    <dgm:pt modelId="{25FDD6FB-4D51-48F7-B11C-600B1953A359}" type="pres">
      <dgm:prSet presAssocID="{6E733B58-C1D6-4F81-AA8E-3148B029902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241030-6AD0-472D-ADA3-33AAF4BD7BBA}" type="pres">
      <dgm:prSet presAssocID="{6E733B58-C1D6-4F81-AA8E-3148B0299027}" presName="ellipse" presStyleLbl="trBgShp" presStyleIdx="0" presStyleCnt="1"/>
      <dgm:spPr/>
    </dgm:pt>
    <dgm:pt modelId="{20D6850F-BB97-4A86-BBD7-2C63BEEE7EF5}" type="pres">
      <dgm:prSet presAssocID="{6E733B58-C1D6-4F81-AA8E-3148B0299027}" presName="arrow1" presStyleLbl="fgShp" presStyleIdx="0" presStyleCnt="1"/>
      <dgm:spPr/>
    </dgm:pt>
    <dgm:pt modelId="{E6309313-7EE9-427E-818F-14A90733EC6A}" type="pres">
      <dgm:prSet presAssocID="{6E733B58-C1D6-4F81-AA8E-3148B0299027}" presName="rectangle" presStyleLbl="revTx" presStyleIdx="0" presStyleCnt="1" custScaleX="139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C3188-5080-4568-AE42-C1EDADC3D60D}" type="pres">
      <dgm:prSet presAssocID="{E71EE99D-A13A-4906-A15D-C5A50F23C60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9B034-BB89-4716-944D-515B47C45D5B}" type="pres">
      <dgm:prSet presAssocID="{702C0F28-7000-41BB-AA15-1D4B53E6D6D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05DCB-4050-4C44-B395-CD802A01B185}" type="pres">
      <dgm:prSet presAssocID="{DC50E6F1-0462-4226-B211-4EDCB525D70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2895B-955C-4701-9F4C-B3EA55DADD5C}" type="pres">
      <dgm:prSet presAssocID="{6E733B58-C1D6-4F81-AA8E-3148B0299027}" presName="funnel" presStyleLbl="trAlignAcc1" presStyleIdx="0" presStyleCnt="1"/>
      <dgm:spPr/>
    </dgm:pt>
  </dgm:ptLst>
  <dgm:cxnLst>
    <dgm:cxn modelId="{078F89DD-AB4A-4455-92FB-CAD6061C2F12}" type="presOf" srcId="{001BB51B-7ED7-4FCF-9B28-77D553B3D5E0}" destId="{32A05DCB-4050-4C44-B395-CD802A01B185}" srcOrd="0" destOrd="0" presId="urn:microsoft.com/office/officeart/2005/8/layout/funnel1"/>
    <dgm:cxn modelId="{9EBE4561-61A3-408E-A296-EC1702AA2E18}" srcId="{6E733B58-C1D6-4F81-AA8E-3148B0299027}" destId="{E71EE99D-A13A-4906-A15D-C5A50F23C604}" srcOrd="1" destOrd="0" parTransId="{7A5A5DEC-904D-4B7A-95AC-6DA66B4CED7F}" sibTransId="{20BA9202-2D3E-41E0-9BCA-E231455FA919}"/>
    <dgm:cxn modelId="{E39DF154-768F-44F7-8969-F34BBB5F6C4C}" type="presOf" srcId="{DC50E6F1-0462-4226-B211-4EDCB525D700}" destId="{E6309313-7EE9-427E-818F-14A90733EC6A}" srcOrd="0" destOrd="0" presId="urn:microsoft.com/office/officeart/2005/8/layout/funnel1"/>
    <dgm:cxn modelId="{815A2083-6C24-45C6-BD3C-E5585DA2D449}" srcId="{6E733B58-C1D6-4F81-AA8E-3148B0299027}" destId="{702C0F28-7000-41BB-AA15-1D4B53E6D6D2}" srcOrd="2" destOrd="0" parTransId="{6EC834B9-E547-43DD-B1B4-7EFA77EB052C}" sibTransId="{05CE5FD7-D13A-444D-AE11-2A0E731E77BD}"/>
    <dgm:cxn modelId="{E3F27EB2-34E0-4013-8134-B4EDAA3BFE70}" type="presOf" srcId="{E71EE99D-A13A-4906-A15D-C5A50F23C604}" destId="{F7A9B034-BB89-4716-944D-515B47C45D5B}" srcOrd="0" destOrd="0" presId="urn:microsoft.com/office/officeart/2005/8/layout/funnel1"/>
    <dgm:cxn modelId="{AFAE7BB8-9873-477E-A169-7E79E8BAE9B7}" type="presOf" srcId="{702C0F28-7000-41BB-AA15-1D4B53E6D6D2}" destId="{704C3188-5080-4568-AE42-C1EDADC3D60D}" srcOrd="0" destOrd="0" presId="urn:microsoft.com/office/officeart/2005/8/layout/funnel1"/>
    <dgm:cxn modelId="{E23083EE-1136-41F2-9C34-A910F81739C9}" type="presOf" srcId="{6E733B58-C1D6-4F81-AA8E-3148B0299027}" destId="{25FDD6FB-4D51-48F7-B11C-600B1953A359}" srcOrd="0" destOrd="0" presId="urn:microsoft.com/office/officeart/2005/8/layout/funnel1"/>
    <dgm:cxn modelId="{62229F81-A58B-4035-A44F-ACB38E7EB4E7}" srcId="{6E733B58-C1D6-4F81-AA8E-3148B0299027}" destId="{DC50E6F1-0462-4226-B211-4EDCB525D700}" srcOrd="3" destOrd="0" parTransId="{09CFEB5C-93A5-4986-AD0B-252AEA0A0CD9}" sibTransId="{4219F5E4-892B-49C7-86EB-4679651C3408}"/>
    <dgm:cxn modelId="{F83FE65F-89BE-408D-9F88-008A6CB2A003}" srcId="{6E733B58-C1D6-4F81-AA8E-3148B0299027}" destId="{001BB51B-7ED7-4FCF-9B28-77D553B3D5E0}" srcOrd="0" destOrd="0" parTransId="{3B033D91-E8BC-44D1-9ABB-F7A1C34C4A70}" sibTransId="{2EB29325-E9B1-48FA-8C82-5733B12D5A4F}"/>
    <dgm:cxn modelId="{3CE0563D-5B6F-4CE7-987C-05D217754EC7}" type="presParOf" srcId="{25FDD6FB-4D51-48F7-B11C-600B1953A359}" destId="{7A241030-6AD0-472D-ADA3-33AAF4BD7BBA}" srcOrd="0" destOrd="0" presId="urn:microsoft.com/office/officeart/2005/8/layout/funnel1"/>
    <dgm:cxn modelId="{497DCCD9-40C2-41DF-A1A4-4D49D2A02A9A}" type="presParOf" srcId="{25FDD6FB-4D51-48F7-B11C-600B1953A359}" destId="{20D6850F-BB97-4A86-BBD7-2C63BEEE7EF5}" srcOrd="1" destOrd="0" presId="urn:microsoft.com/office/officeart/2005/8/layout/funnel1"/>
    <dgm:cxn modelId="{355BC78F-F6B3-4D5D-B92E-3DAE49367EAE}" type="presParOf" srcId="{25FDD6FB-4D51-48F7-B11C-600B1953A359}" destId="{E6309313-7EE9-427E-818F-14A90733EC6A}" srcOrd="2" destOrd="0" presId="urn:microsoft.com/office/officeart/2005/8/layout/funnel1"/>
    <dgm:cxn modelId="{783B3FF8-B6E5-4A51-B24C-F1F68036272B}" type="presParOf" srcId="{25FDD6FB-4D51-48F7-B11C-600B1953A359}" destId="{704C3188-5080-4568-AE42-C1EDADC3D60D}" srcOrd="3" destOrd="0" presId="urn:microsoft.com/office/officeart/2005/8/layout/funnel1"/>
    <dgm:cxn modelId="{2E2BEFB2-9BD8-4F75-9FF0-49E9B2DE6F25}" type="presParOf" srcId="{25FDD6FB-4D51-48F7-B11C-600B1953A359}" destId="{F7A9B034-BB89-4716-944D-515B47C45D5B}" srcOrd="4" destOrd="0" presId="urn:microsoft.com/office/officeart/2005/8/layout/funnel1"/>
    <dgm:cxn modelId="{57C0243F-DCED-4F57-9179-A6B962245CF1}" type="presParOf" srcId="{25FDD6FB-4D51-48F7-B11C-600B1953A359}" destId="{32A05DCB-4050-4C44-B395-CD802A01B185}" srcOrd="5" destOrd="0" presId="urn:microsoft.com/office/officeart/2005/8/layout/funnel1"/>
    <dgm:cxn modelId="{4C545966-6960-4652-9B15-9D36B00BFC3F}" type="presParOf" srcId="{25FDD6FB-4D51-48F7-B11C-600B1953A359}" destId="{4172895B-955C-4701-9F4C-B3EA55DADD5C}" srcOrd="6" destOrd="0" presId="urn:microsoft.com/office/officeart/2005/8/layout/funne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BC55E2-7B01-4CE8-B2CB-944769E53D3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536B609-214F-4501-9E73-80DA7C3012A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cs-CZ" dirty="0"/>
            <a:t>PS Vysílání pracovníků</a:t>
          </a:r>
        </a:p>
      </dgm:t>
    </dgm:pt>
    <dgm:pt modelId="{51945F54-8B20-421B-A8B1-E0910172C490}" type="parTrans" cxnId="{22795B92-4E78-497C-84C9-C10BA53EC70A}">
      <dgm:prSet/>
      <dgm:spPr/>
      <dgm:t>
        <a:bodyPr/>
        <a:lstStyle/>
        <a:p>
          <a:endParaRPr lang="cs-CZ"/>
        </a:p>
      </dgm:t>
    </dgm:pt>
    <dgm:pt modelId="{864AB120-90EA-4CB0-B511-3B4DB5E5B370}" type="sibTrans" cxnId="{22795B92-4E78-497C-84C9-C10BA53EC70A}">
      <dgm:prSet/>
      <dgm:spPr/>
      <dgm:t>
        <a:bodyPr/>
        <a:lstStyle/>
        <a:p>
          <a:endParaRPr lang="cs-CZ"/>
        </a:p>
      </dgm:t>
    </dgm:pt>
    <dgm:pt modelId="{75A0CF2E-9777-453F-AE03-40EC484F934C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cs-CZ" dirty="0"/>
            <a:t>PS Lidské zdroje</a:t>
          </a:r>
        </a:p>
      </dgm:t>
    </dgm:pt>
    <dgm:pt modelId="{D2DFD2A3-89E4-465A-998B-DC9E4DECA157}" type="parTrans" cxnId="{1C1D2AAE-393E-4C8B-BA49-702CF53FF68C}">
      <dgm:prSet/>
      <dgm:spPr/>
      <dgm:t>
        <a:bodyPr/>
        <a:lstStyle/>
        <a:p>
          <a:endParaRPr lang="cs-CZ"/>
        </a:p>
      </dgm:t>
    </dgm:pt>
    <dgm:pt modelId="{F27F4A90-0747-4C08-810A-4920F98481FC}" type="sibTrans" cxnId="{1C1D2AAE-393E-4C8B-BA49-702CF53FF68C}">
      <dgm:prSet/>
      <dgm:spPr/>
      <dgm:t>
        <a:bodyPr/>
        <a:lstStyle/>
        <a:p>
          <a:endParaRPr lang="cs-CZ"/>
        </a:p>
      </dgm:t>
    </dgm:pt>
    <dgm:pt modelId="{9743B768-6069-4CB7-A176-46F25AF91099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cs-CZ" dirty="0"/>
            <a:t>PS Rada pro zahraniční rozvojovou spolupráci</a:t>
          </a:r>
        </a:p>
      </dgm:t>
    </dgm:pt>
    <dgm:pt modelId="{D4D9226B-E6BB-4002-8D1A-C59012BE6653}" type="parTrans" cxnId="{642F9BEB-BC30-4FB5-B7B3-594211604D46}">
      <dgm:prSet/>
      <dgm:spPr/>
      <dgm:t>
        <a:bodyPr/>
        <a:lstStyle/>
        <a:p>
          <a:endParaRPr lang="cs-CZ"/>
        </a:p>
      </dgm:t>
    </dgm:pt>
    <dgm:pt modelId="{625F328B-579B-4863-B6FD-34D0FD9EF9B9}" type="sibTrans" cxnId="{642F9BEB-BC30-4FB5-B7B3-594211604D46}">
      <dgm:prSet/>
      <dgm:spPr/>
      <dgm:t>
        <a:bodyPr/>
        <a:lstStyle/>
        <a:p>
          <a:endParaRPr lang="cs-CZ"/>
        </a:p>
      </dgm:t>
    </dgm:pt>
    <dgm:pt modelId="{6A45BBA7-F7F2-401A-AA39-0CC3B6CADE41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cs-CZ" dirty="0"/>
            <a:t>PS Veletržní výbor</a:t>
          </a:r>
        </a:p>
      </dgm:t>
    </dgm:pt>
    <dgm:pt modelId="{A448B8C8-7382-4E4D-B985-B16A6F1CC1DB}" type="parTrans" cxnId="{5EB0F8D0-7D29-4664-A786-54AC973742C1}">
      <dgm:prSet/>
      <dgm:spPr/>
      <dgm:t>
        <a:bodyPr/>
        <a:lstStyle/>
        <a:p>
          <a:endParaRPr lang="cs-CZ"/>
        </a:p>
      </dgm:t>
    </dgm:pt>
    <dgm:pt modelId="{FF8DEBC4-A5EF-4581-9695-2AAE3CFF9CF9}" type="sibTrans" cxnId="{5EB0F8D0-7D29-4664-A786-54AC973742C1}">
      <dgm:prSet/>
      <dgm:spPr/>
      <dgm:t>
        <a:bodyPr/>
        <a:lstStyle/>
        <a:p>
          <a:endParaRPr lang="cs-CZ"/>
        </a:p>
      </dgm:t>
    </dgm:pt>
    <dgm:pt modelId="{5094295B-60C6-476B-8E07-E89395B2AB0A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cs-CZ" dirty="0"/>
            <a:t>PS pro jednotnou prezentaci ČR v zahraničí</a:t>
          </a:r>
        </a:p>
      </dgm:t>
    </dgm:pt>
    <dgm:pt modelId="{AC4ED272-1A5E-433B-937F-428D9C69E401}" type="parTrans" cxnId="{20A410F0-41A7-4C45-97E8-AD7EFA61E9B3}">
      <dgm:prSet/>
      <dgm:spPr/>
      <dgm:t>
        <a:bodyPr/>
        <a:lstStyle/>
        <a:p>
          <a:endParaRPr lang="cs-CZ"/>
        </a:p>
      </dgm:t>
    </dgm:pt>
    <dgm:pt modelId="{429E5C09-E69F-4924-A54A-F5C64DBE26D3}" type="sibTrans" cxnId="{20A410F0-41A7-4C45-97E8-AD7EFA61E9B3}">
      <dgm:prSet/>
      <dgm:spPr/>
      <dgm:t>
        <a:bodyPr/>
        <a:lstStyle/>
        <a:p>
          <a:endParaRPr lang="cs-CZ"/>
        </a:p>
      </dgm:t>
    </dgm:pt>
    <dgm:pt modelId="{182D77A5-F6AD-4068-83CC-6E5B5D59494B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cs-CZ" dirty="0"/>
            <a:t>PS Exportní financování a pojišťování</a:t>
          </a:r>
        </a:p>
      </dgm:t>
    </dgm:pt>
    <dgm:pt modelId="{EFF9DBA1-FE44-48C7-9084-D92D29E11BAB}" type="parTrans" cxnId="{D329FE41-D83D-4A34-91FF-6D5B74BCCC09}">
      <dgm:prSet/>
      <dgm:spPr/>
      <dgm:t>
        <a:bodyPr/>
        <a:lstStyle/>
        <a:p>
          <a:endParaRPr lang="cs-CZ"/>
        </a:p>
      </dgm:t>
    </dgm:pt>
    <dgm:pt modelId="{E1A7C6A2-4B78-44B1-83EC-956D4DF0B98E}" type="sibTrans" cxnId="{D329FE41-D83D-4A34-91FF-6D5B74BCCC09}">
      <dgm:prSet/>
      <dgm:spPr/>
      <dgm:t>
        <a:bodyPr/>
        <a:lstStyle/>
        <a:p>
          <a:endParaRPr lang="cs-CZ"/>
        </a:p>
      </dgm:t>
    </dgm:pt>
    <dgm:pt modelId="{704E013D-0A2E-4B7B-BAEC-99DCFE1B56F0}">
      <dgm:prSet phldrT="[Text]"/>
      <dgm:spPr>
        <a:solidFill>
          <a:srgbClr val="002060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cs-CZ" dirty="0"/>
            <a:t>Řídící výbor</a:t>
          </a:r>
        </a:p>
      </dgm:t>
    </dgm:pt>
    <dgm:pt modelId="{DACC1C8F-734A-4F5C-A35F-F2D1C1600105}" type="parTrans" cxnId="{5C16518F-F1AE-4D09-BEA3-F44CB39B8C89}">
      <dgm:prSet/>
      <dgm:spPr/>
      <dgm:t>
        <a:bodyPr/>
        <a:lstStyle/>
        <a:p>
          <a:endParaRPr lang="cs-CZ"/>
        </a:p>
      </dgm:t>
    </dgm:pt>
    <dgm:pt modelId="{B271F62D-85F2-42F6-8A41-FBEB47D6565D}" type="sibTrans" cxnId="{5C16518F-F1AE-4D09-BEA3-F44CB39B8C89}">
      <dgm:prSet/>
      <dgm:spPr/>
      <dgm:t>
        <a:bodyPr/>
        <a:lstStyle/>
        <a:p>
          <a:endParaRPr lang="cs-CZ"/>
        </a:p>
      </dgm:t>
    </dgm:pt>
    <dgm:pt modelId="{F7465193-A0BE-4169-BDDF-1AD29B9B93B9}" type="pres">
      <dgm:prSet presAssocID="{A9BC55E2-7B01-4CE8-B2CB-944769E53D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E7F68-7586-4D6E-9225-68503FB9E688}" type="pres">
      <dgm:prSet presAssocID="{704E013D-0A2E-4B7B-BAEC-99DCFE1B56F0}" presName="centerShape" presStyleLbl="node0" presStyleIdx="0" presStyleCnt="1"/>
      <dgm:spPr/>
      <dgm:t>
        <a:bodyPr/>
        <a:lstStyle/>
        <a:p>
          <a:endParaRPr lang="en-US"/>
        </a:p>
      </dgm:t>
    </dgm:pt>
    <dgm:pt modelId="{D66A20A2-7182-4ABA-8627-02D94125B8BC}" type="pres">
      <dgm:prSet presAssocID="{EFF9DBA1-FE44-48C7-9084-D92D29E11BAB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E320E367-2911-492C-9351-E4B6EED7B5D3}" type="pres">
      <dgm:prSet presAssocID="{182D77A5-F6AD-4068-83CC-6E5B5D5949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48575-A000-47C3-B844-111151853BC8}" type="pres">
      <dgm:prSet presAssocID="{51945F54-8B20-421B-A8B1-E0910172C490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B825C4DE-EAC4-4306-8F88-21F7A0B72CE9}" type="pres">
      <dgm:prSet presAssocID="{E536B609-214F-4501-9E73-80DA7C3012A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F41A3-D61F-451D-8CCA-3905D990A1E3}" type="pres">
      <dgm:prSet presAssocID="{D2DFD2A3-89E4-465A-998B-DC9E4DECA157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6335B05B-ECCD-4B14-9F18-4989FDDF7306}" type="pres">
      <dgm:prSet presAssocID="{75A0CF2E-9777-453F-AE03-40EC484F93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AAE56-F572-49AC-84D3-8EF3B1257930}" type="pres">
      <dgm:prSet presAssocID="{D4D9226B-E6BB-4002-8D1A-C59012BE6653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A11DD570-7F90-45BF-8003-0CB3FB1990DD}" type="pres">
      <dgm:prSet presAssocID="{9743B768-6069-4CB7-A176-46F25AF910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138FF-D895-409B-88CC-EBA9C26A50A5}" type="pres">
      <dgm:prSet presAssocID="{A448B8C8-7382-4E4D-B985-B16A6F1CC1DB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7E535856-4AFC-411C-A818-659179EE962C}" type="pres">
      <dgm:prSet presAssocID="{6A45BBA7-F7F2-401A-AA39-0CC3B6CADE4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513F9-9BB4-4A1E-9853-FBE398309035}" type="pres">
      <dgm:prSet presAssocID="{AC4ED272-1A5E-433B-937F-428D9C69E401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DA99A157-86BA-4781-A130-3285C2769885}" type="pres">
      <dgm:prSet presAssocID="{5094295B-60C6-476B-8E07-E89395B2AB0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5280B-B5DE-4AA0-B177-E85A71F6BD3E}" type="presOf" srcId="{E536B609-214F-4501-9E73-80DA7C3012A6}" destId="{B825C4DE-EAC4-4306-8F88-21F7A0B72CE9}" srcOrd="0" destOrd="0" presId="urn:microsoft.com/office/officeart/2005/8/layout/radial4"/>
    <dgm:cxn modelId="{216A3D47-6B50-48FD-AB9A-959281F9E558}" type="presOf" srcId="{182D77A5-F6AD-4068-83CC-6E5B5D59494B}" destId="{E320E367-2911-492C-9351-E4B6EED7B5D3}" srcOrd="0" destOrd="0" presId="urn:microsoft.com/office/officeart/2005/8/layout/radial4"/>
    <dgm:cxn modelId="{98800598-AC9D-4F76-A6FB-9D493A4BDE47}" type="presOf" srcId="{75A0CF2E-9777-453F-AE03-40EC484F934C}" destId="{6335B05B-ECCD-4B14-9F18-4989FDDF7306}" srcOrd="0" destOrd="0" presId="urn:microsoft.com/office/officeart/2005/8/layout/radial4"/>
    <dgm:cxn modelId="{95CDF18E-A21A-4C57-BB9B-C4AB009809A3}" type="presOf" srcId="{AC4ED272-1A5E-433B-937F-428D9C69E401}" destId="{626513F9-9BB4-4A1E-9853-FBE398309035}" srcOrd="0" destOrd="0" presId="urn:microsoft.com/office/officeart/2005/8/layout/radial4"/>
    <dgm:cxn modelId="{DDC1C00E-F111-4C8E-B8DE-9992A7684A18}" type="presOf" srcId="{9743B768-6069-4CB7-A176-46F25AF91099}" destId="{A11DD570-7F90-45BF-8003-0CB3FB1990DD}" srcOrd="0" destOrd="0" presId="urn:microsoft.com/office/officeart/2005/8/layout/radial4"/>
    <dgm:cxn modelId="{E475CFA7-338F-4E66-972B-F7775AC39AFD}" type="presOf" srcId="{A448B8C8-7382-4E4D-B985-B16A6F1CC1DB}" destId="{90D138FF-D895-409B-88CC-EBA9C26A50A5}" srcOrd="0" destOrd="0" presId="urn:microsoft.com/office/officeart/2005/8/layout/radial4"/>
    <dgm:cxn modelId="{642F9BEB-BC30-4FB5-B7B3-594211604D46}" srcId="{704E013D-0A2E-4B7B-BAEC-99DCFE1B56F0}" destId="{9743B768-6069-4CB7-A176-46F25AF91099}" srcOrd="3" destOrd="0" parTransId="{D4D9226B-E6BB-4002-8D1A-C59012BE6653}" sibTransId="{625F328B-579B-4863-B6FD-34D0FD9EF9B9}"/>
    <dgm:cxn modelId="{079446CA-D925-49E5-AF94-FEBA42986711}" type="presOf" srcId="{EFF9DBA1-FE44-48C7-9084-D92D29E11BAB}" destId="{D66A20A2-7182-4ABA-8627-02D94125B8BC}" srcOrd="0" destOrd="0" presId="urn:microsoft.com/office/officeart/2005/8/layout/radial4"/>
    <dgm:cxn modelId="{5C16518F-F1AE-4D09-BEA3-F44CB39B8C89}" srcId="{A9BC55E2-7B01-4CE8-B2CB-944769E53D34}" destId="{704E013D-0A2E-4B7B-BAEC-99DCFE1B56F0}" srcOrd="0" destOrd="0" parTransId="{DACC1C8F-734A-4F5C-A35F-F2D1C1600105}" sibTransId="{B271F62D-85F2-42F6-8A41-FBEB47D6565D}"/>
    <dgm:cxn modelId="{20A410F0-41A7-4C45-97E8-AD7EFA61E9B3}" srcId="{704E013D-0A2E-4B7B-BAEC-99DCFE1B56F0}" destId="{5094295B-60C6-476B-8E07-E89395B2AB0A}" srcOrd="5" destOrd="0" parTransId="{AC4ED272-1A5E-433B-937F-428D9C69E401}" sibTransId="{429E5C09-E69F-4924-A54A-F5C64DBE26D3}"/>
    <dgm:cxn modelId="{22795B92-4E78-497C-84C9-C10BA53EC70A}" srcId="{704E013D-0A2E-4B7B-BAEC-99DCFE1B56F0}" destId="{E536B609-214F-4501-9E73-80DA7C3012A6}" srcOrd="1" destOrd="0" parTransId="{51945F54-8B20-421B-A8B1-E0910172C490}" sibTransId="{864AB120-90EA-4CB0-B511-3B4DB5E5B370}"/>
    <dgm:cxn modelId="{8FF92EF3-6515-43C2-A233-2F778FCE8D44}" type="presOf" srcId="{A9BC55E2-7B01-4CE8-B2CB-944769E53D34}" destId="{F7465193-A0BE-4169-BDDF-1AD29B9B93B9}" srcOrd="0" destOrd="0" presId="urn:microsoft.com/office/officeart/2005/8/layout/radial4"/>
    <dgm:cxn modelId="{080269D9-6E55-44EB-97FD-52D4A93B217D}" type="presOf" srcId="{D2DFD2A3-89E4-465A-998B-DC9E4DECA157}" destId="{51CF41A3-D61F-451D-8CCA-3905D990A1E3}" srcOrd="0" destOrd="0" presId="urn:microsoft.com/office/officeart/2005/8/layout/radial4"/>
    <dgm:cxn modelId="{2252FCC3-9574-40C0-85F4-128FF23A8507}" type="presOf" srcId="{51945F54-8B20-421B-A8B1-E0910172C490}" destId="{7DB48575-A000-47C3-B844-111151853BC8}" srcOrd="0" destOrd="0" presId="urn:microsoft.com/office/officeart/2005/8/layout/radial4"/>
    <dgm:cxn modelId="{01D1DA74-222E-4F4E-A6AE-4B39F5D15061}" type="presOf" srcId="{5094295B-60C6-476B-8E07-E89395B2AB0A}" destId="{DA99A157-86BA-4781-A130-3285C2769885}" srcOrd="0" destOrd="0" presId="urn:microsoft.com/office/officeart/2005/8/layout/radial4"/>
    <dgm:cxn modelId="{4DC0F0BA-F435-465F-9E8A-EEB11ECDE449}" type="presOf" srcId="{6A45BBA7-F7F2-401A-AA39-0CC3B6CADE41}" destId="{7E535856-4AFC-411C-A818-659179EE962C}" srcOrd="0" destOrd="0" presId="urn:microsoft.com/office/officeart/2005/8/layout/radial4"/>
    <dgm:cxn modelId="{52F1B892-1C41-40D7-9915-94CB746E4420}" type="presOf" srcId="{704E013D-0A2E-4B7B-BAEC-99DCFE1B56F0}" destId="{AC2E7F68-7586-4D6E-9225-68503FB9E688}" srcOrd="0" destOrd="0" presId="urn:microsoft.com/office/officeart/2005/8/layout/radial4"/>
    <dgm:cxn modelId="{1C1D2AAE-393E-4C8B-BA49-702CF53FF68C}" srcId="{704E013D-0A2E-4B7B-BAEC-99DCFE1B56F0}" destId="{75A0CF2E-9777-453F-AE03-40EC484F934C}" srcOrd="2" destOrd="0" parTransId="{D2DFD2A3-89E4-465A-998B-DC9E4DECA157}" sibTransId="{F27F4A90-0747-4C08-810A-4920F98481FC}"/>
    <dgm:cxn modelId="{D329FE41-D83D-4A34-91FF-6D5B74BCCC09}" srcId="{704E013D-0A2E-4B7B-BAEC-99DCFE1B56F0}" destId="{182D77A5-F6AD-4068-83CC-6E5B5D59494B}" srcOrd="0" destOrd="0" parTransId="{EFF9DBA1-FE44-48C7-9084-D92D29E11BAB}" sibTransId="{E1A7C6A2-4B78-44B1-83EC-956D4DF0B98E}"/>
    <dgm:cxn modelId="{5EB0F8D0-7D29-4664-A786-54AC973742C1}" srcId="{704E013D-0A2E-4B7B-BAEC-99DCFE1B56F0}" destId="{6A45BBA7-F7F2-401A-AA39-0CC3B6CADE41}" srcOrd="4" destOrd="0" parTransId="{A448B8C8-7382-4E4D-B985-B16A6F1CC1DB}" sibTransId="{FF8DEBC4-A5EF-4581-9695-2AAE3CFF9CF9}"/>
    <dgm:cxn modelId="{5BA2E130-F905-4020-B34A-F0E091E195CF}" type="presOf" srcId="{D4D9226B-E6BB-4002-8D1A-C59012BE6653}" destId="{424AAE56-F572-49AC-84D3-8EF3B1257930}" srcOrd="0" destOrd="0" presId="urn:microsoft.com/office/officeart/2005/8/layout/radial4"/>
    <dgm:cxn modelId="{451D04CA-3E0F-4961-B4ED-52E9FBA044C5}" type="presParOf" srcId="{F7465193-A0BE-4169-BDDF-1AD29B9B93B9}" destId="{AC2E7F68-7586-4D6E-9225-68503FB9E688}" srcOrd="0" destOrd="0" presId="urn:microsoft.com/office/officeart/2005/8/layout/radial4"/>
    <dgm:cxn modelId="{EA608489-4DEB-4659-ABAA-C5DBF4630C87}" type="presParOf" srcId="{F7465193-A0BE-4169-BDDF-1AD29B9B93B9}" destId="{D66A20A2-7182-4ABA-8627-02D94125B8BC}" srcOrd="1" destOrd="0" presId="urn:microsoft.com/office/officeart/2005/8/layout/radial4"/>
    <dgm:cxn modelId="{314EAA3F-BF7C-4427-AF36-73EBF7F868FD}" type="presParOf" srcId="{F7465193-A0BE-4169-BDDF-1AD29B9B93B9}" destId="{E320E367-2911-492C-9351-E4B6EED7B5D3}" srcOrd="2" destOrd="0" presId="urn:microsoft.com/office/officeart/2005/8/layout/radial4"/>
    <dgm:cxn modelId="{158E7C1F-0AD4-4E2F-B1E1-B838BF62C4B9}" type="presParOf" srcId="{F7465193-A0BE-4169-BDDF-1AD29B9B93B9}" destId="{7DB48575-A000-47C3-B844-111151853BC8}" srcOrd="3" destOrd="0" presId="urn:microsoft.com/office/officeart/2005/8/layout/radial4"/>
    <dgm:cxn modelId="{DFDC58BA-DBFF-4BD8-A0AF-9DD4C65F46EB}" type="presParOf" srcId="{F7465193-A0BE-4169-BDDF-1AD29B9B93B9}" destId="{B825C4DE-EAC4-4306-8F88-21F7A0B72CE9}" srcOrd="4" destOrd="0" presId="urn:microsoft.com/office/officeart/2005/8/layout/radial4"/>
    <dgm:cxn modelId="{C29E24EE-CACA-401A-9A04-E2A02A7801CC}" type="presParOf" srcId="{F7465193-A0BE-4169-BDDF-1AD29B9B93B9}" destId="{51CF41A3-D61F-451D-8CCA-3905D990A1E3}" srcOrd="5" destOrd="0" presId="urn:microsoft.com/office/officeart/2005/8/layout/radial4"/>
    <dgm:cxn modelId="{6924024F-8A60-4147-9DDC-6EF01D0F01D0}" type="presParOf" srcId="{F7465193-A0BE-4169-BDDF-1AD29B9B93B9}" destId="{6335B05B-ECCD-4B14-9F18-4989FDDF7306}" srcOrd="6" destOrd="0" presId="urn:microsoft.com/office/officeart/2005/8/layout/radial4"/>
    <dgm:cxn modelId="{A4E2E1C5-C87A-415C-8F48-5ED8B504FF78}" type="presParOf" srcId="{F7465193-A0BE-4169-BDDF-1AD29B9B93B9}" destId="{424AAE56-F572-49AC-84D3-8EF3B1257930}" srcOrd="7" destOrd="0" presId="urn:microsoft.com/office/officeart/2005/8/layout/radial4"/>
    <dgm:cxn modelId="{69B715B4-D02D-4733-97DD-1C0C4718B243}" type="presParOf" srcId="{F7465193-A0BE-4169-BDDF-1AD29B9B93B9}" destId="{A11DD570-7F90-45BF-8003-0CB3FB1990DD}" srcOrd="8" destOrd="0" presId="urn:microsoft.com/office/officeart/2005/8/layout/radial4"/>
    <dgm:cxn modelId="{2C59775C-1239-48E2-8E9B-B4DC7B62CF96}" type="presParOf" srcId="{F7465193-A0BE-4169-BDDF-1AD29B9B93B9}" destId="{90D138FF-D895-409B-88CC-EBA9C26A50A5}" srcOrd="9" destOrd="0" presId="urn:microsoft.com/office/officeart/2005/8/layout/radial4"/>
    <dgm:cxn modelId="{063BBD56-FF23-433C-854A-5F980E66FA63}" type="presParOf" srcId="{F7465193-A0BE-4169-BDDF-1AD29B9B93B9}" destId="{7E535856-4AFC-411C-A818-659179EE962C}" srcOrd="10" destOrd="0" presId="urn:microsoft.com/office/officeart/2005/8/layout/radial4"/>
    <dgm:cxn modelId="{C06E7B4B-A13A-4A25-A00B-E8516AB8A92E}" type="presParOf" srcId="{F7465193-A0BE-4169-BDDF-1AD29B9B93B9}" destId="{626513F9-9BB4-4A1E-9853-FBE398309035}" srcOrd="11" destOrd="0" presId="urn:microsoft.com/office/officeart/2005/8/layout/radial4"/>
    <dgm:cxn modelId="{9E764A55-03D4-4161-83B9-DAB90F3EFDF0}" type="presParOf" srcId="{F7465193-A0BE-4169-BDDF-1AD29B9B93B9}" destId="{DA99A157-86BA-4781-A130-3285C276988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5B59EA-76AC-4CEE-B8DB-5F446D4BFB6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4AACA2E-85D6-4833-82FD-40A07781763B}">
      <dgm:prSet phldrT="[Text]"/>
      <dgm:spPr/>
      <dgm:t>
        <a:bodyPr/>
        <a:lstStyle/>
        <a:p>
          <a:r>
            <a:rPr lang="cs-CZ" dirty="0"/>
            <a:t>Export</a:t>
          </a:r>
          <a:endParaRPr lang="en-US" dirty="0"/>
        </a:p>
      </dgm:t>
    </dgm:pt>
    <dgm:pt modelId="{29807D3D-2C29-4D91-B4BB-294442083C03}" type="parTrans" cxnId="{37F51F57-6032-41A1-B1C6-5027D9256944}">
      <dgm:prSet/>
      <dgm:spPr/>
      <dgm:t>
        <a:bodyPr/>
        <a:lstStyle/>
        <a:p>
          <a:endParaRPr lang="en-US"/>
        </a:p>
      </dgm:t>
    </dgm:pt>
    <dgm:pt modelId="{0B87853B-C95D-49C8-BEB5-2869E60DDF6F}" type="sibTrans" cxnId="{37F51F57-6032-41A1-B1C6-5027D9256944}">
      <dgm:prSet/>
      <dgm:spPr/>
      <dgm:t>
        <a:bodyPr/>
        <a:lstStyle/>
        <a:p>
          <a:endParaRPr lang="en-US" dirty="0"/>
        </a:p>
      </dgm:t>
    </dgm:pt>
    <dgm:pt modelId="{D821DC1C-250F-4F08-B2C1-5F749CA76054}">
      <dgm:prSet phldrT="[Text]"/>
      <dgm:spPr/>
      <dgm:t>
        <a:bodyPr/>
        <a:lstStyle/>
        <a:p>
          <a:r>
            <a:rPr lang="cs-CZ" dirty="0"/>
            <a:t>Internacionalizace</a:t>
          </a:r>
          <a:endParaRPr lang="en-US" dirty="0"/>
        </a:p>
      </dgm:t>
    </dgm:pt>
    <dgm:pt modelId="{C9064340-B67F-472B-AA45-CB86E054BF64}" type="parTrans" cxnId="{E92E1EDC-0DDF-43EE-B093-DE8F59DE1A4A}">
      <dgm:prSet/>
      <dgm:spPr/>
      <dgm:t>
        <a:bodyPr/>
        <a:lstStyle/>
        <a:p>
          <a:endParaRPr lang="en-US"/>
        </a:p>
      </dgm:t>
    </dgm:pt>
    <dgm:pt modelId="{765B8A2E-47BE-4CE9-82E4-3E6608B9F92C}" type="sibTrans" cxnId="{E92E1EDC-0DDF-43EE-B093-DE8F59DE1A4A}">
      <dgm:prSet/>
      <dgm:spPr/>
      <dgm:t>
        <a:bodyPr/>
        <a:lstStyle/>
        <a:p>
          <a:endParaRPr lang="en-US"/>
        </a:p>
      </dgm:t>
    </dgm:pt>
    <dgm:pt modelId="{F9F6F840-2E9F-4041-B40C-82A8966A1296}" type="pres">
      <dgm:prSet presAssocID="{FD5B59EA-76AC-4CEE-B8DB-5F446D4BFB62}" presName="Name0" presStyleCnt="0">
        <dgm:presLayoutVars>
          <dgm:dir/>
          <dgm:resizeHandles val="exact"/>
        </dgm:presLayoutVars>
      </dgm:prSet>
      <dgm:spPr/>
    </dgm:pt>
    <dgm:pt modelId="{8B1B913E-19B8-4C85-9E78-FD197EE2A69E}" type="pres">
      <dgm:prSet presAssocID="{64AACA2E-85D6-4833-82FD-40A07781763B}" presName="node" presStyleLbl="node1" presStyleIdx="0" presStyleCnt="2" custScaleX="101191" custScaleY="92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4572-1A8D-4401-AB96-330999508E3C}" type="pres">
      <dgm:prSet presAssocID="{0B87853B-C95D-49C8-BEB5-2869E60DDF6F}" presName="sibTrans" presStyleLbl="sibTrans2D1" presStyleIdx="0" presStyleCnt="1" custScaleY="102068"/>
      <dgm:spPr/>
      <dgm:t>
        <a:bodyPr/>
        <a:lstStyle/>
        <a:p>
          <a:endParaRPr lang="en-US"/>
        </a:p>
      </dgm:t>
    </dgm:pt>
    <dgm:pt modelId="{9258A192-7608-4FBE-8DF3-03E47857F5F4}" type="pres">
      <dgm:prSet presAssocID="{0B87853B-C95D-49C8-BEB5-2869E60DDF6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CBA342B-A3F0-4C04-8B4A-0AC165D1F524}" type="pres">
      <dgm:prSet presAssocID="{D821DC1C-250F-4F08-B2C1-5F749CA76054}" presName="node" presStyleLbl="node1" presStyleIdx="1" presStyleCnt="2" custScaleY="92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65606E-C436-40C6-892D-D1E8A4C491FA}" type="presOf" srcId="{D821DC1C-250F-4F08-B2C1-5F749CA76054}" destId="{5CBA342B-A3F0-4C04-8B4A-0AC165D1F524}" srcOrd="0" destOrd="0" presId="urn:microsoft.com/office/officeart/2005/8/layout/process1"/>
    <dgm:cxn modelId="{E92E1EDC-0DDF-43EE-B093-DE8F59DE1A4A}" srcId="{FD5B59EA-76AC-4CEE-B8DB-5F446D4BFB62}" destId="{D821DC1C-250F-4F08-B2C1-5F749CA76054}" srcOrd="1" destOrd="0" parTransId="{C9064340-B67F-472B-AA45-CB86E054BF64}" sibTransId="{765B8A2E-47BE-4CE9-82E4-3E6608B9F92C}"/>
    <dgm:cxn modelId="{91025AD4-75C6-4DD5-A634-93887C3E0436}" type="presOf" srcId="{64AACA2E-85D6-4833-82FD-40A07781763B}" destId="{8B1B913E-19B8-4C85-9E78-FD197EE2A69E}" srcOrd="0" destOrd="0" presId="urn:microsoft.com/office/officeart/2005/8/layout/process1"/>
    <dgm:cxn modelId="{37F51F57-6032-41A1-B1C6-5027D9256944}" srcId="{FD5B59EA-76AC-4CEE-B8DB-5F446D4BFB62}" destId="{64AACA2E-85D6-4833-82FD-40A07781763B}" srcOrd="0" destOrd="0" parTransId="{29807D3D-2C29-4D91-B4BB-294442083C03}" sibTransId="{0B87853B-C95D-49C8-BEB5-2869E60DDF6F}"/>
    <dgm:cxn modelId="{7522A518-6731-4D5E-BA79-8E1B1245AEA5}" type="presOf" srcId="{0B87853B-C95D-49C8-BEB5-2869E60DDF6F}" destId="{ACAA4572-1A8D-4401-AB96-330999508E3C}" srcOrd="0" destOrd="0" presId="urn:microsoft.com/office/officeart/2005/8/layout/process1"/>
    <dgm:cxn modelId="{A9DB619B-8914-443B-A3DE-12291EDF1F78}" type="presOf" srcId="{0B87853B-C95D-49C8-BEB5-2869E60DDF6F}" destId="{9258A192-7608-4FBE-8DF3-03E47857F5F4}" srcOrd="1" destOrd="0" presId="urn:microsoft.com/office/officeart/2005/8/layout/process1"/>
    <dgm:cxn modelId="{269D42ED-4BE8-44E0-A85E-184F4FE7EDFA}" type="presOf" srcId="{FD5B59EA-76AC-4CEE-B8DB-5F446D4BFB62}" destId="{F9F6F840-2E9F-4041-B40C-82A8966A1296}" srcOrd="0" destOrd="0" presId="urn:microsoft.com/office/officeart/2005/8/layout/process1"/>
    <dgm:cxn modelId="{70181D37-F95E-410B-BC6E-44BCF058445D}" type="presParOf" srcId="{F9F6F840-2E9F-4041-B40C-82A8966A1296}" destId="{8B1B913E-19B8-4C85-9E78-FD197EE2A69E}" srcOrd="0" destOrd="0" presId="urn:microsoft.com/office/officeart/2005/8/layout/process1"/>
    <dgm:cxn modelId="{C9AD6924-3179-4D89-8F49-A36E941FA723}" type="presParOf" srcId="{F9F6F840-2E9F-4041-B40C-82A8966A1296}" destId="{ACAA4572-1A8D-4401-AB96-330999508E3C}" srcOrd="1" destOrd="0" presId="urn:microsoft.com/office/officeart/2005/8/layout/process1"/>
    <dgm:cxn modelId="{995135C5-04B7-45A8-83DD-8E8716B822BD}" type="presParOf" srcId="{ACAA4572-1A8D-4401-AB96-330999508E3C}" destId="{9258A192-7608-4FBE-8DF3-03E47857F5F4}" srcOrd="0" destOrd="0" presId="urn:microsoft.com/office/officeart/2005/8/layout/process1"/>
    <dgm:cxn modelId="{E310FB7F-F7A1-4B37-BAC8-CFA76621BC0A}" type="presParOf" srcId="{F9F6F840-2E9F-4041-B40C-82A8966A1296}" destId="{5CBA342B-A3F0-4C04-8B4A-0AC165D1F52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B59EA-76AC-4CEE-B8DB-5F446D4BFB6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4AACA2E-85D6-4833-82FD-40A07781763B}">
      <dgm:prSet phldrT="[Text]"/>
      <dgm:spPr/>
      <dgm:t>
        <a:bodyPr/>
        <a:lstStyle/>
        <a:p>
          <a:r>
            <a:rPr lang="cs-CZ" dirty="0"/>
            <a:t>Subdodavatel</a:t>
          </a:r>
          <a:endParaRPr lang="en-US" dirty="0"/>
        </a:p>
      </dgm:t>
    </dgm:pt>
    <dgm:pt modelId="{29807D3D-2C29-4D91-B4BB-294442083C03}" type="parTrans" cxnId="{37F51F57-6032-41A1-B1C6-5027D9256944}">
      <dgm:prSet/>
      <dgm:spPr/>
      <dgm:t>
        <a:bodyPr/>
        <a:lstStyle/>
        <a:p>
          <a:endParaRPr lang="en-US"/>
        </a:p>
      </dgm:t>
    </dgm:pt>
    <dgm:pt modelId="{0B87853B-C95D-49C8-BEB5-2869E60DDF6F}" type="sibTrans" cxnId="{37F51F57-6032-41A1-B1C6-5027D9256944}">
      <dgm:prSet/>
      <dgm:spPr/>
      <dgm:t>
        <a:bodyPr/>
        <a:lstStyle/>
        <a:p>
          <a:endParaRPr lang="en-US"/>
        </a:p>
      </dgm:t>
    </dgm:pt>
    <dgm:pt modelId="{D821DC1C-250F-4F08-B2C1-5F749CA76054}">
      <dgm:prSet phldrT="[Text]"/>
      <dgm:spPr/>
      <dgm:t>
        <a:bodyPr/>
        <a:lstStyle/>
        <a:p>
          <a:r>
            <a:rPr lang="cs-CZ" dirty="0"/>
            <a:t>Dodavatel finálních řešení</a:t>
          </a:r>
          <a:endParaRPr lang="en-US" dirty="0"/>
        </a:p>
      </dgm:t>
    </dgm:pt>
    <dgm:pt modelId="{C9064340-B67F-472B-AA45-CB86E054BF64}" type="parTrans" cxnId="{E92E1EDC-0DDF-43EE-B093-DE8F59DE1A4A}">
      <dgm:prSet/>
      <dgm:spPr/>
      <dgm:t>
        <a:bodyPr/>
        <a:lstStyle/>
        <a:p>
          <a:endParaRPr lang="en-US"/>
        </a:p>
      </dgm:t>
    </dgm:pt>
    <dgm:pt modelId="{765B8A2E-47BE-4CE9-82E4-3E6608B9F92C}" type="sibTrans" cxnId="{E92E1EDC-0DDF-43EE-B093-DE8F59DE1A4A}">
      <dgm:prSet/>
      <dgm:spPr/>
      <dgm:t>
        <a:bodyPr/>
        <a:lstStyle/>
        <a:p>
          <a:endParaRPr lang="en-US"/>
        </a:p>
      </dgm:t>
    </dgm:pt>
    <dgm:pt modelId="{F9F6F840-2E9F-4041-B40C-82A8966A1296}" type="pres">
      <dgm:prSet presAssocID="{FD5B59EA-76AC-4CEE-B8DB-5F446D4BFB62}" presName="Name0" presStyleCnt="0">
        <dgm:presLayoutVars>
          <dgm:dir/>
          <dgm:resizeHandles val="exact"/>
        </dgm:presLayoutVars>
      </dgm:prSet>
      <dgm:spPr/>
    </dgm:pt>
    <dgm:pt modelId="{8B1B913E-19B8-4C85-9E78-FD197EE2A69E}" type="pres">
      <dgm:prSet presAssocID="{64AACA2E-85D6-4833-82FD-40A07781763B}" presName="node" presStyleLbl="node1" presStyleIdx="0" presStyleCnt="2" custScaleX="101191" custScaleY="92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4572-1A8D-4401-AB96-330999508E3C}" type="pres">
      <dgm:prSet presAssocID="{0B87853B-C95D-49C8-BEB5-2869E60DDF6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258A192-7608-4FBE-8DF3-03E47857F5F4}" type="pres">
      <dgm:prSet presAssocID="{0B87853B-C95D-49C8-BEB5-2869E60DDF6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CBA342B-A3F0-4C04-8B4A-0AC165D1F524}" type="pres">
      <dgm:prSet presAssocID="{D821DC1C-250F-4F08-B2C1-5F749CA7605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F51F57-6032-41A1-B1C6-5027D9256944}" srcId="{FD5B59EA-76AC-4CEE-B8DB-5F446D4BFB62}" destId="{64AACA2E-85D6-4833-82FD-40A07781763B}" srcOrd="0" destOrd="0" parTransId="{29807D3D-2C29-4D91-B4BB-294442083C03}" sibTransId="{0B87853B-C95D-49C8-BEB5-2869E60DDF6F}"/>
    <dgm:cxn modelId="{E92E1EDC-0DDF-43EE-B093-DE8F59DE1A4A}" srcId="{FD5B59EA-76AC-4CEE-B8DB-5F446D4BFB62}" destId="{D821DC1C-250F-4F08-B2C1-5F749CA76054}" srcOrd="1" destOrd="0" parTransId="{C9064340-B67F-472B-AA45-CB86E054BF64}" sibTransId="{765B8A2E-47BE-4CE9-82E4-3E6608B9F92C}"/>
    <dgm:cxn modelId="{A3B44BCE-4449-43AA-8FF7-F3A1930945C2}" type="presOf" srcId="{FD5B59EA-76AC-4CEE-B8DB-5F446D4BFB62}" destId="{F9F6F840-2E9F-4041-B40C-82A8966A1296}" srcOrd="0" destOrd="0" presId="urn:microsoft.com/office/officeart/2005/8/layout/process1"/>
    <dgm:cxn modelId="{031E0365-B8ED-4562-BDBC-F57C3550F09B}" type="presOf" srcId="{0B87853B-C95D-49C8-BEB5-2869E60DDF6F}" destId="{9258A192-7608-4FBE-8DF3-03E47857F5F4}" srcOrd="1" destOrd="0" presId="urn:microsoft.com/office/officeart/2005/8/layout/process1"/>
    <dgm:cxn modelId="{2FEA4BF4-ECCD-49E2-A2B5-7BA767827870}" type="presOf" srcId="{64AACA2E-85D6-4833-82FD-40A07781763B}" destId="{8B1B913E-19B8-4C85-9E78-FD197EE2A69E}" srcOrd="0" destOrd="0" presId="urn:microsoft.com/office/officeart/2005/8/layout/process1"/>
    <dgm:cxn modelId="{8F843A2D-AC2D-4E04-BBC7-1AD6AF5796B3}" type="presOf" srcId="{0B87853B-C95D-49C8-BEB5-2869E60DDF6F}" destId="{ACAA4572-1A8D-4401-AB96-330999508E3C}" srcOrd="0" destOrd="0" presId="urn:microsoft.com/office/officeart/2005/8/layout/process1"/>
    <dgm:cxn modelId="{64281AF6-1A16-4EA1-9A6F-E14E78F1B07B}" type="presOf" srcId="{D821DC1C-250F-4F08-B2C1-5F749CA76054}" destId="{5CBA342B-A3F0-4C04-8B4A-0AC165D1F524}" srcOrd="0" destOrd="0" presId="urn:microsoft.com/office/officeart/2005/8/layout/process1"/>
    <dgm:cxn modelId="{AF637F62-098A-41C4-A3D6-E4C9842C6274}" type="presParOf" srcId="{F9F6F840-2E9F-4041-B40C-82A8966A1296}" destId="{8B1B913E-19B8-4C85-9E78-FD197EE2A69E}" srcOrd="0" destOrd="0" presId="urn:microsoft.com/office/officeart/2005/8/layout/process1"/>
    <dgm:cxn modelId="{60B948EE-0048-4FC5-982A-A991CFBF8A41}" type="presParOf" srcId="{F9F6F840-2E9F-4041-B40C-82A8966A1296}" destId="{ACAA4572-1A8D-4401-AB96-330999508E3C}" srcOrd="1" destOrd="0" presId="urn:microsoft.com/office/officeart/2005/8/layout/process1"/>
    <dgm:cxn modelId="{E3E74D4E-EBA1-44DD-8583-89192919AE59}" type="presParOf" srcId="{ACAA4572-1A8D-4401-AB96-330999508E3C}" destId="{9258A192-7608-4FBE-8DF3-03E47857F5F4}" srcOrd="0" destOrd="0" presId="urn:microsoft.com/office/officeart/2005/8/layout/process1"/>
    <dgm:cxn modelId="{E7C60B62-DFE5-4D3A-8E6C-6866B25A7064}" type="presParOf" srcId="{F9F6F840-2E9F-4041-B40C-82A8966A1296}" destId="{5CBA342B-A3F0-4C04-8B4A-0AC165D1F52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5B59EA-76AC-4CEE-B8DB-5F446D4BFB6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4AACA2E-85D6-4833-82FD-40A07781763B}">
      <dgm:prSet phldrT="[Text]"/>
      <dgm:spPr/>
      <dgm:t>
        <a:bodyPr/>
        <a:lstStyle/>
        <a:p>
          <a:r>
            <a:rPr lang="cs-CZ" dirty="0"/>
            <a:t>Plošná podpora</a:t>
          </a:r>
          <a:endParaRPr lang="en-US" dirty="0"/>
        </a:p>
      </dgm:t>
    </dgm:pt>
    <dgm:pt modelId="{29807D3D-2C29-4D91-B4BB-294442083C03}" type="parTrans" cxnId="{37F51F57-6032-41A1-B1C6-5027D9256944}">
      <dgm:prSet/>
      <dgm:spPr/>
      <dgm:t>
        <a:bodyPr/>
        <a:lstStyle/>
        <a:p>
          <a:endParaRPr lang="en-US"/>
        </a:p>
      </dgm:t>
    </dgm:pt>
    <dgm:pt modelId="{0B87853B-C95D-49C8-BEB5-2869E60DDF6F}" type="sibTrans" cxnId="{37F51F57-6032-41A1-B1C6-5027D9256944}">
      <dgm:prSet/>
      <dgm:spPr/>
      <dgm:t>
        <a:bodyPr/>
        <a:lstStyle/>
        <a:p>
          <a:endParaRPr lang="en-US"/>
        </a:p>
      </dgm:t>
    </dgm:pt>
    <dgm:pt modelId="{D821DC1C-250F-4F08-B2C1-5F749CA76054}">
      <dgm:prSet phldrT="[Text]"/>
      <dgm:spPr/>
      <dgm:t>
        <a:bodyPr/>
        <a:lstStyle/>
        <a:p>
          <a:r>
            <a:rPr lang="cs-CZ" dirty="0"/>
            <a:t>Cílená podpora</a:t>
          </a:r>
          <a:endParaRPr lang="en-US" dirty="0"/>
        </a:p>
      </dgm:t>
    </dgm:pt>
    <dgm:pt modelId="{C9064340-B67F-472B-AA45-CB86E054BF64}" type="parTrans" cxnId="{E92E1EDC-0DDF-43EE-B093-DE8F59DE1A4A}">
      <dgm:prSet/>
      <dgm:spPr/>
      <dgm:t>
        <a:bodyPr/>
        <a:lstStyle/>
        <a:p>
          <a:endParaRPr lang="en-US"/>
        </a:p>
      </dgm:t>
    </dgm:pt>
    <dgm:pt modelId="{765B8A2E-47BE-4CE9-82E4-3E6608B9F92C}" type="sibTrans" cxnId="{E92E1EDC-0DDF-43EE-B093-DE8F59DE1A4A}">
      <dgm:prSet/>
      <dgm:spPr/>
      <dgm:t>
        <a:bodyPr/>
        <a:lstStyle/>
        <a:p>
          <a:endParaRPr lang="en-US"/>
        </a:p>
      </dgm:t>
    </dgm:pt>
    <dgm:pt modelId="{F9F6F840-2E9F-4041-B40C-82A8966A1296}" type="pres">
      <dgm:prSet presAssocID="{FD5B59EA-76AC-4CEE-B8DB-5F446D4BFB62}" presName="Name0" presStyleCnt="0">
        <dgm:presLayoutVars>
          <dgm:dir/>
          <dgm:resizeHandles val="exact"/>
        </dgm:presLayoutVars>
      </dgm:prSet>
      <dgm:spPr/>
    </dgm:pt>
    <dgm:pt modelId="{8B1B913E-19B8-4C85-9E78-FD197EE2A69E}" type="pres">
      <dgm:prSet presAssocID="{64AACA2E-85D6-4833-82FD-40A07781763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4572-1A8D-4401-AB96-330999508E3C}" type="pres">
      <dgm:prSet presAssocID="{0B87853B-C95D-49C8-BEB5-2869E60DDF6F}" presName="sibTrans" presStyleLbl="sibTrans2D1" presStyleIdx="0" presStyleCnt="1" custScaleX="99030" custScaleY="92903"/>
      <dgm:spPr/>
      <dgm:t>
        <a:bodyPr/>
        <a:lstStyle/>
        <a:p>
          <a:endParaRPr lang="en-US"/>
        </a:p>
      </dgm:t>
    </dgm:pt>
    <dgm:pt modelId="{9258A192-7608-4FBE-8DF3-03E47857F5F4}" type="pres">
      <dgm:prSet presAssocID="{0B87853B-C95D-49C8-BEB5-2869E60DDF6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CBA342B-A3F0-4C04-8B4A-0AC165D1F524}" type="pres">
      <dgm:prSet presAssocID="{D821DC1C-250F-4F08-B2C1-5F749CA76054}" presName="node" presStyleLbl="node1" presStyleIdx="1" presStyleCnt="2" custScaleX="9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F51F57-6032-41A1-B1C6-5027D9256944}" srcId="{FD5B59EA-76AC-4CEE-B8DB-5F446D4BFB62}" destId="{64AACA2E-85D6-4833-82FD-40A07781763B}" srcOrd="0" destOrd="0" parTransId="{29807D3D-2C29-4D91-B4BB-294442083C03}" sibTransId="{0B87853B-C95D-49C8-BEB5-2869E60DDF6F}"/>
    <dgm:cxn modelId="{E92E1EDC-0DDF-43EE-B093-DE8F59DE1A4A}" srcId="{FD5B59EA-76AC-4CEE-B8DB-5F446D4BFB62}" destId="{D821DC1C-250F-4F08-B2C1-5F749CA76054}" srcOrd="1" destOrd="0" parTransId="{C9064340-B67F-472B-AA45-CB86E054BF64}" sibTransId="{765B8A2E-47BE-4CE9-82E4-3E6608B9F92C}"/>
    <dgm:cxn modelId="{E4265B38-DBEB-42B9-BDF3-1C1749D80708}" type="presOf" srcId="{FD5B59EA-76AC-4CEE-B8DB-5F446D4BFB62}" destId="{F9F6F840-2E9F-4041-B40C-82A8966A1296}" srcOrd="0" destOrd="0" presId="urn:microsoft.com/office/officeart/2005/8/layout/process1"/>
    <dgm:cxn modelId="{11AAF6AE-F13D-4F2E-AC6A-7375B584AEAE}" type="presOf" srcId="{0B87853B-C95D-49C8-BEB5-2869E60DDF6F}" destId="{ACAA4572-1A8D-4401-AB96-330999508E3C}" srcOrd="0" destOrd="0" presId="urn:microsoft.com/office/officeart/2005/8/layout/process1"/>
    <dgm:cxn modelId="{B9011862-8F0B-4A80-8291-E123B5919E15}" type="presOf" srcId="{64AACA2E-85D6-4833-82FD-40A07781763B}" destId="{8B1B913E-19B8-4C85-9E78-FD197EE2A69E}" srcOrd="0" destOrd="0" presId="urn:microsoft.com/office/officeart/2005/8/layout/process1"/>
    <dgm:cxn modelId="{4309AC2C-B356-4A30-8F83-A1D890C3ABC0}" type="presOf" srcId="{D821DC1C-250F-4F08-B2C1-5F749CA76054}" destId="{5CBA342B-A3F0-4C04-8B4A-0AC165D1F524}" srcOrd="0" destOrd="0" presId="urn:microsoft.com/office/officeart/2005/8/layout/process1"/>
    <dgm:cxn modelId="{F8543D27-B4B2-4EEC-9CAC-FB241D80FDC9}" type="presOf" srcId="{0B87853B-C95D-49C8-BEB5-2869E60DDF6F}" destId="{9258A192-7608-4FBE-8DF3-03E47857F5F4}" srcOrd="1" destOrd="0" presId="urn:microsoft.com/office/officeart/2005/8/layout/process1"/>
    <dgm:cxn modelId="{C2B94DC8-9ECC-4342-BB89-A4DA7EAABB4D}" type="presParOf" srcId="{F9F6F840-2E9F-4041-B40C-82A8966A1296}" destId="{8B1B913E-19B8-4C85-9E78-FD197EE2A69E}" srcOrd="0" destOrd="0" presId="urn:microsoft.com/office/officeart/2005/8/layout/process1"/>
    <dgm:cxn modelId="{3E6A7B80-8EE0-4276-9325-853939C1F9BE}" type="presParOf" srcId="{F9F6F840-2E9F-4041-B40C-82A8966A1296}" destId="{ACAA4572-1A8D-4401-AB96-330999508E3C}" srcOrd="1" destOrd="0" presId="urn:microsoft.com/office/officeart/2005/8/layout/process1"/>
    <dgm:cxn modelId="{D3EE20FF-6D19-4345-8E31-459B52D62B3B}" type="presParOf" srcId="{ACAA4572-1A8D-4401-AB96-330999508E3C}" destId="{9258A192-7608-4FBE-8DF3-03E47857F5F4}" srcOrd="0" destOrd="0" presId="urn:microsoft.com/office/officeart/2005/8/layout/process1"/>
    <dgm:cxn modelId="{CEAD7568-83E6-4542-852D-8006107C3C83}" type="presParOf" srcId="{F9F6F840-2E9F-4041-B40C-82A8966A1296}" destId="{5CBA342B-A3F0-4C04-8B4A-0AC165D1F52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C55E2-7B01-4CE8-B2CB-944769E53D3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536B609-214F-4501-9E73-80DA7C3012A6}">
      <dgm:prSet phldrT="[Text]"/>
      <dgm:spPr/>
      <dgm:t>
        <a:bodyPr/>
        <a:lstStyle/>
        <a:p>
          <a:pPr>
            <a:buFont typeface="+mj-lt"/>
            <a:buNone/>
          </a:pPr>
          <a:r>
            <a:rPr lang="cs-CZ" dirty="0"/>
            <a:t>Proexportní systém</a:t>
          </a:r>
        </a:p>
      </dgm:t>
    </dgm:pt>
    <dgm:pt modelId="{51945F54-8B20-421B-A8B1-E0910172C490}" type="parTrans" cxnId="{22795B92-4E78-497C-84C9-C10BA53EC70A}">
      <dgm:prSet/>
      <dgm:spPr/>
      <dgm:t>
        <a:bodyPr/>
        <a:lstStyle/>
        <a:p>
          <a:endParaRPr lang="cs-CZ"/>
        </a:p>
      </dgm:t>
    </dgm:pt>
    <dgm:pt modelId="{864AB120-90EA-4CB0-B511-3B4DB5E5B370}" type="sibTrans" cxnId="{22795B92-4E78-497C-84C9-C10BA53EC70A}">
      <dgm:prSet/>
      <dgm:spPr/>
      <dgm:t>
        <a:bodyPr/>
        <a:lstStyle/>
        <a:p>
          <a:endParaRPr lang="cs-CZ"/>
        </a:p>
      </dgm:t>
    </dgm:pt>
    <dgm:pt modelId="{4B98CE36-8861-4AEA-A668-43A4947EF562}">
      <dgm:prSet/>
      <dgm:spPr/>
      <dgm:t>
        <a:bodyPr/>
        <a:lstStyle/>
        <a:p>
          <a:pPr>
            <a:buFont typeface="+mj-lt"/>
            <a:buNone/>
          </a:pPr>
          <a:r>
            <a:rPr lang="cs-CZ" dirty="0"/>
            <a:t>Ekonomická migrace</a:t>
          </a:r>
        </a:p>
      </dgm:t>
    </dgm:pt>
    <dgm:pt modelId="{1E8B57E4-D768-4363-9F14-8C092F2648E6}" type="parTrans" cxnId="{6F3CBB6F-B021-4904-8866-82ED6AE60CE8}">
      <dgm:prSet/>
      <dgm:spPr/>
      <dgm:t>
        <a:bodyPr/>
        <a:lstStyle/>
        <a:p>
          <a:endParaRPr lang="cs-CZ"/>
        </a:p>
      </dgm:t>
    </dgm:pt>
    <dgm:pt modelId="{9B451E5D-2366-4E8C-86EA-7E9BEC16BD61}" type="sibTrans" cxnId="{6F3CBB6F-B021-4904-8866-82ED6AE60CE8}">
      <dgm:prSet/>
      <dgm:spPr/>
      <dgm:t>
        <a:bodyPr/>
        <a:lstStyle/>
        <a:p>
          <a:endParaRPr lang="cs-CZ"/>
        </a:p>
      </dgm:t>
    </dgm:pt>
    <dgm:pt modelId="{EF1AC0EC-A6EE-40AD-8E88-0DDD75A752CF}">
      <dgm:prSet/>
      <dgm:spPr/>
      <dgm:t>
        <a:bodyPr/>
        <a:lstStyle/>
        <a:p>
          <a:pPr>
            <a:buFont typeface="+mj-lt"/>
            <a:buNone/>
          </a:pPr>
          <a:r>
            <a:rPr lang="cs-CZ" dirty="0"/>
            <a:t>Mapování potenciálu v ČR</a:t>
          </a:r>
        </a:p>
      </dgm:t>
    </dgm:pt>
    <dgm:pt modelId="{4D8590F3-2887-48A5-ADDE-9187048B334A}" type="parTrans" cxnId="{791C222B-E69A-4BE1-BB8E-54316D50FFB8}">
      <dgm:prSet/>
      <dgm:spPr/>
      <dgm:t>
        <a:bodyPr/>
        <a:lstStyle/>
        <a:p>
          <a:endParaRPr lang="cs-CZ"/>
        </a:p>
      </dgm:t>
    </dgm:pt>
    <dgm:pt modelId="{E1698409-0636-430A-B534-C50C3F49D1A8}" type="sibTrans" cxnId="{791C222B-E69A-4BE1-BB8E-54316D50FFB8}">
      <dgm:prSet/>
      <dgm:spPr/>
      <dgm:t>
        <a:bodyPr/>
        <a:lstStyle/>
        <a:p>
          <a:endParaRPr lang="cs-CZ"/>
        </a:p>
      </dgm:t>
    </dgm:pt>
    <dgm:pt modelId="{E9C6D1AA-8090-42CA-85D9-BF7CF218CD0F}">
      <dgm:prSet/>
      <dgm:spPr/>
      <dgm:t>
        <a:bodyPr/>
        <a:lstStyle/>
        <a:p>
          <a:pPr>
            <a:buFont typeface="+mj-lt"/>
            <a:buNone/>
          </a:pPr>
          <a:r>
            <a:rPr lang="cs-CZ" dirty="0"/>
            <a:t>Rozvoj zahraniční sítě a služeb internacionalizace</a:t>
          </a:r>
        </a:p>
      </dgm:t>
    </dgm:pt>
    <dgm:pt modelId="{FCDBCCD3-89DA-4174-BD8B-1766D611DCA4}" type="parTrans" cxnId="{2B28ED82-8CDC-4D16-A7E1-F14C8FAFD0F3}">
      <dgm:prSet/>
      <dgm:spPr/>
      <dgm:t>
        <a:bodyPr/>
        <a:lstStyle/>
        <a:p>
          <a:endParaRPr lang="cs-CZ"/>
        </a:p>
      </dgm:t>
    </dgm:pt>
    <dgm:pt modelId="{92E8112F-6ADB-47C3-A2E8-F0CC1550B5BA}" type="sibTrans" cxnId="{2B28ED82-8CDC-4D16-A7E1-F14C8FAFD0F3}">
      <dgm:prSet/>
      <dgm:spPr/>
      <dgm:t>
        <a:bodyPr/>
        <a:lstStyle/>
        <a:p>
          <a:endParaRPr lang="cs-CZ"/>
        </a:p>
      </dgm:t>
    </dgm:pt>
    <dgm:pt modelId="{84380DD1-51A4-4DBE-8DB5-5AD905D6EFA4}">
      <dgm:prSet/>
      <dgm:spPr/>
      <dgm:t>
        <a:bodyPr/>
        <a:lstStyle/>
        <a:p>
          <a:pPr>
            <a:buFont typeface="+mj-lt"/>
            <a:buNone/>
          </a:pPr>
          <a:r>
            <a:rPr lang="cs-CZ" dirty="0"/>
            <a:t>Vnitřní trh a obchodní politika</a:t>
          </a:r>
        </a:p>
      </dgm:t>
    </dgm:pt>
    <dgm:pt modelId="{97ABDE1F-05A5-4B41-BDC6-EA479C1B16B5}" type="parTrans" cxnId="{6D97BB37-BD59-4C0D-BB8F-75F3A8A20B85}">
      <dgm:prSet/>
      <dgm:spPr/>
      <dgm:t>
        <a:bodyPr/>
        <a:lstStyle/>
        <a:p>
          <a:endParaRPr lang="cs-CZ"/>
        </a:p>
      </dgm:t>
    </dgm:pt>
    <dgm:pt modelId="{A8A26BC1-6E82-4789-82B3-F8568E9459E4}" type="sibTrans" cxnId="{6D97BB37-BD59-4C0D-BB8F-75F3A8A20B85}">
      <dgm:prSet/>
      <dgm:spPr/>
      <dgm:t>
        <a:bodyPr/>
        <a:lstStyle/>
        <a:p>
          <a:endParaRPr lang="cs-CZ"/>
        </a:p>
      </dgm:t>
    </dgm:pt>
    <dgm:pt modelId="{9FAA00C1-A415-4A3D-A189-7EF43C502240}">
      <dgm:prSet/>
      <dgm:spPr/>
      <dgm:t>
        <a:bodyPr/>
        <a:lstStyle/>
        <a:p>
          <a:pPr>
            <a:buFont typeface="+mj-lt"/>
            <a:buNone/>
          </a:pPr>
          <a:r>
            <a:rPr lang="cs-CZ" dirty="0"/>
            <a:t>Veletrhy a výstavy v zahraničí</a:t>
          </a:r>
        </a:p>
      </dgm:t>
    </dgm:pt>
    <dgm:pt modelId="{3DAC7706-9C52-472F-9218-108B668D3CBF}" type="parTrans" cxnId="{ABCBB0B3-946D-4BB7-9CB9-3E0146D2FB76}">
      <dgm:prSet/>
      <dgm:spPr/>
      <dgm:t>
        <a:bodyPr/>
        <a:lstStyle/>
        <a:p>
          <a:endParaRPr lang="cs-CZ"/>
        </a:p>
      </dgm:t>
    </dgm:pt>
    <dgm:pt modelId="{5BABC960-DE36-4581-BE9C-009A1F0BB42E}" type="sibTrans" cxnId="{ABCBB0B3-946D-4BB7-9CB9-3E0146D2FB76}">
      <dgm:prSet/>
      <dgm:spPr/>
      <dgm:t>
        <a:bodyPr/>
        <a:lstStyle/>
        <a:p>
          <a:endParaRPr lang="cs-CZ"/>
        </a:p>
      </dgm:t>
    </dgm:pt>
    <dgm:pt modelId="{1FF5EAC4-D0A5-42AD-80DB-0619A8F23CAD}">
      <dgm:prSet/>
      <dgm:spPr/>
      <dgm:t>
        <a:bodyPr/>
        <a:lstStyle/>
        <a:p>
          <a:pPr>
            <a:buFont typeface="+mj-lt"/>
            <a:buNone/>
          </a:pPr>
          <a:r>
            <a:rPr lang="cs-CZ" dirty="0"/>
            <a:t>Exportní financování a pojišťování</a:t>
          </a:r>
        </a:p>
      </dgm:t>
    </dgm:pt>
    <dgm:pt modelId="{29EC1FA4-5514-4F01-A275-026496753490}" type="parTrans" cxnId="{ADAC1EB5-C998-4080-A82C-BE89B699AAA1}">
      <dgm:prSet/>
      <dgm:spPr/>
      <dgm:t>
        <a:bodyPr/>
        <a:lstStyle/>
        <a:p>
          <a:endParaRPr lang="cs-CZ"/>
        </a:p>
      </dgm:t>
    </dgm:pt>
    <dgm:pt modelId="{8BED6A80-323E-4CB5-8CA2-D96C316721A6}" type="sibTrans" cxnId="{ADAC1EB5-C998-4080-A82C-BE89B699AAA1}">
      <dgm:prSet/>
      <dgm:spPr/>
      <dgm:t>
        <a:bodyPr/>
        <a:lstStyle/>
        <a:p>
          <a:endParaRPr lang="cs-CZ"/>
        </a:p>
      </dgm:t>
    </dgm:pt>
    <dgm:pt modelId="{306C90D8-B992-48C9-8CEB-DF24280A0A2C}">
      <dgm:prSet/>
      <dgm:spPr/>
      <dgm:t>
        <a:bodyPr/>
        <a:lstStyle/>
        <a:p>
          <a:pPr>
            <a:buFont typeface="+mj-lt"/>
            <a:buNone/>
          </a:pPr>
          <a:r>
            <a:rPr lang="cs-CZ" dirty="0" err="1"/>
            <a:t>Branding</a:t>
          </a:r>
          <a:r>
            <a:rPr lang="cs-CZ" dirty="0"/>
            <a:t> České republiky</a:t>
          </a:r>
        </a:p>
      </dgm:t>
    </dgm:pt>
    <dgm:pt modelId="{9576907A-80B2-488B-BF0D-84C915F86E30}" type="parTrans" cxnId="{CC8D3652-2A49-4064-B1E4-0C118EBA1CDA}">
      <dgm:prSet/>
      <dgm:spPr/>
      <dgm:t>
        <a:bodyPr/>
        <a:lstStyle/>
        <a:p>
          <a:endParaRPr lang="en-US"/>
        </a:p>
      </dgm:t>
    </dgm:pt>
    <dgm:pt modelId="{0464C030-E772-4A85-9C3A-2B14D2DA1B8F}" type="sibTrans" cxnId="{CC8D3652-2A49-4064-B1E4-0C118EBA1CDA}">
      <dgm:prSet/>
      <dgm:spPr/>
      <dgm:t>
        <a:bodyPr/>
        <a:lstStyle/>
        <a:p>
          <a:endParaRPr lang="en-US"/>
        </a:p>
      </dgm:t>
    </dgm:pt>
    <dgm:pt modelId="{0E894BB5-4984-4F21-81EC-71B3D484749E}" type="pres">
      <dgm:prSet presAssocID="{A9BC55E2-7B01-4CE8-B2CB-944769E53D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3A812B-D221-4063-91D7-4B968D76EB6E}" type="pres">
      <dgm:prSet presAssocID="{E536B609-214F-4501-9E73-80DA7C3012A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FF175-DBC8-4024-A0DB-776DA95AD321}" type="pres">
      <dgm:prSet presAssocID="{864AB120-90EA-4CB0-B511-3B4DB5E5B370}" presName="sibTrans" presStyleCnt="0"/>
      <dgm:spPr/>
    </dgm:pt>
    <dgm:pt modelId="{6F6BCA38-07B1-423E-9619-01E0912BBDEB}" type="pres">
      <dgm:prSet presAssocID="{4B98CE36-8861-4AEA-A668-43A4947EF56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BA84E-6D0D-40B4-B3EB-73A67CF81F51}" type="pres">
      <dgm:prSet presAssocID="{9B451E5D-2366-4E8C-86EA-7E9BEC16BD61}" presName="sibTrans" presStyleCnt="0"/>
      <dgm:spPr/>
    </dgm:pt>
    <dgm:pt modelId="{BF73AB9A-A68A-48D2-BAF9-713EE03D3D6D}" type="pres">
      <dgm:prSet presAssocID="{EF1AC0EC-A6EE-40AD-8E88-0DDD75A752C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ED17A-DBFB-4323-8587-1F2838B54F47}" type="pres">
      <dgm:prSet presAssocID="{E1698409-0636-430A-B534-C50C3F49D1A8}" presName="sibTrans" presStyleCnt="0"/>
      <dgm:spPr/>
    </dgm:pt>
    <dgm:pt modelId="{46C72D8E-6F3E-42A0-9ACE-B12A0F2AAEC7}" type="pres">
      <dgm:prSet presAssocID="{E9C6D1AA-8090-42CA-85D9-BF7CF218CD0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83CCB-42AE-470B-A774-D3991D68787B}" type="pres">
      <dgm:prSet presAssocID="{92E8112F-6ADB-47C3-A2E8-F0CC1550B5BA}" presName="sibTrans" presStyleCnt="0"/>
      <dgm:spPr/>
    </dgm:pt>
    <dgm:pt modelId="{0AD602CD-BD7A-4EEE-82E6-D6F5A74F61F7}" type="pres">
      <dgm:prSet presAssocID="{84380DD1-51A4-4DBE-8DB5-5AD905D6EFA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7E1D8-7AE4-4B26-B790-EC5DBE7B774E}" type="pres">
      <dgm:prSet presAssocID="{A8A26BC1-6E82-4789-82B3-F8568E9459E4}" presName="sibTrans" presStyleCnt="0"/>
      <dgm:spPr/>
    </dgm:pt>
    <dgm:pt modelId="{A5D16F98-0EE5-40C2-85D1-60AE8859D814}" type="pres">
      <dgm:prSet presAssocID="{9FAA00C1-A415-4A3D-A189-7EF43C50224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974F5-4F4F-4130-86F6-7C83C7E0993F}" type="pres">
      <dgm:prSet presAssocID="{5BABC960-DE36-4581-BE9C-009A1F0BB42E}" presName="sibTrans" presStyleCnt="0"/>
      <dgm:spPr/>
    </dgm:pt>
    <dgm:pt modelId="{651AF116-1F91-4AEA-82E1-A789F302AB52}" type="pres">
      <dgm:prSet presAssocID="{1FF5EAC4-D0A5-42AD-80DB-0619A8F23CA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7C22D-30B0-4AC2-808B-8B8C6D9FA023}" type="pres">
      <dgm:prSet presAssocID="{8BED6A80-323E-4CB5-8CA2-D96C316721A6}" presName="sibTrans" presStyleCnt="0"/>
      <dgm:spPr/>
    </dgm:pt>
    <dgm:pt modelId="{A95F609F-7715-4098-9267-65F68427E6B3}" type="pres">
      <dgm:prSet presAssocID="{306C90D8-B992-48C9-8CEB-DF24280A0A2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CBB754-E59C-4E9B-8F24-4CCBF2EC1744}" type="presOf" srcId="{A9BC55E2-7B01-4CE8-B2CB-944769E53D34}" destId="{0E894BB5-4984-4F21-81EC-71B3D484749E}" srcOrd="0" destOrd="0" presId="urn:microsoft.com/office/officeart/2005/8/layout/default"/>
    <dgm:cxn modelId="{2DDBF77E-4F21-4135-8F09-D3351B882C66}" type="presOf" srcId="{E536B609-214F-4501-9E73-80DA7C3012A6}" destId="{9B3A812B-D221-4063-91D7-4B968D76EB6E}" srcOrd="0" destOrd="0" presId="urn:microsoft.com/office/officeart/2005/8/layout/default"/>
    <dgm:cxn modelId="{6F3CBB6F-B021-4904-8866-82ED6AE60CE8}" srcId="{A9BC55E2-7B01-4CE8-B2CB-944769E53D34}" destId="{4B98CE36-8861-4AEA-A668-43A4947EF562}" srcOrd="1" destOrd="0" parTransId="{1E8B57E4-D768-4363-9F14-8C092F2648E6}" sibTransId="{9B451E5D-2366-4E8C-86EA-7E9BEC16BD61}"/>
    <dgm:cxn modelId="{2267B0B5-B868-4E1A-8711-C2D207F3DCF8}" type="presOf" srcId="{9FAA00C1-A415-4A3D-A189-7EF43C502240}" destId="{A5D16F98-0EE5-40C2-85D1-60AE8859D814}" srcOrd="0" destOrd="0" presId="urn:microsoft.com/office/officeart/2005/8/layout/default"/>
    <dgm:cxn modelId="{791C222B-E69A-4BE1-BB8E-54316D50FFB8}" srcId="{A9BC55E2-7B01-4CE8-B2CB-944769E53D34}" destId="{EF1AC0EC-A6EE-40AD-8E88-0DDD75A752CF}" srcOrd="2" destOrd="0" parTransId="{4D8590F3-2887-48A5-ADDE-9187048B334A}" sibTransId="{E1698409-0636-430A-B534-C50C3F49D1A8}"/>
    <dgm:cxn modelId="{22795B92-4E78-497C-84C9-C10BA53EC70A}" srcId="{A9BC55E2-7B01-4CE8-B2CB-944769E53D34}" destId="{E536B609-214F-4501-9E73-80DA7C3012A6}" srcOrd="0" destOrd="0" parTransId="{51945F54-8B20-421B-A8B1-E0910172C490}" sibTransId="{864AB120-90EA-4CB0-B511-3B4DB5E5B370}"/>
    <dgm:cxn modelId="{6476D5D0-AAE7-4F22-90C9-E3C70BF7C139}" type="presOf" srcId="{EF1AC0EC-A6EE-40AD-8E88-0DDD75A752CF}" destId="{BF73AB9A-A68A-48D2-BAF9-713EE03D3D6D}" srcOrd="0" destOrd="0" presId="urn:microsoft.com/office/officeart/2005/8/layout/default"/>
    <dgm:cxn modelId="{ADAC1EB5-C998-4080-A82C-BE89B699AAA1}" srcId="{A9BC55E2-7B01-4CE8-B2CB-944769E53D34}" destId="{1FF5EAC4-D0A5-42AD-80DB-0619A8F23CAD}" srcOrd="6" destOrd="0" parTransId="{29EC1FA4-5514-4F01-A275-026496753490}" sibTransId="{8BED6A80-323E-4CB5-8CA2-D96C316721A6}"/>
    <dgm:cxn modelId="{ABCBB0B3-946D-4BB7-9CB9-3E0146D2FB76}" srcId="{A9BC55E2-7B01-4CE8-B2CB-944769E53D34}" destId="{9FAA00C1-A415-4A3D-A189-7EF43C502240}" srcOrd="5" destOrd="0" parTransId="{3DAC7706-9C52-472F-9218-108B668D3CBF}" sibTransId="{5BABC960-DE36-4581-BE9C-009A1F0BB42E}"/>
    <dgm:cxn modelId="{ACDCFCDB-B164-4D58-87A8-D53C4943432C}" type="presOf" srcId="{4B98CE36-8861-4AEA-A668-43A4947EF562}" destId="{6F6BCA38-07B1-423E-9619-01E0912BBDEB}" srcOrd="0" destOrd="0" presId="urn:microsoft.com/office/officeart/2005/8/layout/default"/>
    <dgm:cxn modelId="{E2D33E7F-6C15-4D0F-9D3E-8C3397B0B2B1}" type="presOf" srcId="{306C90D8-B992-48C9-8CEB-DF24280A0A2C}" destId="{A95F609F-7715-4098-9267-65F68427E6B3}" srcOrd="0" destOrd="0" presId="urn:microsoft.com/office/officeart/2005/8/layout/default"/>
    <dgm:cxn modelId="{6D97BB37-BD59-4C0D-BB8F-75F3A8A20B85}" srcId="{A9BC55E2-7B01-4CE8-B2CB-944769E53D34}" destId="{84380DD1-51A4-4DBE-8DB5-5AD905D6EFA4}" srcOrd="4" destOrd="0" parTransId="{97ABDE1F-05A5-4B41-BDC6-EA479C1B16B5}" sibTransId="{A8A26BC1-6E82-4789-82B3-F8568E9459E4}"/>
    <dgm:cxn modelId="{4BFB9289-D078-47C0-91BC-2EF9FD4F3E90}" type="presOf" srcId="{E9C6D1AA-8090-42CA-85D9-BF7CF218CD0F}" destId="{46C72D8E-6F3E-42A0-9ACE-B12A0F2AAEC7}" srcOrd="0" destOrd="0" presId="urn:microsoft.com/office/officeart/2005/8/layout/default"/>
    <dgm:cxn modelId="{17DFCF1B-7171-4A1D-9803-1E1E80EC9FAD}" type="presOf" srcId="{1FF5EAC4-D0A5-42AD-80DB-0619A8F23CAD}" destId="{651AF116-1F91-4AEA-82E1-A789F302AB52}" srcOrd="0" destOrd="0" presId="urn:microsoft.com/office/officeart/2005/8/layout/default"/>
    <dgm:cxn modelId="{8A730BD8-61D4-4B64-B8EF-952C7AF97FB7}" type="presOf" srcId="{84380DD1-51A4-4DBE-8DB5-5AD905D6EFA4}" destId="{0AD602CD-BD7A-4EEE-82E6-D6F5A74F61F7}" srcOrd="0" destOrd="0" presId="urn:microsoft.com/office/officeart/2005/8/layout/default"/>
    <dgm:cxn modelId="{2B28ED82-8CDC-4D16-A7E1-F14C8FAFD0F3}" srcId="{A9BC55E2-7B01-4CE8-B2CB-944769E53D34}" destId="{E9C6D1AA-8090-42CA-85D9-BF7CF218CD0F}" srcOrd="3" destOrd="0" parTransId="{FCDBCCD3-89DA-4174-BD8B-1766D611DCA4}" sibTransId="{92E8112F-6ADB-47C3-A2E8-F0CC1550B5BA}"/>
    <dgm:cxn modelId="{CC8D3652-2A49-4064-B1E4-0C118EBA1CDA}" srcId="{A9BC55E2-7B01-4CE8-B2CB-944769E53D34}" destId="{306C90D8-B992-48C9-8CEB-DF24280A0A2C}" srcOrd="7" destOrd="0" parTransId="{9576907A-80B2-488B-BF0D-84C915F86E30}" sibTransId="{0464C030-E772-4A85-9C3A-2B14D2DA1B8F}"/>
    <dgm:cxn modelId="{A41AE28A-1AA3-4E07-ADD0-3B9DAF81BFD7}" type="presParOf" srcId="{0E894BB5-4984-4F21-81EC-71B3D484749E}" destId="{9B3A812B-D221-4063-91D7-4B968D76EB6E}" srcOrd="0" destOrd="0" presId="urn:microsoft.com/office/officeart/2005/8/layout/default"/>
    <dgm:cxn modelId="{A6A39940-D0E3-4B40-91AD-47B93D7164E9}" type="presParOf" srcId="{0E894BB5-4984-4F21-81EC-71B3D484749E}" destId="{782FF175-DBC8-4024-A0DB-776DA95AD321}" srcOrd="1" destOrd="0" presId="urn:microsoft.com/office/officeart/2005/8/layout/default"/>
    <dgm:cxn modelId="{F9E80EBC-12A4-45B5-89B4-D80BD37BC222}" type="presParOf" srcId="{0E894BB5-4984-4F21-81EC-71B3D484749E}" destId="{6F6BCA38-07B1-423E-9619-01E0912BBDEB}" srcOrd="2" destOrd="0" presId="urn:microsoft.com/office/officeart/2005/8/layout/default"/>
    <dgm:cxn modelId="{AD3BDD25-5A19-43DB-8CB6-DA0F419626E0}" type="presParOf" srcId="{0E894BB5-4984-4F21-81EC-71B3D484749E}" destId="{C7BBA84E-6D0D-40B4-B3EB-73A67CF81F51}" srcOrd="3" destOrd="0" presId="urn:microsoft.com/office/officeart/2005/8/layout/default"/>
    <dgm:cxn modelId="{71AD939C-7481-438D-85CF-1C1AC5C5D1C3}" type="presParOf" srcId="{0E894BB5-4984-4F21-81EC-71B3D484749E}" destId="{BF73AB9A-A68A-48D2-BAF9-713EE03D3D6D}" srcOrd="4" destOrd="0" presId="urn:microsoft.com/office/officeart/2005/8/layout/default"/>
    <dgm:cxn modelId="{76F61685-E986-4898-AE5F-DC3714085CD3}" type="presParOf" srcId="{0E894BB5-4984-4F21-81EC-71B3D484749E}" destId="{1D9ED17A-DBFB-4323-8587-1F2838B54F47}" srcOrd="5" destOrd="0" presId="urn:microsoft.com/office/officeart/2005/8/layout/default"/>
    <dgm:cxn modelId="{32AF7EDB-8531-428F-B97E-56F0DC755243}" type="presParOf" srcId="{0E894BB5-4984-4F21-81EC-71B3D484749E}" destId="{46C72D8E-6F3E-42A0-9ACE-B12A0F2AAEC7}" srcOrd="6" destOrd="0" presId="urn:microsoft.com/office/officeart/2005/8/layout/default"/>
    <dgm:cxn modelId="{C1C88CAF-AF67-4021-93A8-118E22A5F508}" type="presParOf" srcId="{0E894BB5-4984-4F21-81EC-71B3D484749E}" destId="{24C83CCB-42AE-470B-A774-D3991D68787B}" srcOrd="7" destOrd="0" presId="urn:microsoft.com/office/officeart/2005/8/layout/default"/>
    <dgm:cxn modelId="{53F5A26A-92C8-4299-80FA-B38E2C8EBC0A}" type="presParOf" srcId="{0E894BB5-4984-4F21-81EC-71B3D484749E}" destId="{0AD602CD-BD7A-4EEE-82E6-D6F5A74F61F7}" srcOrd="8" destOrd="0" presId="urn:microsoft.com/office/officeart/2005/8/layout/default"/>
    <dgm:cxn modelId="{E1095E48-DA1C-41CD-8BDB-3D4DFC7872A6}" type="presParOf" srcId="{0E894BB5-4984-4F21-81EC-71B3D484749E}" destId="{E107E1D8-7AE4-4B26-B790-EC5DBE7B774E}" srcOrd="9" destOrd="0" presId="urn:microsoft.com/office/officeart/2005/8/layout/default"/>
    <dgm:cxn modelId="{01771B2B-9ECF-40B7-853C-2DABA889DF12}" type="presParOf" srcId="{0E894BB5-4984-4F21-81EC-71B3D484749E}" destId="{A5D16F98-0EE5-40C2-85D1-60AE8859D814}" srcOrd="10" destOrd="0" presId="urn:microsoft.com/office/officeart/2005/8/layout/default"/>
    <dgm:cxn modelId="{AB281140-5FFE-4C4A-8F40-1513C72CAE1F}" type="presParOf" srcId="{0E894BB5-4984-4F21-81EC-71B3D484749E}" destId="{0D0974F5-4F4F-4130-86F6-7C83C7E0993F}" srcOrd="11" destOrd="0" presId="urn:microsoft.com/office/officeart/2005/8/layout/default"/>
    <dgm:cxn modelId="{5D97800F-E405-4D16-8FB1-2D6490074DC7}" type="presParOf" srcId="{0E894BB5-4984-4F21-81EC-71B3D484749E}" destId="{651AF116-1F91-4AEA-82E1-A789F302AB52}" srcOrd="12" destOrd="0" presId="urn:microsoft.com/office/officeart/2005/8/layout/default"/>
    <dgm:cxn modelId="{8B698CD0-CD63-478D-B91A-148661D3423E}" type="presParOf" srcId="{0E894BB5-4984-4F21-81EC-71B3D484749E}" destId="{9247C22D-30B0-4AC2-808B-8B8C6D9FA023}" srcOrd="13" destOrd="0" presId="urn:microsoft.com/office/officeart/2005/8/layout/default"/>
    <dgm:cxn modelId="{161006A1-67EF-4955-BC85-E22FF360FF71}" type="presParOf" srcId="{0E894BB5-4984-4F21-81EC-71B3D484749E}" destId="{A95F609F-7715-4098-9267-65F68427E6B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FFB857-48A4-40B7-9172-BB41FB1B6EFA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90A3FA17-486D-44E5-84D3-C855E493E862}">
      <dgm:prSet phldrT="[Text]"/>
      <dgm:spPr/>
      <dgm:t>
        <a:bodyPr/>
        <a:lstStyle/>
        <a:p>
          <a:r>
            <a:rPr lang="cs-CZ" dirty="0"/>
            <a:t>Firmy</a:t>
          </a:r>
        </a:p>
      </dgm:t>
    </dgm:pt>
    <dgm:pt modelId="{5D0D5A40-B6E6-4541-9C5A-F239422EA424}" type="parTrans" cxnId="{9A8C56C5-1DBF-44EF-A890-8C64B42974B2}">
      <dgm:prSet/>
      <dgm:spPr/>
      <dgm:t>
        <a:bodyPr/>
        <a:lstStyle/>
        <a:p>
          <a:endParaRPr lang="cs-CZ"/>
        </a:p>
      </dgm:t>
    </dgm:pt>
    <dgm:pt modelId="{A2B0922B-83DA-4615-811A-179CD7720D98}" type="sibTrans" cxnId="{9A8C56C5-1DBF-44EF-A890-8C64B42974B2}">
      <dgm:prSet/>
      <dgm:spPr/>
      <dgm:t>
        <a:bodyPr/>
        <a:lstStyle/>
        <a:p>
          <a:endParaRPr lang="cs-CZ"/>
        </a:p>
      </dgm:t>
    </dgm:pt>
    <dgm:pt modelId="{BF29D448-46BF-47CB-B98A-A911C5584B4F}">
      <dgm:prSet phldrT="[Text]"/>
      <dgm:spPr/>
      <dgm:t>
        <a:bodyPr/>
        <a:lstStyle/>
        <a:p>
          <a:r>
            <a:rPr lang="cs-CZ" dirty="0"/>
            <a:t>Vstupní body</a:t>
          </a:r>
        </a:p>
      </dgm:t>
    </dgm:pt>
    <dgm:pt modelId="{51722AC1-9AF7-4577-B0A7-B46FF6955E61}" type="parTrans" cxnId="{7E052CF2-FB2C-4CB1-B6C5-1E65F898050B}">
      <dgm:prSet/>
      <dgm:spPr/>
      <dgm:t>
        <a:bodyPr/>
        <a:lstStyle/>
        <a:p>
          <a:endParaRPr lang="cs-CZ"/>
        </a:p>
      </dgm:t>
    </dgm:pt>
    <dgm:pt modelId="{D7910691-25D9-4849-8260-9539FB194ABF}" type="sibTrans" cxnId="{7E052CF2-FB2C-4CB1-B6C5-1E65F898050B}">
      <dgm:prSet/>
      <dgm:spPr/>
      <dgm:t>
        <a:bodyPr/>
        <a:lstStyle/>
        <a:p>
          <a:endParaRPr lang="cs-CZ"/>
        </a:p>
      </dgm:t>
    </dgm:pt>
    <dgm:pt modelId="{EF25ACB6-EC9A-4919-80E3-C466315E1FE1}">
      <dgm:prSet phldrT="[Text]"/>
      <dgm:spPr/>
      <dgm:t>
        <a:bodyPr/>
        <a:lstStyle/>
        <a:p>
          <a:r>
            <a:rPr lang="cs-CZ" dirty="0"/>
            <a:t>Jeden průvodce</a:t>
          </a:r>
        </a:p>
      </dgm:t>
    </dgm:pt>
    <dgm:pt modelId="{BCC35002-4900-4AC3-BA81-784AAEE2154A}" type="parTrans" cxnId="{7B2288AE-F756-4F06-B9A8-E1DAC0621D57}">
      <dgm:prSet/>
      <dgm:spPr/>
      <dgm:t>
        <a:bodyPr/>
        <a:lstStyle/>
        <a:p>
          <a:endParaRPr lang="cs-CZ"/>
        </a:p>
      </dgm:t>
    </dgm:pt>
    <dgm:pt modelId="{18171CEA-0772-4387-8B18-D5B26B1F12F6}" type="sibTrans" cxnId="{7B2288AE-F756-4F06-B9A8-E1DAC0621D57}">
      <dgm:prSet/>
      <dgm:spPr/>
      <dgm:t>
        <a:bodyPr/>
        <a:lstStyle/>
        <a:p>
          <a:endParaRPr lang="cs-CZ"/>
        </a:p>
      </dgm:t>
    </dgm:pt>
    <dgm:pt modelId="{91F4329A-5FB2-48E0-9C94-312597459EBF}">
      <dgm:prSet phldrT="[Text]"/>
      <dgm:spPr/>
      <dgm:t>
        <a:bodyPr/>
        <a:lstStyle/>
        <a:p>
          <a:r>
            <a:rPr lang="cs-CZ" dirty="0"/>
            <a:t>Komplexní nabídka služeb</a:t>
          </a:r>
        </a:p>
      </dgm:t>
    </dgm:pt>
    <dgm:pt modelId="{0F83E644-CF3F-4AD9-A67A-55BB129F38DB}" type="parTrans" cxnId="{703A9A4A-DCA0-4CB0-9037-E81AD52A0086}">
      <dgm:prSet/>
      <dgm:spPr/>
      <dgm:t>
        <a:bodyPr/>
        <a:lstStyle/>
        <a:p>
          <a:endParaRPr lang="cs-CZ"/>
        </a:p>
      </dgm:t>
    </dgm:pt>
    <dgm:pt modelId="{E86BE679-060A-4C17-B828-F991F908E9E5}" type="sibTrans" cxnId="{703A9A4A-DCA0-4CB0-9037-E81AD52A0086}">
      <dgm:prSet/>
      <dgm:spPr/>
      <dgm:t>
        <a:bodyPr/>
        <a:lstStyle/>
        <a:p>
          <a:endParaRPr lang="cs-CZ"/>
        </a:p>
      </dgm:t>
    </dgm:pt>
    <dgm:pt modelId="{625A65CD-BEBB-4783-8B8F-0B051CCBDCCD}" type="pres">
      <dgm:prSet presAssocID="{C3FFB857-48A4-40B7-9172-BB41FB1B6EFA}" presName="Name0" presStyleCnt="0">
        <dgm:presLayoutVars>
          <dgm:dir/>
          <dgm:resizeHandles val="exact"/>
        </dgm:presLayoutVars>
      </dgm:prSet>
      <dgm:spPr/>
    </dgm:pt>
    <dgm:pt modelId="{4A47FBA5-D1C4-42E0-A1BF-CF0778F84826}" type="pres">
      <dgm:prSet presAssocID="{90A3FA17-486D-44E5-84D3-C855E493E86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7EDC4-FB79-4C1E-BD03-9C2DE00647E3}" type="pres">
      <dgm:prSet presAssocID="{A2B0922B-83DA-4615-811A-179CD7720D9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435FBF1-8FB5-4069-9DB9-48DFCFAE70D3}" type="pres">
      <dgm:prSet presAssocID="{A2B0922B-83DA-4615-811A-179CD7720D9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2F4E8BF-3C9A-4809-995B-E7E578FBB925}" type="pres">
      <dgm:prSet presAssocID="{BF29D448-46BF-47CB-B98A-A911C5584B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5094F-5DEE-428B-9909-4CB3971539D9}" type="pres">
      <dgm:prSet presAssocID="{D7910691-25D9-4849-8260-9539FB194AB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C1E6F9A-2311-46A7-AB98-8E843697D5FA}" type="pres">
      <dgm:prSet presAssocID="{D7910691-25D9-4849-8260-9539FB194AB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EAD2790-03F7-4589-9934-5C2C9019321D}" type="pres">
      <dgm:prSet presAssocID="{EF25ACB6-EC9A-4919-80E3-C466315E1F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6004B-29E4-4ACB-B037-2EB05CC59714}" type="pres">
      <dgm:prSet presAssocID="{18171CEA-0772-4387-8B18-D5B26B1F12F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92D2F4-0C1D-4A03-A215-92DE7BAD15DA}" type="pres">
      <dgm:prSet presAssocID="{18171CEA-0772-4387-8B18-D5B26B1F12F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7EC32CF-7D21-476B-8ED0-2324DF30EF37}" type="pres">
      <dgm:prSet presAssocID="{91F4329A-5FB2-48E0-9C94-312597459EB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288AE-F756-4F06-B9A8-E1DAC0621D57}" srcId="{C3FFB857-48A4-40B7-9172-BB41FB1B6EFA}" destId="{EF25ACB6-EC9A-4919-80E3-C466315E1FE1}" srcOrd="2" destOrd="0" parTransId="{BCC35002-4900-4AC3-BA81-784AAEE2154A}" sibTransId="{18171CEA-0772-4387-8B18-D5B26B1F12F6}"/>
    <dgm:cxn modelId="{703A9A4A-DCA0-4CB0-9037-E81AD52A0086}" srcId="{C3FFB857-48A4-40B7-9172-BB41FB1B6EFA}" destId="{91F4329A-5FB2-48E0-9C94-312597459EBF}" srcOrd="3" destOrd="0" parTransId="{0F83E644-CF3F-4AD9-A67A-55BB129F38DB}" sibTransId="{E86BE679-060A-4C17-B828-F991F908E9E5}"/>
    <dgm:cxn modelId="{AF8DA336-06BE-40EF-BAEE-35EC85685FA2}" type="presOf" srcId="{EF25ACB6-EC9A-4919-80E3-C466315E1FE1}" destId="{0EAD2790-03F7-4589-9934-5C2C9019321D}" srcOrd="0" destOrd="0" presId="urn:microsoft.com/office/officeart/2005/8/layout/process1"/>
    <dgm:cxn modelId="{5EEC0B0D-F6D1-4229-9757-910AA010A45B}" type="presOf" srcId="{A2B0922B-83DA-4615-811A-179CD7720D98}" destId="{D435FBF1-8FB5-4069-9DB9-48DFCFAE70D3}" srcOrd="1" destOrd="0" presId="urn:microsoft.com/office/officeart/2005/8/layout/process1"/>
    <dgm:cxn modelId="{7AA6579A-DF50-4536-8C71-C7CC2B687365}" type="presOf" srcId="{A2B0922B-83DA-4615-811A-179CD7720D98}" destId="{6957EDC4-FB79-4C1E-BD03-9C2DE00647E3}" srcOrd="0" destOrd="0" presId="urn:microsoft.com/office/officeart/2005/8/layout/process1"/>
    <dgm:cxn modelId="{D5718BFE-A397-4029-A28E-7FA0C4A6FC47}" type="presOf" srcId="{91F4329A-5FB2-48E0-9C94-312597459EBF}" destId="{D7EC32CF-7D21-476B-8ED0-2324DF30EF37}" srcOrd="0" destOrd="0" presId="urn:microsoft.com/office/officeart/2005/8/layout/process1"/>
    <dgm:cxn modelId="{FFEDE1E1-1D14-47DF-BD99-1862A498C436}" type="presOf" srcId="{18171CEA-0772-4387-8B18-D5B26B1F12F6}" destId="{F192D2F4-0C1D-4A03-A215-92DE7BAD15DA}" srcOrd="1" destOrd="0" presId="urn:microsoft.com/office/officeart/2005/8/layout/process1"/>
    <dgm:cxn modelId="{E77F6438-44B5-42B1-8D21-795ECBD7C015}" type="presOf" srcId="{BF29D448-46BF-47CB-B98A-A911C5584B4F}" destId="{42F4E8BF-3C9A-4809-995B-E7E578FBB925}" srcOrd="0" destOrd="0" presId="urn:microsoft.com/office/officeart/2005/8/layout/process1"/>
    <dgm:cxn modelId="{91365A4A-757B-449F-B8FA-A591A93140FD}" type="presOf" srcId="{D7910691-25D9-4849-8260-9539FB194ABF}" destId="{EC1E6F9A-2311-46A7-AB98-8E843697D5FA}" srcOrd="1" destOrd="0" presId="urn:microsoft.com/office/officeart/2005/8/layout/process1"/>
    <dgm:cxn modelId="{7E052CF2-FB2C-4CB1-B6C5-1E65F898050B}" srcId="{C3FFB857-48A4-40B7-9172-BB41FB1B6EFA}" destId="{BF29D448-46BF-47CB-B98A-A911C5584B4F}" srcOrd="1" destOrd="0" parTransId="{51722AC1-9AF7-4577-B0A7-B46FF6955E61}" sibTransId="{D7910691-25D9-4849-8260-9539FB194ABF}"/>
    <dgm:cxn modelId="{4EE7605C-3D02-450B-9056-9818AA4D1737}" type="presOf" srcId="{C3FFB857-48A4-40B7-9172-BB41FB1B6EFA}" destId="{625A65CD-BEBB-4783-8B8F-0B051CCBDCCD}" srcOrd="0" destOrd="0" presId="urn:microsoft.com/office/officeart/2005/8/layout/process1"/>
    <dgm:cxn modelId="{FC23560F-F653-444B-80A4-57BC4F4124AF}" type="presOf" srcId="{18171CEA-0772-4387-8B18-D5B26B1F12F6}" destId="{AB36004B-29E4-4ACB-B037-2EB05CC59714}" srcOrd="0" destOrd="0" presId="urn:microsoft.com/office/officeart/2005/8/layout/process1"/>
    <dgm:cxn modelId="{6084AABA-0E53-4F84-B16D-2A3A290F03CD}" type="presOf" srcId="{90A3FA17-486D-44E5-84D3-C855E493E862}" destId="{4A47FBA5-D1C4-42E0-A1BF-CF0778F84826}" srcOrd="0" destOrd="0" presId="urn:microsoft.com/office/officeart/2005/8/layout/process1"/>
    <dgm:cxn modelId="{C681F631-80E3-4750-9B94-352FDB7A173D}" type="presOf" srcId="{D7910691-25D9-4849-8260-9539FB194ABF}" destId="{8D55094F-5DEE-428B-9909-4CB3971539D9}" srcOrd="0" destOrd="0" presId="urn:microsoft.com/office/officeart/2005/8/layout/process1"/>
    <dgm:cxn modelId="{9A8C56C5-1DBF-44EF-A890-8C64B42974B2}" srcId="{C3FFB857-48A4-40B7-9172-BB41FB1B6EFA}" destId="{90A3FA17-486D-44E5-84D3-C855E493E862}" srcOrd="0" destOrd="0" parTransId="{5D0D5A40-B6E6-4541-9C5A-F239422EA424}" sibTransId="{A2B0922B-83DA-4615-811A-179CD7720D98}"/>
    <dgm:cxn modelId="{8C50DCE4-A465-4D0F-AB3E-1D8C009776CC}" type="presParOf" srcId="{625A65CD-BEBB-4783-8B8F-0B051CCBDCCD}" destId="{4A47FBA5-D1C4-42E0-A1BF-CF0778F84826}" srcOrd="0" destOrd="0" presId="urn:microsoft.com/office/officeart/2005/8/layout/process1"/>
    <dgm:cxn modelId="{45222FBC-8595-4810-81D8-4925F72F6A52}" type="presParOf" srcId="{625A65CD-BEBB-4783-8B8F-0B051CCBDCCD}" destId="{6957EDC4-FB79-4C1E-BD03-9C2DE00647E3}" srcOrd="1" destOrd="0" presId="urn:microsoft.com/office/officeart/2005/8/layout/process1"/>
    <dgm:cxn modelId="{5D5F45D4-71FC-402B-995E-C0918DCDF275}" type="presParOf" srcId="{6957EDC4-FB79-4C1E-BD03-9C2DE00647E3}" destId="{D435FBF1-8FB5-4069-9DB9-48DFCFAE70D3}" srcOrd="0" destOrd="0" presId="urn:microsoft.com/office/officeart/2005/8/layout/process1"/>
    <dgm:cxn modelId="{843A1F39-401F-4BA3-B748-DDA10BB842EE}" type="presParOf" srcId="{625A65CD-BEBB-4783-8B8F-0B051CCBDCCD}" destId="{42F4E8BF-3C9A-4809-995B-E7E578FBB925}" srcOrd="2" destOrd="0" presId="urn:microsoft.com/office/officeart/2005/8/layout/process1"/>
    <dgm:cxn modelId="{3D279F80-84DF-471A-A21A-2BB5B31B42FB}" type="presParOf" srcId="{625A65CD-BEBB-4783-8B8F-0B051CCBDCCD}" destId="{8D55094F-5DEE-428B-9909-4CB3971539D9}" srcOrd="3" destOrd="0" presId="urn:microsoft.com/office/officeart/2005/8/layout/process1"/>
    <dgm:cxn modelId="{AAC8944E-22AC-470F-A695-906E01423C99}" type="presParOf" srcId="{8D55094F-5DEE-428B-9909-4CB3971539D9}" destId="{EC1E6F9A-2311-46A7-AB98-8E843697D5FA}" srcOrd="0" destOrd="0" presId="urn:microsoft.com/office/officeart/2005/8/layout/process1"/>
    <dgm:cxn modelId="{2D310C96-C2B0-4E6E-9448-87609D2EDFC5}" type="presParOf" srcId="{625A65CD-BEBB-4783-8B8F-0B051CCBDCCD}" destId="{0EAD2790-03F7-4589-9934-5C2C9019321D}" srcOrd="4" destOrd="0" presId="urn:microsoft.com/office/officeart/2005/8/layout/process1"/>
    <dgm:cxn modelId="{4AC46DFC-30C6-4B71-A8F5-1DE349AE770E}" type="presParOf" srcId="{625A65CD-BEBB-4783-8B8F-0B051CCBDCCD}" destId="{AB36004B-29E4-4ACB-B037-2EB05CC59714}" srcOrd="5" destOrd="0" presId="urn:microsoft.com/office/officeart/2005/8/layout/process1"/>
    <dgm:cxn modelId="{0A083E54-3914-4FB8-B193-A6863E22CC4E}" type="presParOf" srcId="{AB36004B-29E4-4ACB-B037-2EB05CC59714}" destId="{F192D2F4-0C1D-4A03-A215-92DE7BAD15DA}" srcOrd="0" destOrd="0" presId="urn:microsoft.com/office/officeart/2005/8/layout/process1"/>
    <dgm:cxn modelId="{192CD639-3CCF-49A3-AF59-0A63CC0DBD3F}" type="presParOf" srcId="{625A65CD-BEBB-4783-8B8F-0B051CCBDCCD}" destId="{D7EC32CF-7D21-476B-8ED0-2324DF30EF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46B638-06E7-4FEE-BAE6-677CFE0F3A1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B815EA0-88FC-49A1-AC2B-626E45C2F84A}">
      <dgm:prSet phldrT="[Text]"/>
      <dgm:spPr/>
      <dgm:t>
        <a:bodyPr/>
        <a:lstStyle/>
        <a:p>
          <a:r>
            <a:rPr lang="cs-CZ" dirty="0"/>
            <a:t>Atraktivní podmínky</a:t>
          </a:r>
        </a:p>
      </dgm:t>
    </dgm:pt>
    <dgm:pt modelId="{69F71912-8075-41C5-9835-C289347BCFD3}" type="parTrans" cxnId="{C77AAB7A-25B0-4338-84C4-D92C0EB54077}">
      <dgm:prSet/>
      <dgm:spPr/>
      <dgm:t>
        <a:bodyPr/>
        <a:lstStyle/>
        <a:p>
          <a:endParaRPr lang="cs-CZ"/>
        </a:p>
      </dgm:t>
    </dgm:pt>
    <dgm:pt modelId="{08872950-976E-4776-92FC-23CFEFADA30A}" type="sibTrans" cxnId="{C77AAB7A-25B0-4338-84C4-D92C0EB54077}">
      <dgm:prSet/>
      <dgm:spPr/>
      <dgm:t>
        <a:bodyPr/>
        <a:lstStyle/>
        <a:p>
          <a:endParaRPr lang="cs-CZ"/>
        </a:p>
      </dgm:t>
    </dgm:pt>
    <dgm:pt modelId="{580AA843-F6CA-4B4B-89C1-51181D8792E1}">
      <dgm:prSet phldrT="[Text]"/>
      <dgm:spPr/>
      <dgm:t>
        <a:bodyPr/>
        <a:lstStyle/>
        <a:p>
          <a:r>
            <a:rPr lang="cs-CZ" dirty="0"/>
            <a:t>Revize programů</a:t>
          </a:r>
        </a:p>
      </dgm:t>
    </dgm:pt>
    <dgm:pt modelId="{D7A92FB0-1430-4CD0-B1AE-7ECBCCC2BADC}" type="parTrans" cxnId="{C133A01D-8846-4B6B-9FC0-F7C5A907AB1B}">
      <dgm:prSet/>
      <dgm:spPr/>
      <dgm:t>
        <a:bodyPr/>
        <a:lstStyle/>
        <a:p>
          <a:endParaRPr lang="cs-CZ"/>
        </a:p>
      </dgm:t>
    </dgm:pt>
    <dgm:pt modelId="{A0619E13-34DB-41BF-AB97-E33FC8E2FBFE}" type="sibTrans" cxnId="{C133A01D-8846-4B6B-9FC0-F7C5A907AB1B}">
      <dgm:prSet/>
      <dgm:spPr/>
      <dgm:t>
        <a:bodyPr/>
        <a:lstStyle/>
        <a:p>
          <a:endParaRPr lang="cs-CZ"/>
        </a:p>
      </dgm:t>
    </dgm:pt>
    <dgm:pt modelId="{3A77D72E-1757-45AB-98D7-64AEA8C4634D}">
      <dgm:prSet phldrT="[Text]"/>
      <dgm:spPr/>
      <dgm:t>
        <a:bodyPr/>
        <a:lstStyle/>
        <a:p>
          <a:r>
            <a:rPr lang="cs-CZ" dirty="0"/>
            <a:t>Nové programy</a:t>
          </a:r>
        </a:p>
      </dgm:t>
    </dgm:pt>
    <dgm:pt modelId="{3B50AA58-8C83-4F83-BD38-6BD495BBC49D}" type="parTrans" cxnId="{26D877FB-9F39-409A-AE2C-9F028BEB70A3}">
      <dgm:prSet/>
      <dgm:spPr/>
      <dgm:t>
        <a:bodyPr/>
        <a:lstStyle/>
        <a:p>
          <a:endParaRPr lang="cs-CZ"/>
        </a:p>
      </dgm:t>
    </dgm:pt>
    <dgm:pt modelId="{D6113F24-3151-4EC3-88C6-45B018395B15}" type="sibTrans" cxnId="{26D877FB-9F39-409A-AE2C-9F028BEB70A3}">
      <dgm:prSet/>
      <dgm:spPr/>
      <dgm:t>
        <a:bodyPr/>
        <a:lstStyle/>
        <a:p>
          <a:endParaRPr lang="cs-CZ"/>
        </a:p>
      </dgm:t>
    </dgm:pt>
    <dgm:pt modelId="{9CF0332D-343F-43FD-BD05-888599A89BF3}">
      <dgm:prSet phldrT="[Text]"/>
      <dgm:spPr/>
      <dgm:t>
        <a:bodyPr/>
        <a:lstStyle/>
        <a:p>
          <a:r>
            <a:rPr lang="cs-CZ" dirty="0"/>
            <a:t>Revize potřeb</a:t>
          </a:r>
        </a:p>
      </dgm:t>
    </dgm:pt>
    <dgm:pt modelId="{A6B199D0-6A92-47FA-9864-3BA0CC21F65B}" type="parTrans" cxnId="{7E79620A-5782-4CC5-B586-C5B18732ABBC}">
      <dgm:prSet/>
      <dgm:spPr/>
      <dgm:t>
        <a:bodyPr/>
        <a:lstStyle/>
        <a:p>
          <a:endParaRPr lang="cs-CZ"/>
        </a:p>
      </dgm:t>
    </dgm:pt>
    <dgm:pt modelId="{1E4F5082-53A8-40C8-AAB7-A33B38380BA2}" type="sibTrans" cxnId="{7E79620A-5782-4CC5-B586-C5B18732ABBC}">
      <dgm:prSet/>
      <dgm:spPr/>
      <dgm:t>
        <a:bodyPr/>
        <a:lstStyle/>
        <a:p>
          <a:endParaRPr lang="cs-CZ"/>
        </a:p>
      </dgm:t>
    </dgm:pt>
    <dgm:pt modelId="{EE6B145E-CB0C-4E35-8BFC-3D6EFB225DE1}">
      <dgm:prSet phldrT="[Text]"/>
      <dgm:spPr/>
      <dgm:t>
        <a:bodyPr/>
        <a:lstStyle/>
        <a:p>
          <a:r>
            <a:rPr lang="cs-CZ" dirty="0"/>
            <a:t>Potřeby trhu</a:t>
          </a:r>
        </a:p>
      </dgm:t>
    </dgm:pt>
    <dgm:pt modelId="{81FCE496-82BF-4DDB-8CD4-12FEAF98387C}" type="parTrans" cxnId="{FBCFBA40-86BF-421F-B734-DF3C60A8D14F}">
      <dgm:prSet/>
      <dgm:spPr/>
      <dgm:t>
        <a:bodyPr/>
        <a:lstStyle/>
        <a:p>
          <a:endParaRPr lang="cs-CZ"/>
        </a:p>
      </dgm:t>
    </dgm:pt>
    <dgm:pt modelId="{666CFFF7-904B-4429-923E-8100918A6BC7}" type="sibTrans" cxnId="{FBCFBA40-86BF-421F-B734-DF3C60A8D14F}">
      <dgm:prSet/>
      <dgm:spPr/>
      <dgm:t>
        <a:bodyPr/>
        <a:lstStyle/>
        <a:p>
          <a:endParaRPr lang="cs-CZ"/>
        </a:p>
      </dgm:t>
    </dgm:pt>
    <dgm:pt modelId="{F2CDBBB9-FBF8-4129-9342-C5DC9F3C28DF}" type="pres">
      <dgm:prSet presAssocID="{2C46B638-06E7-4FEE-BAE6-677CFE0F3A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5FF7E7-F5EC-4561-A5D2-4E4885D2E4EC}" type="pres">
      <dgm:prSet presAssocID="{FB815EA0-88FC-49A1-AC2B-626E45C2F8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9433B-EBFC-4930-AD7E-287C9F82BDFF}" type="pres">
      <dgm:prSet presAssocID="{08872950-976E-4776-92FC-23CFEFADA30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CF3035D-CFA8-49B1-AC8D-2A29F372CC42}" type="pres">
      <dgm:prSet presAssocID="{08872950-976E-4776-92FC-23CFEFADA30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5CA1017-4127-4018-ABC5-F05CABF2F034}" type="pres">
      <dgm:prSet presAssocID="{580AA843-F6CA-4B4B-89C1-51181D8792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8708-466C-48C8-A1AE-6DFA5CD88BAC}" type="pres">
      <dgm:prSet presAssocID="{A0619E13-34DB-41BF-AB97-E33FC8E2FBF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FA98943-BC14-4638-9C02-237F9EFB6AA8}" type="pres">
      <dgm:prSet presAssocID="{A0619E13-34DB-41BF-AB97-E33FC8E2FBF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A3B463E-37D0-4B5C-B004-11522FC1D176}" type="pres">
      <dgm:prSet presAssocID="{3A77D72E-1757-45AB-98D7-64AEA8C463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99E46-003B-41EE-9DEB-B818F6EDCCC7}" type="pres">
      <dgm:prSet presAssocID="{D6113F24-3151-4EC3-88C6-45B018395B1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711490E-E004-433E-95CD-4E1F490CF298}" type="pres">
      <dgm:prSet presAssocID="{D6113F24-3151-4EC3-88C6-45B018395B1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BABCF69-2621-42CF-94AD-B95F07DDA2A0}" type="pres">
      <dgm:prSet presAssocID="{9CF0332D-343F-43FD-BD05-888599A89B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51322-C088-418F-8E27-268F1B735BF2}" type="pres">
      <dgm:prSet presAssocID="{1E4F5082-53A8-40C8-AAB7-A33B38380BA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864415E-49EA-46F7-8186-C593D1D8C349}" type="pres">
      <dgm:prSet presAssocID="{1E4F5082-53A8-40C8-AAB7-A33B38380BA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5E26B55-1A27-457C-B53D-FFE2338CE9CF}" type="pres">
      <dgm:prSet presAssocID="{EE6B145E-CB0C-4E35-8BFC-3D6EFB225D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C6C28-CC7D-405F-9AAC-DFFFCBD6B8E9}" type="pres">
      <dgm:prSet presAssocID="{666CFFF7-904B-4429-923E-8100918A6BC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877183D-275B-4239-9EEA-635F3216AE71}" type="pres">
      <dgm:prSet presAssocID="{666CFFF7-904B-4429-923E-8100918A6BC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1C6DE84-F74A-4954-BF00-48EE775C16BF}" type="presOf" srcId="{08872950-976E-4776-92FC-23CFEFADA30A}" destId="{6CF3035D-CFA8-49B1-AC8D-2A29F372CC42}" srcOrd="1" destOrd="0" presId="urn:microsoft.com/office/officeart/2005/8/layout/cycle2"/>
    <dgm:cxn modelId="{1E5DE2C1-52D5-450D-9D5D-1D17AD59CE38}" type="presOf" srcId="{08872950-976E-4776-92FC-23CFEFADA30A}" destId="{9329433B-EBFC-4930-AD7E-287C9F82BDFF}" srcOrd="0" destOrd="0" presId="urn:microsoft.com/office/officeart/2005/8/layout/cycle2"/>
    <dgm:cxn modelId="{C133A01D-8846-4B6B-9FC0-F7C5A907AB1B}" srcId="{2C46B638-06E7-4FEE-BAE6-677CFE0F3A1F}" destId="{580AA843-F6CA-4B4B-89C1-51181D8792E1}" srcOrd="1" destOrd="0" parTransId="{D7A92FB0-1430-4CD0-B1AE-7ECBCCC2BADC}" sibTransId="{A0619E13-34DB-41BF-AB97-E33FC8E2FBFE}"/>
    <dgm:cxn modelId="{999483D2-4565-4398-8594-7B5A4EA6667C}" type="presOf" srcId="{2C46B638-06E7-4FEE-BAE6-677CFE0F3A1F}" destId="{F2CDBBB9-FBF8-4129-9342-C5DC9F3C28DF}" srcOrd="0" destOrd="0" presId="urn:microsoft.com/office/officeart/2005/8/layout/cycle2"/>
    <dgm:cxn modelId="{71091A17-D866-412F-A5A5-896C317BD029}" type="presOf" srcId="{EE6B145E-CB0C-4E35-8BFC-3D6EFB225DE1}" destId="{85E26B55-1A27-457C-B53D-FFE2338CE9CF}" srcOrd="0" destOrd="0" presId="urn:microsoft.com/office/officeart/2005/8/layout/cycle2"/>
    <dgm:cxn modelId="{C77AAB7A-25B0-4338-84C4-D92C0EB54077}" srcId="{2C46B638-06E7-4FEE-BAE6-677CFE0F3A1F}" destId="{FB815EA0-88FC-49A1-AC2B-626E45C2F84A}" srcOrd="0" destOrd="0" parTransId="{69F71912-8075-41C5-9835-C289347BCFD3}" sibTransId="{08872950-976E-4776-92FC-23CFEFADA30A}"/>
    <dgm:cxn modelId="{600036F0-317B-42FC-A283-06AFE04D15B2}" type="presOf" srcId="{D6113F24-3151-4EC3-88C6-45B018395B15}" destId="{D711490E-E004-433E-95CD-4E1F490CF298}" srcOrd="1" destOrd="0" presId="urn:microsoft.com/office/officeart/2005/8/layout/cycle2"/>
    <dgm:cxn modelId="{7FF34C4D-9EC0-4AEC-87A0-0DC77EBDD533}" type="presOf" srcId="{A0619E13-34DB-41BF-AB97-E33FC8E2FBFE}" destId="{FFA98943-BC14-4638-9C02-237F9EFB6AA8}" srcOrd="1" destOrd="0" presId="urn:microsoft.com/office/officeart/2005/8/layout/cycle2"/>
    <dgm:cxn modelId="{26D877FB-9F39-409A-AE2C-9F028BEB70A3}" srcId="{2C46B638-06E7-4FEE-BAE6-677CFE0F3A1F}" destId="{3A77D72E-1757-45AB-98D7-64AEA8C4634D}" srcOrd="2" destOrd="0" parTransId="{3B50AA58-8C83-4F83-BD38-6BD495BBC49D}" sibTransId="{D6113F24-3151-4EC3-88C6-45B018395B15}"/>
    <dgm:cxn modelId="{FBCFBA40-86BF-421F-B734-DF3C60A8D14F}" srcId="{2C46B638-06E7-4FEE-BAE6-677CFE0F3A1F}" destId="{EE6B145E-CB0C-4E35-8BFC-3D6EFB225DE1}" srcOrd="4" destOrd="0" parTransId="{81FCE496-82BF-4DDB-8CD4-12FEAF98387C}" sibTransId="{666CFFF7-904B-4429-923E-8100918A6BC7}"/>
    <dgm:cxn modelId="{0B618215-B999-49DB-8175-E772E0ED5A81}" type="presOf" srcId="{A0619E13-34DB-41BF-AB97-E33FC8E2FBFE}" destId="{784C8708-466C-48C8-A1AE-6DFA5CD88BAC}" srcOrd="0" destOrd="0" presId="urn:microsoft.com/office/officeart/2005/8/layout/cycle2"/>
    <dgm:cxn modelId="{A58F9A57-E27D-4F43-B8EA-DFA8AA570E34}" type="presOf" srcId="{FB815EA0-88FC-49A1-AC2B-626E45C2F84A}" destId="{975FF7E7-F5EC-4561-A5D2-4E4885D2E4EC}" srcOrd="0" destOrd="0" presId="urn:microsoft.com/office/officeart/2005/8/layout/cycle2"/>
    <dgm:cxn modelId="{B9DC1A47-9CCC-4BD6-87AC-35DE148E5BBC}" type="presOf" srcId="{666CFFF7-904B-4429-923E-8100918A6BC7}" destId="{B877183D-275B-4239-9EEA-635F3216AE71}" srcOrd="1" destOrd="0" presId="urn:microsoft.com/office/officeart/2005/8/layout/cycle2"/>
    <dgm:cxn modelId="{7E79620A-5782-4CC5-B586-C5B18732ABBC}" srcId="{2C46B638-06E7-4FEE-BAE6-677CFE0F3A1F}" destId="{9CF0332D-343F-43FD-BD05-888599A89BF3}" srcOrd="3" destOrd="0" parTransId="{A6B199D0-6A92-47FA-9864-3BA0CC21F65B}" sibTransId="{1E4F5082-53A8-40C8-AAB7-A33B38380BA2}"/>
    <dgm:cxn modelId="{CBFF2D47-DB78-412C-B8B3-D3F044E48E91}" type="presOf" srcId="{580AA843-F6CA-4B4B-89C1-51181D8792E1}" destId="{E5CA1017-4127-4018-ABC5-F05CABF2F034}" srcOrd="0" destOrd="0" presId="urn:microsoft.com/office/officeart/2005/8/layout/cycle2"/>
    <dgm:cxn modelId="{ABD3872C-96CC-4093-B076-B7BB231F8E6D}" type="presOf" srcId="{D6113F24-3151-4EC3-88C6-45B018395B15}" destId="{2E099E46-003B-41EE-9DEB-B818F6EDCCC7}" srcOrd="0" destOrd="0" presId="urn:microsoft.com/office/officeart/2005/8/layout/cycle2"/>
    <dgm:cxn modelId="{AA88D265-4B94-472C-8946-EAC743E28D0F}" type="presOf" srcId="{3A77D72E-1757-45AB-98D7-64AEA8C4634D}" destId="{EA3B463E-37D0-4B5C-B004-11522FC1D176}" srcOrd="0" destOrd="0" presId="urn:microsoft.com/office/officeart/2005/8/layout/cycle2"/>
    <dgm:cxn modelId="{85060EC4-7FB2-4CDC-9CE5-B0B2AFF52DD8}" type="presOf" srcId="{666CFFF7-904B-4429-923E-8100918A6BC7}" destId="{D32C6C28-CC7D-405F-9AAC-DFFFCBD6B8E9}" srcOrd="0" destOrd="0" presId="urn:microsoft.com/office/officeart/2005/8/layout/cycle2"/>
    <dgm:cxn modelId="{C3F96920-9B3C-4508-8338-0C7A256A1B14}" type="presOf" srcId="{1E4F5082-53A8-40C8-AAB7-A33B38380BA2}" destId="{2864415E-49EA-46F7-8186-C593D1D8C349}" srcOrd="1" destOrd="0" presId="urn:microsoft.com/office/officeart/2005/8/layout/cycle2"/>
    <dgm:cxn modelId="{445127F9-FEC6-4BB8-A4C2-40F5B3BB53A4}" type="presOf" srcId="{9CF0332D-343F-43FD-BD05-888599A89BF3}" destId="{0BABCF69-2621-42CF-94AD-B95F07DDA2A0}" srcOrd="0" destOrd="0" presId="urn:microsoft.com/office/officeart/2005/8/layout/cycle2"/>
    <dgm:cxn modelId="{4EB3CC8F-6B23-4294-82B5-1C17EBCA7275}" type="presOf" srcId="{1E4F5082-53A8-40C8-AAB7-A33B38380BA2}" destId="{65251322-C088-418F-8E27-268F1B735BF2}" srcOrd="0" destOrd="0" presId="urn:microsoft.com/office/officeart/2005/8/layout/cycle2"/>
    <dgm:cxn modelId="{24807F14-9DFE-4AC2-98F3-317FC76549FB}" type="presParOf" srcId="{F2CDBBB9-FBF8-4129-9342-C5DC9F3C28DF}" destId="{975FF7E7-F5EC-4561-A5D2-4E4885D2E4EC}" srcOrd="0" destOrd="0" presId="urn:microsoft.com/office/officeart/2005/8/layout/cycle2"/>
    <dgm:cxn modelId="{A204EF8F-E6C6-4664-A731-D7AA2A7DF910}" type="presParOf" srcId="{F2CDBBB9-FBF8-4129-9342-C5DC9F3C28DF}" destId="{9329433B-EBFC-4930-AD7E-287C9F82BDFF}" srcOrd="1" destOrd="0" presId="urn:microsoft.com/office/officeart/2005/8/layout/cycle2"/>
    <dgm:cxn modelId="{A9BB2FBB-9D2A-4543-BE50-792365D576C4}" type="presParOf" srcId="{9329433B-EBFC-4930-AD7E-287C9F82BDFF}" destId="{6CF3035D-CFA8-49B1-AC8D-2A29F372CC42}" srcOrd="0" destOrd="0" presId="urn:microsoft.com/office/officeart/2005/8/layout/cycle2"/>
    <dgm:cxn modelId="{D919574B-1620-4593-A70A-CB05E218DE56}" type="presParOf" srcId="{F2CDBBB9-FBF8-4129-9342-C5DC9F3C28DF}" destId="{E5CA1017-4127-4018-ABC5-F05CABF2F034}" srcOrd="2" destOrd="0" presId="urn:microsoft.com/office/officeart/2005/8/layout/cycle2"/>
    <dgm:cxn modelId="{69D96A68-2AA5-4D7C-B2C3-00D9A5A0E6D2}" type="presParOf" srcId="{F2CDBBB9-FBF8-4129-9342-C5DC9F3C28DF}" destId="{784C8708-466C-48C8-A1AE-6DFA5CD88BAC}" srcOrd="3" destOrd="0" presId="urn:microsoft.com/office/officeart/2005/8/layout/cycle2"/>
    <dgm:cxn modelId="{5BCDD544-D025-4B9D-A7FE-846157043EFA}" type="presParOf" srcId="{784C8708-466C-48C8-A1AE-6DFA5CD88BAC}" destId="{FFA98943-BC14-4638-9C02-237F9EFB6AA8}" srcOrd="0" destOrd="0" presId="urn:microsoft.com/office/officeart/2005/8/layout/cycle2"/>
    <dgm:cxn modelId="{7F1B26BF-6A59-4387-B403-1806A7938756}" type="presParOf" srcId="{F2CDBBB9-FBF8-4129-9342-C5DC9F3C28DF}" destId="{EA3B463E-37D0-4B5C-B004-11522FC1D176}" srcOrd="4" destOrd="0" presId="urn:microsoft.com/office/officeart/2005/8/layout/cycle2"/>
    <dgm:cxn modelId="{BA2FE15C-B542-4357-B56E-4686C8C37F6F}" type="presParOf" srcId="{F2CDBBB9-FBF8-4129-9342-C5DC9F3C28DF}" destId="{2E099E46-003B-41EE-9DEB-B818F6EDCCC7}" srcOrd="5" destOrd="0" presId="urn:microsoft.com/office/officeart/2005/8/layout/cycle2"/>
    <dgm:cxn modelId="{1F0F59F6-8A35-4858-836C-125A20BFF8BF}" type="presParOf" srcId="{2E099E46-003B-41EE-9DEB-B818F6EDCCC7}" destId="{D711490E-E004-433E-95CD-4E1F490CF298}" srcOrd="0" destOrd="0" presId="urn:microsoft.com/office/officeart/2005/8/layout/cycle2"/>
    <dgm:cxn modelId="{E08D19EE-0892-464A-919F-7C4E07369CAE}" type="presParOf" srcId="{F2CDBBB9-FBF8-4129-9342-C5DC9F3C28DF}" destId="{0BABCF69-2621-42CF-94AD-B95F07DDA2A0}" srcOrd="6" destOrd="0" presId="urn:microsoft.com/office/officeart/2005/8/layout/cycle2"/>
    <dgm:cxn modelId="{42B5EC33-1E1E-47A9-BCC9-5FB2F69B5DE7}" type="presParOf" srcId="{F2CDBBB9-FBF8-4129-9342-C5DC9F3C28DF}" destId="{65251322-C088-418F-8E27-268F1B735BF2}" srcOrd="7" destOrd="0" presId="urn:microsoft.com/office/officeart/2005/8/layout/cycle2"/>
    <dgm:cxn modelId="{120A765D-65A2-4A82-985B-78E80EC694A4}" type="presParOf" srcId="{65251322-C088-418F-8E27-268F1B735BF2}" destId="{2864415E-49EA-46F7-8186-C593D1D8C349}" srcOrd="0" destOrd="0" presId="urn:microsoft.com/office/officeart/2005/8/layout/cycle2"/>
    <dgm:cxn modelId="{71DA7337-B0E6-45BD-B579-52EC5A1C3DC0}" type="presParOf" srcId="{F2CDBBB9-FBF8-4129-9342-C5DC9F3C28DF}" destId="{85E26B55-1A27-457C-B53D-FFE2338CE9CF}" srcOrd="8" destOrd="0" presId="urn:microsoft.com/office/officeart/2005/8/layout/cycle2"/>
    <dgm:cxn modelId="{CA3A4F16-8606-4359-AB05-2B6A2F12030F}" type="presParOf" srcId="{F2CDBBB9-FBF8-4129-9342-C5DC9F3C28DF}" destId="{D32C6C28-CC7D-405F-9AAC-DFFFCBD6B8E9}" srcOrd="9" destOrd="0" presId="urn:microsoft.com/office/officeart/2005/8/layout/cycle2"/>
    <dgm:cxn modelId="{8A37A343-BA0A-4CFC-881F-696424AF2396}" type="presParOf" srcId="{D32C6C28-CC7D-405F-9AAC-DFFFCBD6B8E9}" destId="{B877183D-275B-4239-9EEA-635F3216AE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DDA790-5B77-4F67-A50D-842647AA7489}" type="doc">
      <dgm:prSet loTypeId="urn:microsoft.com/office/officeart/2008/layout/BendingPictureCaption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D4A34063-3835-4A9D-ACF2-613388980569}">
      <dgm:prSet phldrT="[Text]"/>
      <dgm:spPr/>
      <dgm:t>
        <a:bodyPr/>
        <a:lstStyle/>
        <a:p>
          <a:r>
            <a:rPr lang="cs-CZ" dirty="0"/>
            <a:t>Smart City</a:t>
          </a:r>
        </a:p>
      </dgm:t>
    </dgm:pt>
    <dgm:pt modelId="{548199FC-412B-40A2-B402-BABC3CFEB248}" type="parTrans" cxnId="{F2737D7F-6D72-4CB1-BB54-1D97DDEE04FF}">
      <dgm:prSet/>
      <dgm:spPr/>
      <dgm:t>
        <a:bodyPr/>
        <a:lstStyle/>
        <a:p>
          <a:endParaRPr lang="cs-CZ"/>
        </a:p>
      </dgm:t>
    </dgm:pt>
    <dgm:pt modelId="{84D9FA2D-6D11-4133-85F1-9C7C6B326FB5}" type="sibTrans" cxnId="{F2737D7F-6D72-4CB1-BB54-1D97DDEE04FF}">
      <dgm:prSet/>
      <dgm:spPr/>
      <dgm:t>
        <a:bodyPr/>
        <a:lstStyle/>
        <a:p>
          <a:endParaRPr lang="cs-CZ"/>
        </a:p>
      </dgm:t>
    </dgm:pt>
    <dgm:pt modelId="{AF4FB14B-5638-4B34-82CF-0313DA304FBF}">
      <dgm:prSet phldrT="[Text]"/>
      <dgm:spPr/>
      <dgm:t>
        <a:bodyPr/>
        <a:lstStyle/>
        <a:p>
          <a:r>
            <a:rPr lang="cs-CZ" dirty="0"/>
            <a:t>Vodohospodářství</a:t>
          </a:r>
        </a:p>
      </dgm:t>
    </dgm:pt>
    <dgm:pt modelId="{DE724EB6-4EDC-40B1-AAD6-E0144F2CDA46}" type="parTrans" cxnId="{D97491A0-2265-486D-AA91-66A50F32C673}">
      <dgm:prSet/>
      <dgm:spPr/>
      <dgm:t>
        <a:bodyPr/>
        <a:lstStyle/>
        <a:p>
          <a:endParaRPr lang="cs-CZ"/>
        </a:p>
      </dgm:t>
    </dgm:pt>
    <dgm:pt modelId="{38BC636A-CA55-4668-AD76-61C92927FBD5}" type="sibTrans" cxnId="{D97491A0-2265-486D-AA91-66A50F32C673}">
      <dgm:prSet/>
      <dgm:spPr/>
      <dgm:t>
        <a:bodyPr/>
        <a:lstStyle/>
        <a:p>
          <a:endParaRPr lang="cs-CZ"/>
        </a:p>
      </dgm:t>
    </dgm:pt>
    <dgm:pt modelId="{18453EF8-2738-4FB2-8DD2-7C52EB019281}">
      <dgm:prSet phldrT="[Text]"/>
      <dgm:spPr/>
      <dgm:t>
        <a:bodyPr/>
        <a:lstStyle/>
        <a:p>
          <a:r>
            <a:rPr lang="cs-CZ" dirty="0"/>
            <a:t>Potrubní </a:t>
          </a:r>
          <a:r>
            <a:rPr lang="cs-CZ" dirty="0" err="1"/>
            <a:t>syst</a:t>
          </a:r>
          <a:r>
            <a:rPr lang="cs-CZ" dirty="0"/>
            <a:t>.</a:t>
          </a:r>
        </a:p>
      </dgm:t>
    </dgm:pt>
    <dgm:pt modelId="{3538E0D5-C12D-4710-A340-BA6630534086}" type="parTrans" cxnId="{04361D00-F9B5-4938-83A2-91B9E71E6F5E}">
      <dgm:prSet/>
      <dgm:spPr/>
      <dgm:t>
        <a:bodyPr/>
        <a:lstStyle/>
        <a:p>
          <a:endParaRPr lang="cs-CZ"/>
        </a:p>
      </dgm:t>
    </dgm:pt>
    <dgm:pt modelId="{EDD2B3C4-59FB-47EC-8137-B0F977A399AB}" type="sibTrans" cxnId="{04361D00-F9B5-4938-83A2-91B9E71E6F5E}">
      <dgm:prSet/>
      <dgm:spPr/>
      <dgm:t>
        <a:bodyPr/>
        <a:lstStyle/>
        <a:p>
          <a:endParaRPr lang="cs-CZ"/>
        </a:p>
      </dgm:t>
    </dgm:pt>
    <dgm:pt modelId="{3F7E9A2B-174A-471F-818B-DB53A32AE78E}" type="pres">
      <dgm:prSet presAssocID="{56DDA790-5B77-4F67-A50D-842647AA7489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82A3B6B-E871-481F-A301-8B5E460A421A}" type="pres">
      <dgm:prSet presAssocID="{D4A34063-3835-4A9D-ACF2-613388980569}" presName="composite" presStyleCnt="0"/>
      <dgm:spPr/>
    </dgm:pt>
    <dgm:pt modelId="{9D99C9B6-22E5-47CD-A878-97D30A3E14E2}" type="pres">
      <dgm:prSet presAssocID="{D4A34063-3835-4A9D-ACF2-613388980569}" presName="Image" presStyleLbl="bgShp" presStyleIdx="0" presStyleCnt="3" custLinFactNeighborX="-4268" custLinFactNeighborY="-49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2E81C2F-FA25-4FF8-85C1-F64F55E2A151}" type="pres">
      <dgm:prSet presAssocID="{D4A34063-3835-4A9D-ACF2-613388980569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90CF3-3A87-4EF3-8458-205D6B40B81B}" type="pres">
      <dgm:prSet presAssocID="{84D9FA2D-6D11-4133-85F1-9C7C6B326FB5}" presName="sibTrans" presStyleCnt="0"/>
      <dgm:spPr/>
    </dgm:pt>
    <dgm:pt modelId="{76268745-3DF0-46EE-8085-D26478CFC56A}" type="pres">
      <dgm:prSet presAssocID="{AF4FB14B-5638-4B34-82CF-0313DA304FBF}" presName="composite" presStyleCnt="0"/>
      <dgm:spPr/>
    </dgm:pt>
    <dgm:pt modelId="{2425631D-49E9-471F-B155-AE8F9484E22E}" type="pres">
      <dgm:prSet presAssocID="{AF4FB14B-5638-4B34-82CF-0313DA304FBF}" presName="Image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82A0A636-40B6-443F-BC4D-597AF1CCF5BB}" type="pres">
      <dgm:prSet presAssocID="{AF4FB14B-5638-4B34-82CF-0313DA304FBF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C1935-D714-4ACE-826E-E80986D46E73}" type="pres">
      <dgm:prSet presAssocID="{38BC636A-CA55-4668-AD76-61C92927FBD5}" presName="sibTrans" presStyleCnt="0"/>
      <dgm:spPr/>
    </dgm:pt>
    <dgm:pt modelId="{9D626B55-548C-46E5-9B44-1A1E38210F36}" type="pres">
      <dgm:prSet presAssocID="{18453EF8-2738-4FB2-8DD2-7C52EB019281}" presName="composite" presStyleCnt="0"/>
      <dgm:spPr/>
    </dgm:pt>
    <dgm:pt modelId="{BF5A4CD3-3132-4C5B-9096-F903E94E30DF}" type="pres">
      <dgm:prSet presAssocID="{18453EF8-2738-4FB2-8DD2-7C52EB019281}" presName="Image" presStyleLbl="bgShp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CDF0A73B-0A07-4FB3-AB47-E9069CCCFDF8}" type="pres">
      <dgm:prSet presAssocID="{18453EF8-2738-4FB2-8DD2-7C52EB019281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0BEA14-B4C2-4FF0-809D-9B2B2A6D3A5C}" type="presOf" srcId="{56DDA790-5B77-4F67-A50D-842647AA7489}" destId="{3F7E9A2B-174A-471F-818B-DB53A32AE78E}" srcOrd="0" destOrd="0" presId="urn:microsoft.com/office/officeart/2008/layout/BendingPictureCaption"/>
    <dgm:cxn modelId="{B01EAE86-E0DF-44AD-9487-4CC5B5039CEE}" type="presOf" srcId="{AF4FB14B-5638-4B34-82CF-0313DA304FBF}" destId="{82A0A636-40B6-443F-BC4D-597AF1CCF5BB}" srcOrd="0" destOrd="0" presId="urn:microsoft.com/office/officeart/2008/layout/BendingPictureCaption"/>
    <dgm:cxn modelId="{D97491A0-2265-486D-AA91-66A50F32C673}" srcId="{56DDA790-5B77-4F67-A50D-842647AA7489}" destId="{AF4FB14B-5638-4B34-82CF-0313DA304FBF}" srcOrd="1" destOrd="0" parTransId="{DE724EB6-4EDC-40B1-AAD6-E0144F2CDA46}" sibTransId="{38BC636A-CA55-4668-AD76-61C92927FBD5}"/>
    <dgm:cxn modelId="{C6F90B76-AEF3-47BF-8CF8-9C2DB3C259F6}" type="presOf" srcId="{18453EF8-2738-4FB2-8DD2-7C52EB019281}" destId="{CDF0A73B-0A07-4FB3-AB47-E9069CCCFDF8}" srcOrd="0" destOrd="0" presId="urn:microsoft.com/office/officeart/2008/layout/BendingPictureCaption"/>
    <dgm:cxn modelId="{053F2FD4-6043-42F1-BF3D-E4DD0542E4F9}" type="presOf" srcId="{D4A34063-3835-4A9D-ACF2-613388980569}" destId="{22E81C2F-FA25-4FF8-85C1-F64F55E2A151}" srcOrd="0" destOrd="0" presId="urn:microsoft.com/office/officeart/2008/layout/BendingPictureCaption"/>
    <dgm:cxn modelId="{F2737D7F-6D72-4CB1-BB54-1D97DDEE04FF}" srcId="{56DDA790-5B77-4F67-A50D-842647AA7489}" destId="{D4A34063-3835-4A9D-ACF2-613388980569}" srcOrd="0" destOrd="0" parTransId="{548199FC-412B-40A2-B402-BABC3CFEB248}" sibTransId="{84D9FA2D-6D11-4133-85F1-9C7C6B326FB5}"/>
    <dgm:cxn modelId="{04361D00-F9B5-4938-83A2-91B9E71E6F5E}" srcId="{56DDA790-5B77-4F67-A50D-842647AA7489}" destId="{18453EF8-2738-4FB2-8DD2-7C52EB019281}" srcOrd="2" destOrd="0" parTransId="{3538E0D5-C12D-4710-A340-BA6630534086}" sibTransId="{EDD2B3C4-59FB-47EC-8137-B0F977A399AB}"/>
    <dgm:cxn modelId="{661F4CAB-3A31-427F-ADCB-29778F350A0E}" type="presParOf" srcId="{3F7E9A2B-174A-471F-818B-DB53A32AE78E}" destId="{382A3B6B-E871-481F-A301-8B5E460A421A}" srcOrd="0" destOrd="0" presId="urn:microsoft.com/office/officeart/2008/layout/BendingPictureCaption"/>
    <dgm:cxn modelId="{F04AB54F-20E0-4791-8D00-69EC42827045}" type="presParOf" srcId="{382A3B6B-E871-481F-A301-8B5E460A421A}" destId="{9D99C9B6-22E5-47CD-A878-97D30A3E14E2}" srcOrd="0" destOrd="0" presId="urn:microsoft.com/office/officeart/2008/layout/BendingPictureCaption"/>
    <dgm:cxn modelId="{6B8BA572-2F5D-404C-91BC-8B33D877CAC6}" type="presParOf" srcId="{382A3B6B-E871-481F-A301-8B5E460A421A}" destId="{22E81C2F-FA25-4FF8-85C1-F64F55E2A151}" srcOrd="1" destOrd="0" presId="urn:microsoft.com/office/officeart/2008/layout/BendingPictureCaption"/>
    <dgm:cxn modelId="{89DDAB46-CDBA-4558-8010-E5EE329218FF}" type="presParOf" srcId="{3F7E9A2B-174A-471F-818B-DB53A32AE78E}" destId="{7CE90CF3-3A87-4EF3-8458-205D6B40B81B}" srcOrd="1" destOrd="0" presId="urn:microsoft.com/office/officeart/2008/layout/BendingPictureCaption"/>
    <dgm:cxn modelId="{1F71713D-8CA7-4F8B-BA1E-E7296BB55B80}" type="presParOf" srcId="{3F7E9A2B-174A-471F-818B-DB53A32AE78E}" destId="{76268745-3DF0-46EE-8085-D26478CFC56A}" srcOrd="2" destOrd="0" presId="urn:microsoft.com/office/officeart/2008/layout/BendingPictureCaption"/>
    <dgm:cxn modelId="{09FD0267-E114-4CFB-AD16-E0FB9DAC907E}" type="presParOf" srcId="{76268745-3DF0-46EE-8085-D26478CFC56A}" destId="{2425631D-49E9-471F-B155-AE8F9484E22E}" srcOrd="0" destOrd="0" presId="urn:microsoft.com/office/officeart/2008/layout/BendingPictureCaption"/>
    <dgm:cxn modelId="{64236BEB-85F5-4846-AE81-66A86D3B8BDF}" type="presParOf" srcId="{76268745-3DF0-46EE-8085-D26478CFC56A}" destId="{82A0A636-40B6-443F-BC4D-597AF1CCF5BB}" srcOrd="1" destOrd="0" presId="urn:microsoft.com/office/officeart/2008/layout/BendingPictureCaption"/>
    <dgm:cxn modelId="{0CA77D47-D584-49C9-9E8D-BC952575ACFA}" type="presParOf" srcId="{3F7E9A2B-174A-471F-818B-DB53A32AE78E}" destId="{A51C1935-D714-4ACE-826E-E80986D46E73}" srcOrd="3" destOrd="0" presId="urn:microsoft.com/office/officeart/2008/layout/BendingPictureCaption"/>
    <dgm:cxn modelId="{26D5F3BF-3D86-4560-9394-B52468BB45C5}" type="presParOf" srcId="{3F7E9A2B-174A-471F-818B-DB53A32AE78E}" destId="{9D626B55-548C-46E5-9B44-1A1E38210F36}" srcOrd="4" destOrd="0" presId="urn:microsoft.com/office/officeart/2008/layout/BendingPictureCaption"/>
    <dgm:cxn modelId="{B1A52A63-32CB-45E6-903D-6B6255764956}" type="presParOf" srcId="{9D626B55-548C-46E5-9B44-1A1E38210F36}" destId="{BF5A4CD3-3132-4C5B-9096-F903E94E30DF}" srcOrd="0" destOrd="0" presId="urn:microsoft.com/office/officeart/2008/layout/BendingPictureCaption"/>
    <dgm:cxn modelId="{416FB056-8591-4809-91BA-5F39C8BEC11B}" type="presParOf" srcId="{9D626B55-548C-46E5-9B44-1A1E38210F36}" destId="{CDF0A73B-0A07-4FB3-AB47-E9069CCCFDF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838DAB-2AED-47F0-A1E0-D61B21BF3F26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47DF8FD5-1E68-4D9D-9F40-406C27926F64}">
      <dgm:prSet phldrT="[Text]" custT="1"/>
      <dgm:spPr/>
      <dgm:t>
        <a:bodyPr/>
        <a:lstStyle/>
        <a:p>
          <a:r>
            <a:rPr lang="cs-CZ" sz="2400" dirty="0"/>
            <a:t>Zjednodušení procesu</a:t>
          </a:r>
        </a:p>
      </dgm:t>
    </dgm:pt>
    <dgm:pt modelId="{B38CA311-79AD-46FE-8BDA-20CB5D00B098}" type="parTrans" cxnId="{2D47B8DA-DC0D-41C1-94B7-169AA716A9EA}">
      <dgm:prSet/>
      <dgm:spPr/>
      <dgm:t>
        <a:bodyPr/>
        <a:lstStyle/>
        <a:p>
          <a:endParaRPr lang="cs-CZ"/>
        </a:p>
      </dgm:t>
    </dgm:pt>
    <dgm:pt modelId="{6AF2A428-B42B-4565-BFDB-72401B6B5133}" type="sibTrans" cxnId="{2D47B8DA-DC0D-41C1-94B7-169AA716A9EA}">
      <dgm:prSet/>
      <dgm:spPr/>
      <dgm:t>
        <a:bodyPr/>
        <a:lstStyle/>
        <a:p>
          <a:endParaRPr lang="cs-CZ"/>
        </a:p>
      </dgm:t>
    </dgm:pt>
    <dgm:pt modelId="{A295CAF0-A4B6-40D4-A386-D5E4DFF006B8}">
      <dgm:prSet phldrT="[Text]" custT="1"/>
      <dgm:spPr/>
      <dgm:t>
        <a:bodyPr/>
        <a:lstStyle/>
        <a:p>
          <a:r>
            <a:rPr lang="cs-CZ" sz="2400" dirty="0"/>
            <a:t>Koordinace,  výběr veletrhů</a:t>
          </a:r>
        </a:p>
      </dgm:t>
    </dgm:pt>
    <dgm:pt modelId="{0BEE6C2C-56FA-4E0D-A29D-A7490BB89171}" type="parTrans" cxnId="{216C546A-7316-463F-95DC-646719E6FFFB}">
      <dgm:prSet/>
      <dgm:spPr/>
      <dgm:t>
        <a:bodyPr/>
        <a:lstStyle/>
        <a:p>
          <a:endParaRPr lang="cs-CZ"/>
        </a:p>
      </dgm:t>
    </dgm:pt>
    <dgm:pt modelId="{48E90BF5-4D95-4524-B65C-B3E67A0B4084}" type="sibTrans" cxnId="{216C546A-7316-463F-95DC-646719E6FFFB}">
      <dgm:prSet/>
      <dgm:spPr/>
      <dgm:t>
        <a:bodyPr/>
        <a:lstStyle/>
        <a:p>
          <a:endParaRPr lang="cs-CZ"/>
        </a:p>
      </dgm:t>
    </dgm:pt>
    <dgm:pt modelId="{DAC5FEFD-D9F6-40C3-A7DF-B73A862AEFC9}">
      <dgm:prSet phldrT="[Text]" custT="1"/>
      <dgm:spPr/>
      <dgm:t>
        <a:bodyPr/>
        <a:lstStyle/>
        <a:p>
          <a:r>
            <a:rPr lang="cs-CZ" sz="2400" dirty="0"/>
            <a:t>Komplexní řešení</a:t>
          </a:r>
        </a:p>
      </dgm:t>
    </dgm:pt>
    <dgm:pt modelId="{334DCE2B-B852-4925-BD77-F6FFB01CCBA7}" type="parTrans" cxnId="{C5363DA9-F539-4AA6-8FDA-42A5F5BD7B8B}">
      <dgm:prSet/>
      <dgm:spPr/>
      <dgm:t>
        <a:bodyPr/>
        <a:lstStyle/>
        <a:p>
          <a:endParaRPr lang="cs-CZ"/>
        </a:p>
      </dgm:t>
    </dgm:pt>
    <dgm:pt modelId="{746CB70F-149E-4A4E-A3E2-37037DE2615D}" type="sibTrans" cxnId="{C5363DA9-F539-4AA6-8FDA-42A5F5BD7B8B}">
      <dgm:prSet/>
      <dgm:spPr/>
      <dgm:t>
        <a:bodyPr/>
        <a:lstStyle/>
        <a:p>
          <a:endParaRPr lang="cs-CZ"/>
        </a:p>
      </dgm:t>
    </dgm:pt>
    <dgm:pt modelId="{92E1C0A0-571C-4ADB-8298-30EA70A7E8F1}">
      <dgm:prSet phldrT="[Text]" custT="1"/>
      <dgm:spPr/>
      <dgm:t>
        <a:bodyPr/>
        <a:lstStyle/>
        <a:p>
          <a:r>
            <a:rPr lang="cs-CZ" sz="2400" dirty="0"/>
            <a:t>Prvky digitalizace</a:t>
          </a:r>
        </a:p>
      </dgm:t>
    </dgm:pt>
    <dgm:pt modelId="{9B2EEA59-58A6-409C-9D1F-2C3628404220}" type="parTrans" cxnId="{EE81481F-315A-4019-B9A4-A0690CC816E2}">
      <dgm:prSet/>
      <dgm:spPr/>
      <dgm:t>
        <a:bodyPr/>
        <a:lstStyle/>
        <a:p>
          <a:endParaRPr lang="cs-CZ"/>
        </a:p>
      </dgm:t>
    </dgm:pt>
    <dgm:pt modelId="{7DB4ECDA-4840-480B-BE02-E68734A18DE1}" type="sibTrans" cxnId="{EE81481F-315A-4019-B9A4-A0690CC816E2}">
      <dgm:prSet/>
      <dgm:spPr/>
      <dgm:t>
        <a:bodyPr/>
        <a:lstStyle/>
        <a:p>
          <a:endParaRPr lang="cs-CZ"/>
        </a:p>
      </dgm:t>
    </dgm:pt>
    <dgm:pt modelId="{A6B6046F-6EB1-47C7-9565-ADBD63A0DA46}" type="pres">
      <dgm:prSet presAssocID="{8E838DAB-2AED-47F0-A1E0-D61B21BF3F26}" presName="Name0" presStyleCnt="0">
        <dgm:presLayoutVars>
          <dgm:dir/>
          <dgm:resizeHandles val="exact"/>
        </dgm:presLayoutVars>
      </dgm:prSet>
      <dgm:spPr/>
    </dgm:pt>
    <dgm:pt modelId="{05062527-43A4-4E5E-9F65-4D6CA20067D9}" type="pres">
      <dgm:prSet presAssocID="{8E838DAB-2AED-47F0-A1E0-D61B21BF3F26}" presName="fgShape" presStyleLbl="fgShp" presStyleIdx="0" presStyleCnt="1"/>
      <dgm:spPr>
        <a:noFill/>
        <a:ln>
          <a:noFill/>
        </a:ln>
      </dgm:spPr>
    </dgm:pt>
    <dgm:pt modelId="{54527966-C29C-4637-AF09-BFC9805A3D4C}" type="pres">
      <dgm:prSet presAssocID="{8E838DAB-2AED-47F0-A1E0-D61B21BF3F26}" presName="linComp" presStyleCnt="0"/>
      <dgm:spPr/>
    </dgm:pt>
    <dgm:pt modelId="{FB56CD5B-B6F3-404D-A11C-773D23A4FC36}" type="pres">
      <dgm:prSet presAssocID="{47DF8FD5-1E68-4D9D-9F40-406C27926F64}" presName="compNode" presStyleCnt="0"/>
      <dgm:spPr/>
    </dgm:pt>
    <dgm:pt modelId="{48ECDCCD-967C-4CC3-AE3F-D6F120D66ACF}" type="pres">
      <dgm:prSet presAssocID="{47DF8FD5-1E68-4D9D-9F40-406C27926F64}" presName="bkgdShape" presStyleLbl="node1" presStyleIdx="0" presStyleCnt="4"/>
      <dgm:spPr/>
      <dgm:t>
        <a:bodyPr/>
        <a:lstStyle/>
        <a:p>
          <a:endParaRPr lang="en-US"/>
        </a:p>
      </dgm:t>
    </dgm:pt>
    <dgm:pt modelId="{DA7EE13C-0564-4A08-9B78-807FEA2841DF}" type="pres">
      <dgm:prSet presAssocID="{47DF8FD5-1E68-4D9D-9F40-406C27926F6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4478A-6F1A-42E2-9B58-F92A4364A717}" type="pres">
      <dgm:prSet presAssocID="{47DF8FD5-1E68-4D9D-9F40-406C27926F64}" presName="invisiNode" presStyleLbl="node1" presStyleIdx="0" presStyleCnt="4"/>
      <dgm:spPr/>
    </dgm:pt>
    <dgm:pt modelId="{1A2DDF99-A62E-4F47-9F7D-E45166C91553}" type="pres">
      <dgm:prSet presAssocID="{47DF8FD5-1E68-4D9D-9F40-406C27926F64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64F85DF8-5AD7-48B8-876D-28CF158517B0}" type="pres">
      <dgm:prSet presAssocID="{6AF2A428-B42B-4565-BFDB-72401B6B513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BDE115-6E06-43B5-9B38-9A4820636C4C}" type="pres">
      <dgm:prSet presAssocID="{A295CAF0-A4B6-40D4-A386-D5E4DFF006B8}" presName="compNode" presStyleCnt="0"/>
      <dgm:spPr/>
    </dgm:pt>
    <dgm:pt modelId="{04C8E35E-64F0-4216-AFE1-F98825360B16}" type="pres">
      <dgm:prSet presAssocID="{A295CAF0-A4B6-40D4-A386-D5E4DFF006B8}" presName="bkgdShape" presStyleLbl="node1" presStyleIdx="1" presStyleCnt="4"/>
      <dgm:spPr/>
      <dgm:t>
        <a:bodyPr/>
        <a:lstStyle/>
        <a:p>
          <a:endParaRPr lang="en-US"/>
        </a:p>
      </dgm:t>
    </dgm:pt>
    <dgm:pt modelId="{AD22CE05-BD5D-46B2-BD05-45721B027C27}" type="pres">
      <dgm:prSet presAssocID="{A295CAF0-A4B6-40D4-A386-D5E4DFF006B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02FF9-E8F5-467E-B0DA-7FA4A004DA17}" type="pres">
      <dgm:prSet presAssocID="{A295CAF0-A4B6-40D4-A386-D5E4DFF006B8}" presName="invisiNode" presStyleLbl="node1" presStyleIdx="1" presStyleCnt="4"/>
      <dgm:spPr/>
    </dgm:pt>
    <dgm:pt modelId="{D5231853-261C-464A-8A8F-54FB7E4320F3}" type="pres">
      <dgm:prSet presAssocID="{A295CAF0-A4B6-40D4-A386-D5E4DFF006B8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F1E0F5E7-C82D-4E01-BF13-90A23B6B101C}" type="pres">
      <dgm:prSet presAssocID="{48E90BF5-4D95-4524-B65C-B3E67A0B408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87F5F40-5D34-45A7-9AAA-E40B9A995E08}" type="pres">
      <dgm:prSet presAssocID="{92E1C0A0-571C-4ADB-8298-30EA70A7E8F1}" presName="compNode" presStyleCnt="0"/>
      <dgm:spPr/>
    </dgm:pt>
    <dgm:pt modelId="{C3448FA1-9565-4560-AB43-99AF4CF94B7A}" type="pres">
      <dgm:prSet presAssocID="{92E1C0A0-571C-4ADB-8298-30EA70A7E8F1}" presName="bkgdShape" presStyleLbl="node1" presStyleIdx="2" presStyleCnt="4"/>
      <dgm:spPr/>
      <dgm:t>
        <a:bodyPr/>
        <a:lstStyle/>
        <a:p>
          <a:endParaRPr lang="en-US"/>
        </a:p>
      </dgm:t>
    </dgm:pt>
    <dgm:pt modelId="{C762EDAB-E348-4C4D-815A-C112950D29B0}" type="pres">
      <dgm:prSet presAssocID="{92E1C0A0-571C-4ADB-8298-30EA70A7E8F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9E187-221F-4222-9F8D-5C626DC64545}" type="pres">
      <dgm:prSet presAssocID="{92E1C0A0-571C-4ADB-8298-30EA70A7E8F1}" presName="invisiNode" presStyleLbl="node1" presStyleIdx="2" presStyleCnt="4"/>
      <dgm:spPr/>
    </dgm:pt>
    <dgm:pt modelId="{B5CF9314-3D1D-4BA0-8D24-4BF5D2B67154}" type="pres">
      <dgm:prSet presAssocID="{92E1C0A0-571C-4ADB-8298-30EA70A7E8F1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2778EE6-9212-4E10-8279-1980D8F0E0F8}" type="pres">
      <dgm:prSet presAssocID="{7DB4ECDA-4840-480B-BE02-E68734A18D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1D98C2D-23B6-40D4-B5E3-BDEB8BFED156}" type="pres">
      <dgm:prSet presAssocID="{DAC5FEFD-D9F6-40C3-A7DF-B73A862AEFC9}" presName="compNode" presStyleCnt="0"/>
      <dgm:spPr/>
    </dgm:pt>
    <dgm:pt modelId="{C075D509-8AFA-4C68-9E32-737B2EAE6E4E}" type="pres">
      <dgm:prSet presAssocID="{DAC5FEFD-D9F6-40C3-A7DF-B73A862AEFC9}" presName="bkgdShape" presStyleLbl="node1" presStyleIdx="3" presStyleCnt="4"/>
      <dgm:spPr/>
      <dgm:t>
        <a:bodyPr/>
        <a:lstStyle/>
        <a:p>
          <a:endParaRPr lang="en-US"/>
        </a:p>
      </dgm:t>
    </dgm:pt>
    <dgm:pt modelId="{268C2704-4584-4CFB-B4DC-8EEEFA0DC87A}" type="pres">
      <dgm:prSet presAssocID="{DAC5FEFD-D9F6-40C3-A7DF-B73A862AEFC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6FC6D-60E3-4A5A-9A6B-13BDA4371D7C}" type="pres">
      <dgm:prSet presAssocID="{DAC5FEFD-D9F6-40C3-A7DF-B73A862AEFC9}" presName="invisiNode" presStyleLbl="node1" presStyleIdx="3" presStyleCnt="4"/>
      <dgm:spPr/>
    </dgm:pt>
    <dgm:pt modelId="{2C9E4A09-E7DB-4BAF-9FE2-5E9C506EBA9F}" type="pres">
      <dgm:prSet presAssocID="{DAC5FEFD-D9F6-40C3-A7DF-B73A862AEFC9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D168B1EA-C9D7-4B8B-99AB-31B59DD1D3CC}" type="presOf" srcId="{A295CAF0-A4B6-40D4-A386-D5E4DFF006B8}" destId="{04C8E35E-64F0-4216-AFE1-F98825360B16}" srcOrd="0" destOrd="0" presId="urn:microsoft.com/office/officeart/2005/8/layout/hList7"/>
    <dgm:cxn modelId="{EE81481F-315A-4019-B9A4-A0690CC816E2}" srcId="{8E838DAB-2AED-47F0-A1E0-D61B21BF3F26}" destId="{92E1C0A0-571C-4ADB-8298-30EA70A7E8F1}" srcOrd="2" destOrd="0" parTransId="{9B2EEA59-58A6-409C-9D1F-2C3628404220}" sibTransId="{7DB4ECDA-4840-480B-BE02-E68734A18DE1}"/>
    <dgm:cxn modelId="{6D206990-0268-4179-9FC8-DE7A4CC40121}" type="presOf" srcId="{A295CAF0-A4B6-40D4-A386-D5E4DFF006B8}" destId="{AD22CE05-BD5D-46B2-BD05-45721B027C27}" srcOrd="1" destOrd="0" presId="urn:microsoft.com/office/officeart/2005/8/layout/hList7"/>
    <dgm:cxn modelId="{7EFCFC27-0FB4-43B1-BF7A-67A7DFA7F67A}" type="presOf" srcId="{48E90BF5-4D95-4524-B65C-B3E67A0B4084}" destId="{F1E0F5E7-C82D-4E01-BF13-90A23B6B101C}" srcOrd="0" destOrd="0" presId="urn:microsoft.com/office/officeart/2005/8/layout/hList7"/>
    <dgm:cxn modelId="{7F9D2930-1A09-49B6-AFCB-91A68AC59158}" type="presOf" srcId="{92E1C0A0-571C-4ADB-8298-30EA70A7E8F1}" destId="{C3448FA1-9565-4560-AB43-99AF4CF94B7A}" srcOrd="0" destOrd="0" presId="urn:microsoft.com/office/officeart/2005/8/layout/hList7"/>
    <dgm:cxn modelId="{F17A77E2-F473-46BE-AF04-E96DA372620E}" type="presOf" srcId="{92E1C0A0-571C-4ADB-8298-30EA70A7E8F1}" destId="{C762EDAB-E348-4C4D-815A-C112950D29B0}" srcOrd="1" destOrd="0" presId="urn:microsoft.com/office/officeart/2005/8/layout/hList7"/>
    <dgm:cxn modelId="{E5A92FBE-DBA9-494B-8950-1D2A0282A378}" type="presOf" srcId="{47DF8FD5-1E68-4D9D-9F40-406C27926F64}" destId="{48ECDCCD-967C-4CC3-AE3F-D6F120D66ACF}" srcOrd="0" destOrd="0" presId="urn:microsoft.com/office/officeart/2005/8/layout/hList7"/>
    <dgm:cxn modelId="{05A0FFE6-4014-40D7-A70F-1C262E561A18}" type="presOf" srcId="{DAC5FEFD-D9F6-40C3-A7DF-B73A862AEFC9}" destId="{268C2704-4584-4CFB-B4DC-8EEEFA0DC87A}" srcOrd="1" destOrd="0" presId="urn:microsoft.com/office/officeart/2005/8/layout/hList7"/>
    <dgm:cxn modelId="{216C546A-7316-463F-95DC-646719E6FFFB}" srcId="{8E838DAB-2AED-47F0-A1E0-D61B21BF3F26}" destId="{A295CAF0-A4B6-40D4-A386-D5E4DFF006B8}" srcOrd="1" destOrd="0" parTransId="{0BEE6C2C-56FA-4E0D-A29D-A7490BB89171}" sibTransId="{48E90BF5-4D95-4524-B65C-B3E67A0B4084}"/>
    <dgm:cxn modelId="{FF17A91B-A67E-4FA0-80E5-C658AC075D82}" type="presOf" srcId="{7DB4ECDA-4840-480B-BE02-E68734A18DE1}" destId="{42778EE6-9212-4E10-8279-1980D8F0E0F8}" srcOrd="0" destOrd="0" presId="urn:microsoft.com/office/officeart/2005/8/layout/hList7"/>
    <dgm:cxn modelId="{C5363DA9-F539-4AA6-8FDA-42A5F5BD7B8B}" srcId="{8E838DAB-2AED-47F0-A1E0-D61B21BF3F26}" destId="{DAC5FEFD-D9F6-40C3-A7DF-B73A862AEFC9}" srcOrd="3" destOrd="0" parTransId="{334DCE2B-B852-4925-BD77-F6FFB01CCBA7}" sibTransId="{746CB70F-149E-4A4E-A3E2-37037DE2615D}"/>
    <dgm:cxn modelId="{D559025A-36E8-4EEB-9FEE-2066A534DF38}" type="presOf" srcId="{47DF8FD5-1E68-4D9D-9F40-406C27926F64}" destId="{DA7EE13C-0564-4A08-9B78-807FEA2841DF}" srcOrd="1" destOrd="0" presId="urn:microsoft.com/office/officeart/2005/8/layout/hList7"/>
    <dgm:cxn modelId="{7551FE4C-5582-4EDF-B098-A21997471083}" type="presOf" srcId="{6AF2A428-B42B-4565-BFDB-72401B6B5133}" destId="{64F85DF8-5AD7-48B8-876D-28CF158517B0}" srcOrd="0" destOrd="0" presId="urn:microsoft.com/office/officeart/2005/8/layout/hList7"/>
    <dgm:cxn modelId="{2D47B8DA-DC0D-41C1-94B7-169AA716A9EA}" srcId="{8E838DAB-2AED-47F0-A1E0-D61B21BF3F26}" destId="{47DF8FD5-1E68-4D9D-9F40-406C27926F64}" srcOrd="0" destOrd="0" parTransId="{B38CA311-79AD-46FE-8BDA-20CB5D00B098}" sibTransId="{6AF2A428-B42B-4565-BFDB-72401B6B5133}"/>
    <dgm:cxn modelId="{FB9C353C-023C-420B-8400-3BE755816B0A}" type="presOf" srcId="{DAC5FEFD-D9F6-40C3-A7DF-B73A862AEFC9}" destId="{C075D509-8AFA-4C68-9E32-737B2EAE6E4E}" srcOrd="0" destOrd="0" presId="urn:microsoft.com/office/officeart/2005/8/layout/hList7"/>
    <dgm:cxn modelId="{33D151A0-69D2-4ACD-AB7E-22F2BE1B8D0F}" type="presOf" srcId="{8E838DAB-2AED-47F0-A1E0-D61B21BF3F26}" destId="{A6B6046F-6EB1-47C7-9565-ADBD63A0DA46}" srcOrd="0" destOrd="0" presId="urn:microsoft.com/office/officeart/2005/8/layout/hList7"/>
    <dgm:cxn modelId="{C3EAF4EB-070A-4747-B973-774A0D8592E9}" type="presParOf" srcId="{A6B6046F-6EB1-47C7-9565-ADBD63A0DA46}" destId="{05062527-43A4-4E5E-9F65-4D6CA20067D9}" srcOrd="0" destOrd="0" presId="urn:microsoft.com/office/officeart/2005/8/layout/hList7"/>
    <dgm:cxn modelId="{0795AECC-3C9A-4ED6-8986-A4C22A3CB6B5}" type="presParOf" srcId="{A6B6046F-6EB1-47C7-9565-ADBD63A0DA46}" destId="{54527966-C29C-4637-AF09-BFC9805A3D4C}" srcOrd="1" destOrd="0" presId="urn:microsoft.com/office/officeart/2005/8/layout/hList7"/>
    <dgm:cxn modelId="{5A5DD4B4-5E66-4FF5-A4A1-9579F5958D74}" type="presParOf" srcId="{54527966-C29C-4637-AF09-BFC9805A3D4C}" destId="{FB56CD5B-B6F3-404D-A11C-773D23A4FC36}" srcOrd="0" destOrd="0" presId="urn:microsoft.com/office/officeart/2005/8/layout/hList7"/>
    <dgm:cxn modelId="{0F6A738A-ED77-4A52-BC75-561B2C56DD57}" type="presParOf" srcId="{FB56CD5B-B6F3-404D-A11C-773D23A4FC36}" destId="{48ECDCCD-967C-4CC3-AE3F-D6F120D66ACF}" srcOrd="0" destOrd="0" presId="urn:microsoft.com/office/officeart/2005/8/layout/hList7"/>
    <dgm:cxn modelId="{15BACD9D-ECBB-4C0E-99FD-0A11F35C97A7}" type="presParOf" srcId="{FB56CD5B-B6F3-404D-A11C-773D23A4FC36}" destId="{DA7EE13C-0564-4A08-9B78-807FEA2841DF}" srcOrd="1" destOrd="0" presId="urn:microsoft.com/office/officeart/2005/8/layout/hList7"/>
    <dgm:cxn modelId="{D24FA864-0960-4295-A6F8-CB8828072C61}" type="presParOf" srcId="{FB56CD5B-B6F3-404D-A11C-773D23A4FC36}" destId="{11B4478A-6F1A-42E2-9B58-F92A4364A717}" srcOrd="2" destOrd="0" presId="urn:microsoft.com/office/officeart/2005/8/layout/hList7"/>
    <dgm:cxn modelId="{E8C8AB1C-91DA-438F-8972-0737033ADA56}" type="presParOf" srcId="{FB56CD5B-B6F3-404D-A11C-773D23A4FC36}" destId="{1A2DDF99-A62E-4F47-9F7D-E45166C91553}" srcOrd="3" destOrd="0" presId="urn:microsoft.com/office/officeart/2005/8/layout/hList7"/>
    <dgm:cxn modelId="{881F6EF3-1842-4412-9501-EE910D24BF96}" type="presParOf" srcId="{54527966-C29C-4637-AF09-BFC9805A3D4C}" destId="{64F85DF8-5AD7-48B8-876D-28CF158517B0}" srcOrd="1" destOrd="0" presId="urn:microsoft.com/office/officeart/2005/8/layout/hList7"/>
    <dgm:cxn modelId="{7A4CD6FC-2AEF-4BA2-A8DF-EFF4C2501FBE}" type="presParOf" srcId="{54527966-C29C-4637-AF09-BFC9805A3D4C}" destId="{19BDE115-6E06-43B5-9B38-9A4820636C4C}" srcOrd="2" destOrd="0" presId="urn:microsoft.com/office/officeart/2005/8/layout/hList7"/>
    <dgm:cxn modelId="{AD1ABD8B-3AA5-4DF5-8D63-D1EB732C4CF4}" type="presParOf" srcId="{19BDE115-6E06-43B5-9B38-9A4820636C4C}" destId="{04C8E35E-64F0-4216-AFE1-F98825360B16}" srcOrd="0" destOrd="0" presId="urn:microsoft.com/office/officeart/2005/8/layout/hList7"/>
    <dgm:cxn modelId="{1BE65D52-B19D-4240-B461-381E4C04635C}" type="presParOf" srcId="{19BDE115-6E06-43B5-9B38-9A4820636C4C}" destId="{AD22CE05-BD5D-46B2-BD05-45721B027C27}" srcOrd="1" destOrd="0" presId="urn:microsoft.com/office/officeart/2005/8/layout/hList7"/>
    <dgm:cxn modelId="{602488DE-24CC-4F95-863B-8BB7221952C6}" type="presParOf" srcId="{19BDE115-6E06-43B5-9B38-9A4820636C4C}" destId="{24A02FF9-E8F5-467E-B0DA-7FA4A004DA17}" srcOrd="2" destOrd="0" presId="urn:microsoft.com/office/officeart/2005/8/layout/hList7"/>
    <dgm:cxn modelId="{C3240D0A-21C1-4FDC-B057-DA941235D5F3}" type="presParOf" srcId="{19BDE115-6E06-43B5-9B38-9A4820636C4C}" destId="{D5231853-261C-464A-8A8F-54FB7E4320F3}" srcOrd="3" destOrd="0" presId="urn:microsoft.com/office/officeart/2005/8/layout/hList7"/>
    <dgm:cxn modelId="{EC474F24-1D60-456F-9872-3908F65366A6}" type="presParOf" srcId="{54527966-C29C-4637-AF09-BFC9805A3D4C}" destId="{F1E0F5E7-C82D-4E01-BF13-90A23B6B101C}" srcOrd="3" destOrd="0" presId="urn:microsoft.com/office/officeart/2005/8/layout/hList7"/>
    <dgm:cxn modelId="{7E6FAA62-16CA-4D13-BA2B-6401276AD9FA}" type="presParOf" srcId="{54527966-C29C-4637-AF09-BFC9805A3D4C}" destId="{487F5F40-5D34-45A7-9AAA-E40B9A995E08}" srcOrd="4" destOrd="0" presId="urn:microsoft.com/office/officeart/2005/8/layout/hList7"/>
    <dgm:cxn modelId="{C3F4AE01-0D53-4715-9E83-62B8E65B8200}" type="presParOf" srcId="{487F5F40-5D34-45A7-9AAA-E40B9A995E08}" destId="{C3448FA1-9565-4560-AB43-99AF4CF94B7A}" srcOrd="0" destOrd="0" presId="urn:microsoft.com/office/officeart/2005/8/layout/hList7"/>
    <dgm:cxn modelId="{132D4E35-2F3A-4ADE-8699-BD899C35E7D0}" type="presParOf" srcId="{487F5F40-5D34-45A7-9AAA-E40B9A995E08}" destId="{C762EDAB-E348-4C4D-815A-C112950D29B0}" srcOrd="1" destOrd="0" presId="urn:microsoft.com/office/officeart/2005/8/layout/hList7"/>
    <dgm:cxn modelId="{30F3B493-BF49-47F3-B3EF-3D9245ABC568}" type="presParOf" srcId="{487F5F40-5D34-45A7-9AAA-E40B9A995E08}" destId="{04D9E187-221F-4222-9F8D-5C626DC64545}" srcOrd="2" destOrd="0" presId="urn:microsoft.com/office/officeart/2005/8/layout/hList7"/>
    <dgm:cxn modelId="{705E2971-B5FD-4EC6-890F-F801BDD92224}" type="presParOf" srcId="{487F5F40-5D34-45A7-9AAA-E40B9A995E08}" destId="{B5CF9314-3D1D-4BA0-8D24-4BF5D2B67154}" srcOrd="3" destOrd="0" presId="urn:microsoft.com/office/officeart/2005/8/layout/hList7"/>
    <dgm:cxn modelId="{B1840F79-FF7E-431F-B037-13B731779340}" type="presParOf" srcId="{54527966-C29C-4637-AF09-BFC9805A3D4C}" destId="{42778EE6-9212-4E10-8279-1980D8F0E0F8}" srcOrd="5" destOrd="0" presId="urn:microsoft.com/office/officeart/2005/8/layout/hList7"/>
    <dgm:cxn modelId="{9515BD08-D038-435B-9BA3-BA47D6496773}" type="presParOf" srcId="{54527966-C29C-4637-AF09-BFC9805A3D4C}" destId="{A1D98C2D-23B6-40D4-B5E3-BDEB8BFED156}" srcOrd="6" destOrd="0" presId="urn:microsoft.com/office/officeart/2005/8/layout/hList7"/>
    <dgm:cxn modelId="{2B2A1DEE-E178-4A00-9C84-5055BCB69B02}" type="presParOf" srcId="{A1D98C2D-23B6-40D4-B5E3-BDEB8BFED156}" destId="{C075D509-8AFA-4C68-9E32-737B2EAE6E4E}" srcOrd="0" destOrd="0" presId="urn:microsoft.com/office/officeart/2005/8/layout/hList7"/>
    <dgm:cxn modelId="{1C29185C-A133-4DC1-9BA0-99B6CFDE4AEC}" type="presParOf" srcId="{A1D98C2D-23B6-40D4-B5E3-BDEB8BFED156}" destId="{268C2704-4584-4CFB-B4DC-8EEEFA0DC87A}" srcOrd="1" destOrd="0" presId="urn:microsoft.com/office/officeart/2005/8/layout/hList7"/>
    <dgm:cxn modelId="{6E3D746D-2FA8-46E3-B865-743B94D9D1B0}" type="presParOf" srcId="{A1D98C2D-23B6-40D4-B5E3-BDEB8BFED156}" destId="{81D6FC6D-60E3-4A5A-9A6B-13BDA4371D7C}" srcOrd="2" destOrd="0" presId="urn:microsoft.com/office/officeart/2005/8/layout/hList7"/>
    <dgm:cxn modelId="{8E75F108-849D-4F88-B77B-3BAFCA6BA11D}" type="presParOf" srcId="{A1D98C2D-23B6-40D4-B5E3-BDEB8BFED156}" destId="{2C9E4A09-E7DB-4BAF-9FE2-5E9C506EBA9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F82F8-2024-4306-BF2B-7E13573B5796}">
      <dsp:nvSpPr>
        <dsp:cNvPr id="0" name=""/>
        <dsp:cNvSpPr/>
      </dsp:nvSpPr>
      <dsp:spPr>
        <a:xfrm>
          <a:off x="2491" y="1149463"/>
          <a:ext cx="2386705" cy="1968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cs-CZ" sz="1700" kern="1200" dirty="0"/>
            <a:t>Vnitřní proexportní ekosystém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cs-CZ" sz="1700" kern="1200" dirty="0"/>
            <a:t>Vnitřní trh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cs-CZ" sz="1700" kern="1200" dirty="0"/>
            <a:t>Podmínky obchodu na zahraničních trzích</a:t>
          </a:r>
        </a:p>
      </dsp:txBody>
      <dsp:txXfrm>
        <a:off x="47792" y="1194764"/>
        <a:ext cx="2296103" cy="1456102"/>
      </dsp:txXfrm>
    </dsp:sp>
    <dsp:sp modelId="{8702F74F-DB10-49D7-B015-DD0A964CF025}">
      <dsp:nvSpPr>
        <dsp:cNvPr id="0" name=""/>
        <dsp:cNvSpPr/>
      </dsp:nvSpPr>
      <dsp:spPr>
        <a:xfrm>
          <a:off x="1338224" y="1598433"/>
          <a:ext cx="2661452" cy="2661452"/>
        </a:xfrm>
        <a:prstGeom prst="leftCircularArrow">
          <a:avLst>
            <a:gd name="adj1" fmla="val 3264"/>
            <a:gd name="adj2" fmla="val 402708"/>
            <a:gd name="adj3" fmla="val 2178218"/>
            <a:gd name="adj4" fmla="val 9024489"/>
            <a:gd name="adj5" fmla="val 380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6F406-F9E9-4127-A5C3-5D0D4D72ABE0}">
      <dsp:nvSpPr>
        <dsp:cNvPr id="0" name=""/>
        <dsp:cNvSpPr/>
      </dsp:nvSpPr>
      <dsp:spPr>
        <a:xfrm>
          <a:off x="532870" y="2696168"/>
          <a:ext cx="2121516" cy="8436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Ovlivňování prostředí</a:t>
          </a:r>
        </a:p>
      </dsp:txBody>
      <dsp:txXfrm>
        <a:off x="557580" y="2720878"/>
        <a:ext cx="2072096" cy="794237"/>
      </dsp:txXfrm>
    </dsp:sp>
    <dsp:sp modelId="{DF9B7244-7B14-4E65-B916-982944F3D197}">
      <dsp:nvSpPr>
        <dsp:cNvPr id="0" name=""/>
        <dsp:cNvSpPr/>
      </dsp:nvSpPr>
      <dsp:spPr>
        <a:xfrm>
          <a:off x="3068039" y="1149463"/>
          <a:ext cx="2386705" cy="1968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485409"/>
              <a:satOff val="-10630"/>
              <a:lumOff val="1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cs-CZ" sz="1700" kern="1200" dirty="0"/>
            <a:t>Programy podpory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cs-CZ" sz="1700" kern="1200" dirty="0"/>
            <a:t>Finanční nástroje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cs-CZ" sz="1700" kern="1200" dirty="0"/>
            <a:t>Služby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cs-CZ" sz="1700" kern="1200" dirty="0"/>
            <a:t>Propagace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cs-CZ" sz="1700" kern="1200" dirty="0" err="1"/>
            <a:t>Branding</a:t>
          </a:r>
          <a:r>
            <a:rPr lang="cs-CZ" sz="1700" kern="1200" dirty="0"/>
            <a:t> ČR</a:t>
          </a:r>
        </a:p>
      </dsp:txBody>
      <dsp:txXfrm>
        <a:off x="3113340" y="1616593"/>
        <a:ext cx="2296103" cy="1456102"/>
      </dsp:txXfrm>
    </dsp:sp>
    <dsp:sp modelId="{1C3EB1FA-F922-4BE5-A7B6-FC22B3518FBC}">
      <dsp:nvSpPr>
        <dsp:cNvPr id="0" name=""/>
        <dsp:cNvSpPr/>
      </dsp:nvSpPr>
      <dsp:spPr>
        <a:xfrm>
          <a:off x="4383883" y="-69609"/>
          <a:ext cx="2966420" cy="2966420"/>
        </a:xfrm>
        <a:prstGeom prst="circularArrow">
          <a:avLst>
            <a:gd name="adj1" fmla="val 2928"/>
            <a:gd name="adj2" fmla="val 358459"/>
            <a:gd name="adj3" fmla="val 19466030"/>
            <a:gd name="adj4" fmla="val 12575511"/>
            <a:gd name="adj5" fmla="val 3416"/>
          </a:avLst>
        </a:prstGeom>
        <a:solidFill>
          <a:schemeClr val="accent4">
            <a:hueOff val="8970818"/>
            <a:satOff val="-21260"/>
            <a:lumOff val="2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4701C-EC62-489D-9EE9-200EDDCCDCE8}">
      <dsp:nvSpPr>
        <dsp:cNvPr id="0" name=""/>
        <dsp:cNvSpPr/>
      </dsp:nvSpPr>
      <dsp:spPr>
        <a:xfrm>
          <a:off x="3598418" y="727635"/>
          <a:ext cx="2121516" cy="843657"/>
        </a:xfrm>
        <a:prstGeom prst="roundRect">
          <a:avLst>
            <a:gd name="adj" fmla="val 10000"/>
          </a:avLst>
        </a:prstGeom>
        <a:solidFill>
          <a:schemeClr val="accent4">
            <a:hueOff val="4485409"/>
            <a:satOff val="-10630"/>
            <a:lumOff val="1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Poskytování zdrojů</a:t>
          </a:r>
        </a:p>
      </dsp:txBody>
      <dsp:txXfrm>
        <a:off x="3623128" y="752345"/>
        <a:ext cx="2072096" cy="794237"/>
      </dsp:txXfrm>
    </dsp:sp>
    <dsp:sp modelId="{4AF11D52-26B4-4B88-8F94-6568281E428F}">
      <dsp:nvSpPr>
        <dsp:cNvPr id="0" name=""/>
        <dsp:cNvSpPr/>
      </dsp:nvSpPr>
      <dsp:spPr>
        <a:xfrm>
          <a:off x="6133587" y="1149463"/>
          <a:ext cx="2386705" cy="1968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8970818"/>
              <a:satOff val="-21260"/>
              <a:lumOff val="2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cs-CZ" sz="1700" b="1" kern="1200" dirty="0"/>
            <a:t>Zvyšování globálních ambicí českých firem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cs-CZ" sz="1700" kern="1200" dirty="0"/>
            <a:t>Lepší postavení v GVC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cs-CZ" sz="1700" kern="1200" dirty="0"/>
            <a:t>Exportní diverzifikace</a:t>
          </a:r>
        </a:p>
      </dsp:txBody>
      <dsp:txXfrm>
        <a:off x="6178888" y="1194764"/>
        <a:ext cx="2296103" cy="1456102"/>
      </dsp:txXfrm>
    </dsp:sp>
    <dsp:sp modelId="{0ADB7578-EA99-4F86-8746-8E7F4071BDA2}">
      <dsp:nvSpPr>
        <dsp:cNvPr id="0" name=""/>
        <dsp:cNvSpPr/>
      </dsp:nvSpPr>
      <dsp:spPr>
        <a:xfrm>
          <a:off x="6663966" y="2696168"/>
          <a:ext cx="2121516" cy="843657"/>
        </a:xfrm>
        <a:prstGeom prst="roundRect">
          <a:avLst>
            <a:gd name="adj" fmla="val 10000"/>
          </a:avLst>
        </a:prstGeom>
        <a:solidFill>
          <a:schemeClr val="accent4">
            <a:hueOff val="8970818"/>
            <a:satOff val="-21260"/>
            <a:lumOff val="2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Naplňování cílů</a:t>
          </a:r>
        </a:p>
      </dsp:txBody>
      <dsp:txXfrm>
        <a:off x="6688676" y="2720878"/>
        <a:ext cx="2072096" cy="7942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41030-6AD0-472D-ADA3-33AAF4BD7BBA}">
      <dsp:nvSpPr>
        <dsp:cNvPr id="0" name=""/>
        <dsp:cNvSpPr/>
      </dsp:nvSpPr>
      <dsp:spPr>
        <a:xfrm>
          <a:off x="2504830" y="182625"/>
          <a:ext cx="3624423" cy="1258714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6850F-BB97-4A86-BBD7-2C63BEEE7EF5}">
      <dsp:nvSpPr>
        <dsp:cNvPr id="0" name=""/>
        <dsp:cNvSpPr/>
      </dsp:nvSpPr>
      <dsp:spPr>
        <a:xfrm>
          <a:off x="3971457" y="3264790"/>
          <a:ext cx="702407" cy="449540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09313-7EE9-427E-818F-14A90733EC6A}">
      <dsp:nvSpPr>
        <dsp:cNvPr id="0" name=""/>
        <dsp:cNvSpPr/>
      </dsp:nvSpPr>
      <dsp:spPr>
        <a:xfrm>
          <a:off x="1977389" y="3624423"/>
          <a:ext cx="4690543" cy="842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chemeClr val="accent4"/>
              </a:solidFill>
            </a:rPr>
            <a:t>Moderní systém exportního financování</a:t>
          </a:r>
        </a:p>
      </dsp:txBody>
      <dsp:txXfrm>
        <a:off x="1977389" y="3624423"/>
        <a:ext cx="4690543" cy="842889"/>
      </dsp:txXfrm>
    </dsp:sp>
    <dsp:sp modelId="{704C3188-5080-4568-AE42-C1EDADC3D60D}">
      <dsp:nvSpPr>
        <dsp:cNvPr id="0" name=""/>
        <dsp:cNvSpPr/>
      </dsp:nvSpPr>
      <dsp:spPr>
        <a:xfrm>
          <a:off x="3822547" y="1538553"/>
          <a:ext cx="1264333" cy="12643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Návaznost na ekosystém</a:t>
          </a:r>
        </a:p>
      </dsp:txBody>
      <dsp:txXfrm>
        <a:off x="4007704" y="1723710"/>
        <a:ext cx="894019" cy="894019"/>
      </dsp:txXfrm>
    </dsp:sp>
    <dsp:sp modelId="{F7A9B034-BB89-4716-944D-515B47C45D5B}">
      <dsp:nvSpPr>
        <dsp:cNvPr id="0" name=""/>
        <dsp:cNvSpPr/>
      </dsp:nvSpPr>
      <dsp:spPr>
        <a:xfrm>
          <a:off x="2917846" y="590022"/>
          <a:ext cx="1264333" cy="1264333"/>
        </a:xfrm>
        <a:prstGeom prst="ellipse">
          <a:avLst/>
        </a:prstGeom>
        <a:solidFill>
          <a:schemeClr val="accent4">
            <a:hueOff val="4485409"/>
            <a:satOff val="-10630"/>
            <a:lumOff val="1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Institucionální uspořádání</a:t>
          </a:r>
        </a:p>
      </dsp:txBody>
      <dsp:txXfrm>
        <a:off x="3103003" y="775179"/>
        <a:ext cx="894019" cy="894019"/>
      </dsp:txXfrm>
    </dsp:sp>
    <dsp:sp modelId="{32A05DCB-4050-4C44-B395-CD802A01B185}">
      <dsp:nvSpPr>
        <dsp:cNvPr id="0" name=""/>
        <dsp:cNvSpPr/>
      </dsp:nvSpPr>
      <dsp:spPr>
        <a:xfrm>
          <a:off x="4210276" y="284334"/>
          <a:ext cx="1264333" cy="1264333"/>
        </a:xfrm>
        <a:prstGeom prst="ellipse">
          <a:avLst/>
        </a:prstGeom>
        <a:solidFill>
          <a:schemeClr val="accent4">
            <a:hueOff val="8970818"/>
            <a:satOff val="-21260"/>
            <a:lumOff val="2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Portfolio</a:t>
          </a:r>
        </a:p>
      </dsp:txBody>
      <dsp:txXfrm>
        <a:off x="4395433" y="469491"/>
        <a:ext cx="894019" cy="894019"/>
      </dsp:txXfrm>
    </dsp:sp>
    <dsp:sp modelId="{4172895B-955C-4701-9F4C-B3EA55DADD5C}">
      <dsp:nvSpPr>
        <dsp:cNvPr id="0" name=""/>
        <dsp:cNvSpPr/>
      </dsp:nvSpPr>
      <dsp:spPr>
        <a:xfrm>
          <a:off x="2355920" y="28096"/>
          <a:ext cx="3933482" cy="31467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E7F68-7586-4D6E-9225-68503FB9E688}">
      <dsp:nvSpPr>
        <dsp:cNvPr id="0" name=""/>
        <dsp:cNvSpPr/>
      </dsp:nvSpPr>
      <dsp:spPr>
        <a:xfrm>
          <a:off x="2496662" y="1939621"/>
          <a:ext cx="1590036" cy="159003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cs-CZ" sz="2900" kern="1200" dirty="0"/>
            <a:t>Řídící výbor</a:t>
          </a:r>
        </a:p>
      </dsp:txBody>
      <dsp:txXfrm>
        <a:off x="2729517" y="2172476"/>
        <a:ext cx="1124326" cy="1124326"/>
      </dsp:txXfrm>
    </dsp:sp>
    <dsp:sp modelId="{D66A20A2-7182-4ABA-8627-02D94125B8BC}">
      <dsp:nvSpPr>
        <dsp:cNvPr id="0" name=""/>
        <dsp:cNvSpPr/>
      </dsp:nvSpPr>
      <dsp:spPr>
        <a:xfrm rot="10800000">
          <a:off x="885423" y="2508059"/>
          <a:ext cx="1522621" cy="45316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0E367-2911-492C-9351-E4B6EED7B5D3}">
      <dsp:nvSpPr>
        <dsp:cNvPr id="0" name=""/>
        <dsp:cNvSpPr/>
      </dsp:nvSpPr>
      <dsp:spPr>
        <a:xfrm>
          <a:off x="328911" y="2289429"/>
          <a:ext cx="1113025" cy="8904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cs-CZ" sz="1400" kern="1200" dirty="0"/>
            <a:t>PS Exportní financování a pojišťování</a:t>
          </a:r>
        </a:p>
      </dsp:txBody>
      <dsp:txXfrm>
        <a:off x="354991" y="2315509"/>
        <a:ext cx="1060865" cy="838260"/>
      </dsp:txXfrm>
    </dsp:sp>
    <dsp:sp modelId="{7DB48575-A000-47C3-B844-111151853BC8}">
      <dsp:nvSpPr>
        <dsp:cNvPr id="0" name=""/>
        <dsp:cNvSpPr/>
      </dsp:nvSpPr>
      <dsp:spPr>
        <a:xfrm rot="12960000">
          <a:off x="1199580" y="1541183"/>
          <a:ext cx="1522621" cy="4531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5C4DE-EAC4-4306-8F88-21F7A0B72CE9}">
      <dsp:nvSpPr>
        <dsp:cNvPr id="0" name=""/>
        <dsp:cNvSpPr/>
      </dsp:nvSpPr>
      <dsp:spPr>
        <a:xfrm>
          <a:off x="788465" y="875066"/>
          <a:ext cx="1113025" cy="8904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cs-CZ" sz="1400" kern="1200" dirty="0"/>
            <a:t>PS Vysílání pracovníků</a:t>
          </a:r>
        </a:p>
      </dsp:txBody>
      <dsp:txXfrm>
        <a:off x="814545" y="901146"/>
        <a:ext cx="1060865" cy="838260"/>
      </dsp:txXfrm>
    </dsp:sp>
    <dsp:sp modelId="{51CF41A3-D61F-451D-8CCA-3905D990A1E3}">
      <dsp:nvSpPr>
        <dsp:cNvPr id="0" name=""/>
        <dsp:cNvSpPr/>
      </dsp:nvSpPr>
      <dsp:spPr>
        <a:xfrm rot="15120000">
          <a:off x="2022053" y="943621"/>
          <a:ext cx="1522621" cy="45316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5B05B-ECCD-4B14-9F18-4989FDDF7306}">
      <dsp:nvSpPr>
        <dsp:cNvPr id="0" name=""/>
        <dsp:cNvSpPr/>
      </dsp:nvSpPr>
      <dsp:spPr>
        <a:xfrm>
          <a:off x="1991593" y="942"/>
          <a:ext cx="1113025" cy="8904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cs-CZ" sz="1400" kern="1200" dirty="0"/>
            <a:t>PS Lidské zdroje</a:t>
          </a:r>
        </a:p>
      </dsp:txBody>
      <dsp:txXfrm>
        <a:off x="2017673" y="27022"/>
        <a:ext cx="1060865" cy="838260"/>
      </dsp:txXfrm>
    </dsp:sp>
    <dsp:sp modelId="{424AAE56-F572-49AC-84D3-8EF3B1257930}">
      <dsp:nvSpPr>
        <dsp:cNvPr id="0" name=""/>
        <dsp:cNvSpPr/>
      </dsp:nvSpPr>
      <dsp:spPr>
        <a:xfrm rot="17280000">
          <a:off x="3038686" y="943621"/>
          <a:ext cx="1522621" cy="4531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DD570-7F90-45BF-8003-0CB3FB1990DD}">
      <dsp:nvSpPr>
        <dsp:cNvPr id="0" name=""/>
        <dsp:cNvSpPr/>
      </dsp:nvSpPr>
      <dsp:spPr>
        <a:xfrm>
          <a:off x="3478742" y="942"/>
          <a:ext cx="1113025" cy="8904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cs-CZ" sz="1400" kern="1200" dirty="0"/>
            <a:t>PS Rada pro zahraniční rozvojovou spolupráci</a:t>
          </a:r>
        </a:p>
      </dsp:txBody>
      <dsp:txXfrm>
        <a:off x="3504822" y="27022"/>
        <a:ext cx="1060865" cy="838260"/>
      </dsp:txXfrm>
    </dsp:sp>
    <dsp:sp modelId="{90D138FF-D895-409B-88CC-EBA9C26A50A5}">
      <dsp:nvSpPr>
        <dsp:cNvPr id="0" name=""/>
        <dsp:cNvSpPr/>
      </dsp:nvSpPr>
      <dsp:spPr>
        <a:xfrm rot="19440000">
          <a:off x="3861160" y="1541183"/>
          <a:ext cx="1522621" cy="45316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35856-4AFC-411C-A818-659179EE962C}">
      <dsp:nvSpPr>
        <dsp:cNvPr id="0" name=""/>
        <dsp:cNvSpPr/>
      </dsp:nvSpPr>
      <dsp:spPr>
        <a:xfrm>
          <a:off x="4681871" y="875066"/>
          <a:ext cx="1113025" cy="8904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cs-CZ" sz="1400" kern="1200" dirty="0"/>
            <a:t>PS Veletržní výbor</a:t>
          </a:r>
        </a:p>
      </dsp:txBody>
      <dsp:txXfrm>
        <a:off x="4707951" y="901146"/>
        <a:ext cx="1060865" cy="838260"/>
      </dsp:txXfrm>
    </dsp:sp>
    <dsp:sp modelId="{626513F9-9BB4-4A1E-9853-FBE398309035}">
      <dsp:nvSpPr>
        <dsp:cNvPr id="0" name=""/>
        <dsp:cNvSpPr/>
      </dsp:nvSpPr>
      <dsp:spPr>
        <a:xfrm>
          <a:off x="4175317" y="2508059"/>
          <a:ext cx="1522621" cy="45316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A157-86BA-4781-A130-3285C2769885}">
      <dsp:nvSpPr>
        <dsp:cNvPr id="0" name=""/>
        <dsp:cNvSpPr/>
      </dsp:nvSpPr>
      <dsp:spPr>
        <a:xfrm>
          <a:off x="5141425" y="2289429"/>
          <a:ext cx="1113025" cy="8904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cs-CZ" sz="1400" kern="1200" dirty="0"/>
            <a:t>PS pro jednotnou prezentaci ČR v zahraničí</a:t>
          </a:r>
        </a:p>
      </dsp:txBody>
      <dsp:txXfrm>
        <a:off x="5167505" y="2315509"/>
        <a:ext cx="1060865" cy="838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B913E-19B8-4C85-9E78-FD197EE2A69E}">
      <dsp:nvSpPr>
        <dsp:cNvPr id="0" name=""/>
        <dsp:cNvSpPr/>
      </dsp:nvSpPr>
      <dsp:spPr>
        <a:xfrm>
          <a:off x="4702" y="0"/>
          <a:ext cx="3528017" cy="507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Export</a:t>
          </a:r>
          <a:endParaRPr lang="en-US" sz="2200" kern="1200" dirty="0"/>
        </a:p>
      </dsp:txBody>
      <dsp:txXfrm>
        <a:off x="19578" y="14876"/>
        <a:ext cx="3498265" cy="478145"/>
      </dsp:txXfrm>
    </dsp:sp>
    <dsp:sp modelId="{ACAA4572-1A8D-4401-AB96-330999508E3C}">
      <dsp:nvSpPr>
        <dsp:cNvPr id="0" name=""/>
        <dsp:cNvSpPr/>
      </dsp:nvSpPr>
      <dsp:spPr>
        <a:xfrm>
          <a:off x="3881369" y="-5251"/>
          <a:ext cx="739136" cy="518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881369" y="98429"/>
        <a:ext cx="583616" cy="311040"/>
      </dsp:txXfrm>
    </dsp:sp>
    <dsp:sp modelId="{5CBA342B-A3F0-4C04-8B4A-0AC165D1F524}">
      <dsp:nvSpPr>
        <dsp:cNvPr id="0" name=""/>
        <dsp:cNvSpPr/>
      </dsp:nvSpPr>
      <dsp:spPr>
        <a:xfrm>
          <a:off x="4927317" y="0"/>
          <a:ext cx="3486493" cy="507897"/>
        </a:xfrm>
        <a:prstGeom prst="roundRect">
          <a:avLst>
            <a:gd name="adj" fmla="val 10000"/>
          </a:avLst>
        </a:prstGeom>
        <a:solidFill>
          <a:schemeClr val="accent4">
            <a:hueOff val="8970818"/>
            <a:satOff val="-21260"/>
            <a:lumOff val="2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Internacionalizace</a:t>
          </a:r>
          <a:endParaRPr lang="en-US" sz="2200" kern="1200" dirty="0"/>
        </a:p>
      </dsp:txBody>
      <dsp:txXfrm>
        <a:off x="4942193" y="14876"/>
        <a:ext cx="3456741" cy="478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B913E-19B8-4C85-9E78-FD197EE2A69E}">
      <dsp:nvSpPr>
        <dsp:cNvPr id="0" name=""/>
        <dsp:cNvSpPr/>
      </dsp:nvSpPr>
      <dsp:spPr>
        <a:xfrm>
          <a:off x="4702" y="0"/>
          <a:ext cx="3528017" cy="5164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Subdodavatel</a:t>
          </a:r>
          <a:endParaRPr lang="en-US" sz="2200" kern="1200" dirty="0"/>
        </a:p>
      </dsp:txBody>
      <dsp:txXfrm>
        <a:off x="19828" y="15126"/>
        <a:ext cx="3497765" cy="486204"/>
      </dsp:txXfrm>
    </dsp:sp>
    <dsp:sp modelId="{ACAA4572-1A8D-4401-AB96-330999508E3C}">
      <dsp:nvSpPr>
        <dsp:cNvPr id="0" name=""/>
        <dsp:cNvSpPr/>
      </dsp:nvSpPr>
      <dsp:spPr>
        <a:xfrm>
          <a:off x="3881369" y="0"/>
          <a:ext cx="739136" cy="516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881369" y="103291"/>
        <a:ext cx="584199" cy="309874"/>
      </dsp:txXfrm>
    </dsp:sp>
    <dsp:sp modelId="{5CBA342B-A3F0-4C04-8B4A-0AC165D1F524}">
      <dsp:nvSpPr>
        <dsp:cNvPr id="0" name=""/>
        <dsp:cNvSpPr/>
      </dsp:nvSpPr>
      <dsp:spPr>
        <a:xfrm>
          <a:off x="4927317" y="-19864"/>
          <a:ext cx="3486493" cy="556184"/>
        </a:xfrm>
        <a:prstGeom prst="roundRect">
          <a:avLst>
            <a:gd name="adj" fmla="val 10000"/>
          </a:avLst>
        </a:prstGeom>
        <a:solidFill>
          <a:schemeClr val="accent4">
            <a:hueOff val="8970818"/>
            <a:satOff val="-21260"/>
            <a:lumOff val="2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Dodavatel finálních řešení</a:t>
          </a:r>
          <a:endParaRPr lang="en-US" sz="2200" kern="1200" dirty="0"/>
        </a:p>
      </dsp:txBody>
      <dsp:txXfrm>
        <a:off x="4943607" y="-3574"/>
        <a:ext cx="3453913" cy="523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B913E-19B8-4C85-9E78-FD197EE2A69E}">
      <dsp:nvSpPr>
        <dsp:cNvPr id="0" name=""/>
        <dsp:cNvSpPr/>
      </dsp:nvSpPr>
      <dsp:spPr>
        <a:xfrm>
          <a:off x="6085" y="0"/>
          <a:ext cx="3515239" cy="558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Plošná podpora</a:t>
          </a:r>
          <a:endParaRPr lang="en-US" sz="2400" kern="1200" dirty="0"/>
        </a:p>
      </dsp:txBody>
      <dsp:txXfrm>
        <a:off x="22428" y="16343"/>
        <a:ext cx="3482553" cy="525314"/>
      </dsp:txXfrm>
    </dsp:sp>
    <dsp:sp modelId="{ACAA4572-1A8D-4401-AB96-330999508E3C}">
      <dsp:nvSpPr>
        <dsp:cNvPr id="0" name=""/>
        <dsp:cNvSpPr/>
      </dsp:nvSpPr>
      <dsp:spPr>
        <a:xfrm>
          <a:off x="3876462" y="19800"/>
          <a:ext cx="738001" cy="518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876462" y="123480"/>
        <a:ext cx="582482" cy="311038"/>
      </dsp:txXfrm>
    </dsp:sp>
    <dsp:sp modelId="{5CBA342B-A3F0-4C04-8B4A-0AC165D1F524}">
      <dsp:nvSpPr>
        <dsp:cNvPr id="0" name=""/>
        <dsp:cNvSpPr/>
      </dsp:nvSpPr>
      <dsp:spPr>
        <a:xfrm>
          <a:off x="4927419" y="0"/>
          <a:ext cx="3485008" cy="558000"/>
        </a:xfrm>
        <a:prstGeom prst="roundRect">
          <a:avLst>
            <a:gd name="adj" fmla="val 10000"/>
          </a:avLst>
        </a:prstGeom>
        <a:solidFill>
          <a:schemeClr val="accent4">
            <a:hueOff val="8970818"/>
            <a:satOff val="-21260"/>
            <a:lumOff val="2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Cílená podpora</a:t>
          </a:r>
          <a:endParaRPr lang="en-US" sz="2400" kern="1200" dirty="0"/>
        </a:p>
      </dsp:txBody>
      <dsp:txXfrm>
        <a:off x="4943762" y="16343"/>
        <a:ext cx="3452322" cy="5253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A812B-D221-4063-91D7-4B968D76EB6E}">
      <dsp:nvSpPr>
        <dsp:cNvPr id="0" name=""/>
        <dsp:cNvSpPr/>
      </dsp:nvSpPr>
      <dsp:spPr>
        <a:xfrm>
          <a:off x="2608" y="589971"/>
          <a:ext cx="2069764" cy="1241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kern="1200" dirty="0"/>
            <a:t>Proexportní systém</a:t>
          </a:r>
        </a:p>
      </dsp:txBody>
      <dsp:txXfrm>
        <a:off x="2608" y="589971"/>
        <a:ext cx="2069764" cy="1241858"/>
      </dsp:txXfrm>
    </dsp:sp>
    <dsp:sp modelId="{6F6BCA38-07B1-423E-9619-01E0912BBDEB}">
      <dsp:nvSpPr>
        <dsp:cNvPr id="0" name=""/>
        <dsp:cNvSpPr/>
      </dsp:nvSpPr>
      <dsp:spPr>
        <a:xfrm>
          <a:off x="2279349" y="589971"/>
          <a:ext cx="2069764" cy="12418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kern="1200" dirty="0"/>
            <a:t>Ekonomická migrace</a:t>
          </a:r>
        </a:p>
      </dsp:txBody>
      <dsp:txXfrm>
        <a:off x="2279349" y="589971"/>
        <a:ext cx="2069764" cy="1241858"/>
      </dsp:txXfrm>
    </dsp:sp>
    <dsp:sp modelId="{BF73AB9A-A68A-48D2-BAF9-713EE03D3D6D}">
      <dsp:nvSpPr>
        <dsp:cNvPr id="0" name=""/>
        <dsp:cNvSpPr/>
      </dsp:nvSpPr>
      <dsp:spPr>
        <a:xfrm>
          <a:off x="4556090" y="589971"/>
          <a:ext cx="2069764" cy="1241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kern="1200" dirty="0"/>
            <a:t>Mapování potenciálu v ČR</a:t>
          </a:r>
        </a:p>
      </dsp:txBody>
      <dsp:txXfrm>
        <a:off x="4556090" y="589971"/>
        <a:ext cx="2069764" cy="1241858"/>
      </dsp:txXfrm>
    </dsp:sp>
    <dsp:sp modelId="{46C72D8E-6F3E-42A0-9ACE-B12A0F2AAEC7}">
      <dsp:nvSpPr>
        <dsp:cNvPr id="0" name=""/>
        <dsp:cNvSpPr/>
      </dsp:nvSpPr>
      <dsp:spPr>
        <a:xfrm>
          <a:off x="6832830" y="589971"/>
          <a:ext cx="2069764" cy="12418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kern="1200" dirty="0"/>
            <a:t>Rozvoj zahraniční sítě a služeb internacionalizace</a:t>
          </a:r>
        </a:p>
      </dsp:txBody>
      <dsp:txXfrm>
        <a:off x="6832830" y="589971"/>
        <a:ext cx="2069764" cy="1241858"/>
      </dsp:txXfrm>
    </dsp:sp>
    <dsp:sp modelId="{0AD602CD-BD7A-4EEE-82E6-D6F5A74F61F7}">
      <dsp:nvSpPr>
        <dsp:cNvPr id="0" name=""/>
        <dsp:cNvSpPr/>
      </dsp:nvSpPr>
      <dsp:spPr>
        <a:xfrm>
          <a:off x="2608" y="2038806"/>
          <a:ext cx="2069764" cy="12418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kern="1200" dirty="0"/>
            <a:t>Vnitřní trh a obchodní politika</a:t>
          </a:r>
        </a:p>
      </dsp:txBody>
      <dsp:txXfrm>
        <a:off x="2608" y="2038806"/>
        <a:ext cx="2069764" cy="1241858"/>
      </dsp:txXfrm>
    </dsp:sp>
    <dsp:sp modelId="{A5D16F98-0EE5-40C2-85D1-60AE8859D814}">
      <dsp:nvSpPr>
        <dsp:cNvPr id="0" name=""/>
        <dsp:cNvSpPr/>
      </dsp:nvSpPr>
      <dsp:spPr>
        <a:xfrm>
          <a:off x="2279349" y="2038806"/>
          <a:ext cx="2069764" cy="1241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kern="1200" dirty="0"/>
            <a:t>Veletrhy a výstavy v zahraničí</a:t>
          </a:r>
        </a:p>
      </dsp:txBody>
      <dsp:txXfrm>
        <a:off x="2279349" y="2038806"/>
        <a:ext cx="2069764" cy="1241858"/>
      </dsp:txXfrm>
    </dsp:sp>
    <dsp:sp modelId="{651AF116-1F91-4AEA-82E1-A789F302AB52}">
      <dsp:nvSpPr>
        <dsp:cNvPr id="0" name=""/>
        <dsp:cNvSpPr/>
      </dsp:nvSpPr>
      <dsp:spPr>
        <a:xfrm>
          <a:off x="4556090" y="2038806"/>
          <a:ext cx="2069764" cy="12418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kern="1200" dirty="0"/>
            <a:t>Exportní financování a pojišťování</a:t>
          </a:r>
        </a:p>
      </dsp:txBody>
      <dsp:txXfrm>
        <a:off x="4556090" y="2038806"/>
        <a:ext cx="2069764" cy="1241858"/>
      </dsp:txXfrm>
    </dsp:sp>
    <dsp:sp modelId="{A95F609F-7715-4098-9267-65F68427E6B3}">
      <dsp:nvSpPr>
        <dsp:cNvPr id="0" name=""/>
        <dsp:cNvSpPr/>
      </dsp:nvSpPr>
      <dsp:spPr>
        <a:xfrm>
          <a:off x="6832830" y="2038806"/>
          <a:ext cx="2069764" cy="1241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kern="1200" dirty="0" err="1"/>
            <a:t>Branding</a:t>
          </a:r>
          <a:r>
            <a:rPr lang="cs-CZ" sz="2000" kern="1200" dirty="0"/>
            <a:t> České republiky</a:t>
          </a:r>
        </a:p>
      </dsp:txBody>
      <dsp:txXfrm>
        <a:off x="6832830" y="2038806"/>
        <a:ext cx="2069764" cy="1241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7FBA5-D1C4-42E0-A1BF-CF0778F84826}">
      <dsp:nvSpPr>
        <dsp:cNvPr id="0" name=""/>
        <dsp:cNvSpPr/>
      </dsp:nvSpPr>
      <dsp:spPr>
        <a:xfrm>
          <a:off x="3623" y="0"/>
          <a:ext cx="1584472" cy="624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Firmy</a:t>
          </a:r>
        </a:p>
      </dsp:txBody>
      <dsp:txXfrm>
        <a:off x="21917" y="18294"/>
        <a:ext cx="1547884" cy="588007"/>
      </dsp:txXfrm>
    </dsp:sp>
    <dsp:sp modelId="{6957EDC4-FB79-4C1E-BD03-9C2DE00647E3}">
      <dsp:nvSpPr>
        <dsp:cNvPr id="0" name=""/>
        <dsp:cNvSpPr/>
      </dsp:nvSpPr>
      <dsp:spPr>
        <a:xfrm>
          <a:off x="1746543" y="115822"/>
          <a:ext cx="335908" cy="392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1746543" y="194412"/>
        <a:ext cx="235136" cy="235769"/>
      </dsp:txXfrm>
    </dsp:sp>
    <dsp:sp modelId="{42F4E8BF-3C9A-4809-995B-E7E578FBB925}">
      <dsp:nvSpPr>
        <dsp:cNvPr id="0" name=""/>
        <dsp:cNvSpPr/>
      </dsp:nvSpPr>
      <dsp:spPr>
        <a:xfrm>
          <a:off x="2221885" y="0"/>
          <a:ext cx="1584472" cy="6245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Vstupní body</a:t>
          </a:r>
        </a:p>
      </dsp:txBody>
      <dsp:txXfrm>
        <a:off x="2240179" y="18294"/>
        <a:ext cx="1547884" cy="588007"/>
      </dsp:txXfrm>
    </dsp:sp>
    <dsp:sp modelId="{8D55094F-5DEE-428B-9909-4CB3971539D9}">
      <dsp:nvSpPr>
        <dsp:cNvPr id="0" name=""/>
        <dsp:cNvSpPr/>
      </dsp:nvSpPr>
      <dsp:spPr>
        <a:xfrm>
          <a:off x="3964804" y="115822"/>
          <a:ext cx="335908" cy="392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3964804" y="194412"/>
        <a:ext cx="235136" cy="235769"/>
      </dsp:txXfrm>
    </dsp:sp>
    <dsp:sp modelId="{0EAD2790-03F7-4589-9934-5C2C9019321D}">
      <dsp:nvSpPr>
        <dsp:cNvPr id="0" name=""/>
        <dsp:cNvSpPr/>
      </dsp:nvSpPr>
      <dsp:spPr>
        <a:xfrm>
          <a:off x="4440146" y="0"/>
          <a:ext cx="1584472" cy="6245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Jeden průvodce</a:t>
          </a:r>
        </a:p>
      </dsp:txBody>
      <dsp:txXfrm>
        <a:off x="4458440" y="18294"/>
        <a:ext cx="1547884" cy="588007"/>
      </dsp:txXfrm>
    </dsp:sp>
    <dsp:sp modelId="{AB36004B-29E4-4ACB-B037-2EB05CC59714}">
      <dsp:nvSpPr>
        <dsp:cNvPr id="0" name=""/>
        <dsp:cNvSpPr/>
      </dsp:nvSpPr>
      <dsp:spPr>
        <a:xfrm>
          <a:off x="6183066" y="115822"/>
          <a:ext cx="335908" cy="392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6183066" y="194412"/>
        <a:ext cx="235136" cy="235769"/>
      </dsp:txXfrm>
    </dsp:sp>
    <dsp:sp modelId="{D7EC32CF-7D21-476B-8ED0-2324DF30EF37}">
      <dsp:nvSpPr>
        <dsp:cNvPr id="0" name=""/>
        <dsp:cNvSpPr/>
      </dsp:nvSpPr>
      <dsp:spPr>
        <a:xfrm>
          <a:off x="6658407" y="0"/>
          <a:ext cx="1584472" cy="6245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Komplexní nabídka služeb</a:t>
          </a:r>
        </a:p>
      </dsp:txBody>
      <dsp:txXfrm>
        <a:off x="6676701" y="18294"/>
        <a:ext cx="1547884" cy="5880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FF7E7-F5EC-4561-A5D2-4E4885D2E4EC}">
      <dsp:nvSpPr>
        <dsp:cNvPr id="0" name=""/>
        <dsp:cNvSpPr/>
      </dsp:nvSpPr>
      <dsp:spPr>
        <a:xfrm>
          <a:off x="2342004" y="414"/>
          <a:ext cx="1226558" cy="12265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Atraktivní podmínky</a:t>
          </a:r>
        </a:p>
      </dsp:txBody>
      <dsp:txXfrm>
        <a:off x="2521629" y="180039"/>
        <a:ext cx="867308" cy="867308"/>
      </dsp:txXfrm>
    </dsp:sp>
    <dsp:sp modelId="{9329433B-EBFC-4930-AD7E-287C9F82BDFF}">
      <dsp:nvSpPr>
        <dsp:cNvPr id="0" name=""/>
        <dsp:cNvSpPr/>
      </dsp:nvSpPr>
      <dsp:spPr>
        <a:xfrm rot="2160000">
          <a:off x="3529998" y="943018"/>
          <a:ext cx="326895" cy="413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3539363" y="996990"/>
        <a:ext cx="228827" cy="248377"/>
      </dsp:txXfrm>
    </dsp:sp>
    <dsp:sp modelId="{E5CA1017-4127-4018-ABC5-F05CABF2F034}">
      <dsp:nvSpPr>
        <dsp:cNvPr id="0" name=""/>
        <dsp:cNvSpPr/>
      </dsp:nvSpPr>
      <dsp:spPr>
        <a:xfrm>
          <a:off x="3833299" y="1083904"/>
          <a:ext cx="1226558" cy="12265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Revize programů</a:t>
          </a:r>
        </a:p>
      </dsp:txBody>
      <dsp:txXfrm>
        <a:off x="4012924" y="1263529"/>
        <a:ext cx="867308" cy="867308"/>
      </dsp:txXfrm>
    </dsp:sp>
    <dsp:sp modelId="{784C8708-466C-48C8-A1AE-6DFA5CD88BAC}">
      <dsp:nvSpPr>
        <dsp:cNvPr id="0" name=""/>
        <dsp:cNvSpPr/>
      </dsp:nvSpPr>
      <dsp:spPr>
        <a:xfrm rot="6480000">
          <a:off x="4001177" y="2357964"/>
          <a:ext cx="326895" cy="413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4065363" y="2394123"/>
        <a:ext cx="228827" cy="248377"/>
      </dsp:txXfrm>
    </dsp:sp>
    <dsp:sp modelId="{EA3B463E-37D0-4B5C-B004-11522FC1D176}">
      <dsp:nvSpPr>
        <dsp:cNvPr id="0" name=""/>
        <dsp:cNvSpPr/>
      </dsp:nvSpPr>
      <dsp:spPr>
        <a:xfrm>
          <a:off x="3263675" y="2837027"/>
          <a:ext cx="1226558" cy="12265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Nové programy</a:t>
          </a:r>
        </a:p>
      </dsp:txBody>
      <dsp:txXfrm>
        <a:off x="3443300" y="3016652"/>
        <a:ext cx="867308" cy="867308"/>
      </dsp:txXfrm>
    </dsp:sp>
    <dsp:sp modelId="{2E099E46-003B-41EE-9DEB-B818F6EDCCC7}">
      <dsp:nvSpPr>
        <dsp:cNvPr id="0" name=""/>
        <dsp:cNvSpPr/>
      </dsp:nvSpPr>
      <dsp:spPr>
        <a:xfrm rot="10800000">
          <a:off x="2801087" y="3243324"/>
          <a:ext cx="326895" cy="413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2899155" y="3326117"/>
        <a:ext cx="228827" cy="248377"/>
      </dsp:txXfrm>
    </dsp:sp>
    <dsp:sp modelId="{0BABCF69-2621-42CF-94AD-B95F07DDA2A0}">
      <dsp:nvSpPr>
        <dsp:cNvPr id="0" name=""/>
        <dsp:cNvSpPr/>
      </dsp:nvSpPr>
      <dsp:spPr>
        <a:xfrm>
          <a:off x="1420333" y="2837027"/>
          <a:ext cx="1226558" cy="12265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Revize potřeb</a:t>
          </a:r>
        </a:p>
      </dsp:txBody>
      <dsp:txXfrm>
        <a:off x="1599958" y="3016652"/>
        <a:ext cx="867308" cy="867308"/>
      </dsp:txXfrm>
    </dsp:sp>
    <dsp:sp modelId="{65251322-C088-418F-8E27-268F1B735BF2}">
      <dsp:nvSpPr>
        <dsp:cNvPr id="0" name=""/>
        <dsp:cNvSpPr/>
      </dsp:nvSpPr>
      <dsp:spPr>
        <a:xfrm rot="15120000">
          <a:off x="1588211" y="2375561"/>
          <a:ext cx="326895" cy="413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1652397" y="2504988"/>
        <a:ext cx="228827" cy="248377"/>
      </dsp:txXfrm>
    </dsp:sp>
    <dsp:sp modelId="{85E26B55-1A27-457C-B53D-FFE2338CE9CF}">
      <dsp:nvSpPr>
        <dsp:cNvPr id="0" name=""/>
        <dsp:cNvSpPr/>
      </dsp:nvSpPr>
      <dsp:spPr>
        <a:xfrm>
          <a:off x="850709" y="1083904"/>
          <a:ext cx="1226558" cy="12265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Potřeby trhu</a:t>
          </a:r>
        </a:p>
      </dsp:txBody>
      <dsp:txXfrm>
        <a:off x="1030334" y="1263529"/>
        <a:ext cx="867308" cy="867308"/>
      </dsp:txXfrm>
    </dsp:sp>
    <dsp:sp modelId="{D32C6C28-CC7D-405F-9AAC-DFFFCBD6B8E9}">
      <dsp:nvSpPr>
        <dsp:cNvPr id="0" name=""/>
        <dsp:cNvSpPr/>
      </dsp:nvSpPr>
      <dsp:spPr>
        <a:xfrm rot="19440000">
          <a:off x="2038703" y="953895"/>
          <a:ext cx="326895" cy="413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2048068" y="1065509"/>
        <a:ext cx="228827" cy="2483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9C9B6-22E5-47CD-A878-97D30A3E14E2}">
      <dsp:nvSpPr>
        <dsp:cNvPr id="0" name=""/>
        <dsp:cNvSpPr/>
      </dsp:nvSpPr>
      <dsp:spPr>
        <a:xfrm>
          <a:off x="85705" y="0"/>
          <a:ext cx="1666106" cy="12312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81C2F-FA25-4FF8-85C1-F64F55E2A151}">
      <dsp:nvSpPr>
        <dsp:cNvPr id="0" name=""/>
        <dsp:cNvSpPr/>
      </dsp:nvSpPr>
      <dsp:spPr>
        <a:xfrm>
          <a:off x="493581" y="1014101"/>
          <a:ext cx="1435687" cy="3450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1400" kern="1200" dirty="0"/>
            <a:t>Smart City</a:t>
          </a:r>
        </a:p>
      </dsp:txBody>
      <dsp:txXfrm>
        <a:off x="493581" y="1014101"/>
        <a:ext cx="1435687" cy="345019"/>
      </dsp:txXfrm>
    </dsp:sp>
    <dsp:sp modelId="{2425631D-49E9-471F-B155-AE8F9484E22E}">
      <dsp:nvSpPr>
        <dsp:cNvPr id="0" name=""/>
        <dsp:cNvSpPr/>
      </dsp:nvSpPr>
      <dsp:spPr>
        <a:xfrm>
          <a:off x="2118411" y="6102"/>
          <a:ext cx="1666106" cy="12312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0A636-40B6-443F-BC4D-597AF1CCF5BB}">
      <dsp:nvSpPr>
        <dsp:cNvPr id="0" name=""/>
        <dsp:cNvSpPr/>
      </dsp:nvSpPr>
      <dsp:spPr>
        <a:xfrm>
          <a:off x="2455177" y="1014101"/>
          <a:ext cx="1435687" cy="3450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1400" kern="1200" dirty="0"/>
            <a:t>Vodohospodářství</a:t>
          </a:r>
        </a:p>
      </dsp:txBody>
      <dsp:txXfrm>
        <a:off x="2455177" y="1014101"/>
        <a:ext cx="1435687" cy="345019"/>
      </dsp:txXfrm>
    </dsp:sp>
    <dsp:sp modelId="{BF5A4CD3-3132-4C5B-9096-F903E94E30DF}">
      <dsp:nvSpPr>
        <dsp:cNvPr id="0" name=""/>
        <dsp:cNvSpPr/>
      </dsp:nvSpPr>
      <dsp:spPr>
        <a:xfrm>
          <a:off x="1137613" y="1536366"/>
          <a:ext cx="1666106" cy="123124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0A73B-0A07-4FB3-AB47-E9069CCCFDF8}">
      <dsp:nvSpPr>
        <dsp:cNvPr id="0" name=""/>
        <dsp:cNvSpPr/>
      </dsp:nvSpPr>
      <dsp:spPr>
        <a:xfrm>
          <a:off x="1474379" y="2544364"/>
          <a:ext cx="1435687" cy="3450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1400" kern="1200" dirty="0"/>
            <a:t>Potrubní </a:t>
          </a:r>
          <a:r>
            <a:rPr lang="cs-CZ" sz="1400" kern="1200" dirty="0" err="1"/>
            <a:t>syst</a:t>
          </a:r>
          <a:r>
            <a:rPr lang="cs-CZ" sz="1400" kern="1200" dirty="0"/>
            <a:t>.</a:t>
          </a:r>
        </a:p>
      </dsp:txBody>
      <dsp:txXfrm>
        <a:off x="1474379" y="2544364"/>
        <a:ext cx="1435687" cy="3450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CDCCD-967C-4CC3-AE3F-D6F120D66ACF}">
      <dsp:nvSpPr>
        <dsp:cNvPr id="0" name=""/>
        <dsp:cNvSpPr/>
      </dsp:nvSpPr>
      <dsp:spPr>
        <a:xfrm>
          <a:off x="1962" y="0"/>
          <a:ext cx="2057355" cy="3705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Zjednodušení procesu</a:t>
          </a:r>
        </a:p>
      </dsp:txBody>
      <dsp:txXfrm>
        <a:off x="1962" y="1482019"/>
        <a:ext cx="2057355" cy="1482019"/>
      </dsp:txXfrm>
    </dsp:sp>
    <dsp:sp modelId="{1A2DDF99-A62E-4F47-9F7D-E45166C91553}">
      <dsp:nvSpPr>
        <dsp:cNvPr id="0" name=""/>
        <dsp:cNvSpPr/>
      </dsp:nvSpPr>
      <dsp:spPr>
        <a:xfrm>
          <a:off x="413750" y="222302"/>
          <a:ext cx="1233780" cy="12337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8E35E-64F0-4216-AFE1-F98825360B16}">
      <dsp:nvSpPr>
        <dsp:cNvPr id="0" name=""/>
        <dsp:cNvSpPr/>
      </dsp:nvSpPr>
      <dsp:spPr>
        <a:xfrm>
          <a:off x="2121039" y="0"/>
          <a:ext cx="2057355" cy="37050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Koordinace,  výběr veletrhů</a:t>
          </a:r>
        </a:p>
      </dsp:txBody>
      <dsp:txXfrm>
        <a:off x="2121039" y="1482019"/>
        <a:ext cx="2057355" cy="1482019"/>
      </dsp:txXfrm>
    </dsp:sp>
    <dsp:sp modelId="{D5231853-261C-464A-8A8F-54FB7E4320F3}">
      <dsp:nvSpPr>
        <dsp:cNvPr id="0" name=""/>
        <dsp:cNvSpPr/>
      </dsp:nvSpPr>
      <dsp:spPr>
        <a:xfrm>
          <a:off x="2532826" y="222302"/>
          <a:ext cx="1233780" cy="12337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48FA1-9565-4560-AB43-99AF4CF94B7A}">
      <dsp:nvSpPr>
        <dsp:cNvPr id="0" name=""/>
        <dsp:cNvSpPr/>
      </dsp:nvSpPr>
      <dsp:spPr>
        <a:xfrm>
          <a:off x="4240115" y="0"/>
          <a:ext cx="2057355" cy="37050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Prvky digitalizace</a:t>
          </a:r>
        </a:p>
      </dsp:txBody>
      <dsp:txXfrm>
        <a:off x="4240115" y="1482019"/>
        <a:ext cx="2057355" cy="1482019"/>
      </dsp:txXfrm>
    </dsp:sp>
    <dsp:sp modelId="{B5CF9314-3D1D-4BA0-8D24-4BF5D2B67154}">
      <dsp:nvSpPr>
        <dsp:cNvPr id="0" name=""/>
        <dsp:cNvSpPr/>
      </dsp:nvSpPr>
      <dsp:spPr>
        <a:xfrm>
          <a:off x="4651903" y="222302"/>
          <a:ext cx="1233780" cy="123378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5D509-8AFA-4C68-9E32-737B2EAE6E4E}">
      <dsp:nvSpPr>
        <dsp:cNvPr id="0" name=""/>
        <dsp:cNvSpPr/>
      </dsp:nvSpPr>
      <dsp:spPr>
        <a:xfrm>
          <a:off x="6359192" y="0"/>
          <a:ext cx="2057355" cy="37050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Komplexní řešení</a:t>
          </a:r>
        </a:p>
      </dsp:txBody>
      <dsp:txXfrm>
        <a:off x="6359192" y="1482019"/>
        <a:ext cx="2057355" cy="1482019"/>
      </dsp:txXfrm>
    </dsp:sp>
    <dsp:sp modelId="{2C9E4A09-E7DB-4BAF-9FE2-5E9C506EBA9F}">
      <dsp:nvSpPr>
        <dsp:cNvPr id="0" name=""/>
        <dsp:cNvSpPr/>
      </dsp:nvSpPr>
      <dsp:spPr>
        <a:xfrm>
          <a:off x="6770979" y="222302"/>
          <a:ext cx="1233780" cy="123378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62527-43A4-4E5E-9F65-4D6CA20067D9}">
      <dsp:nvSpPr>
        <dsp:cNvPr id="0" name=""/>
        <dsp:cNvSpPr/>
      </dsp:nvSpPr>
      <dsp:spPr>
        <a:xfrm>
          <a:off x="336740" y="2964038"/>
          <a:ext cx="7745030" cy="555757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29.11.2023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65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89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cs-CZ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487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cs-CZ" sz="105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762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002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hangingPunct="0"/>
            <a:endParaRPr lang="cs-CZ" sz="105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hangingPunct="0"/>
            <a:endParaRPr lang="cs-CZ" sz="105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047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972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cs-CZ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965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cs-CZ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894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179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91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706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hangingPunct="0"/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8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53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69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93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13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64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296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041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07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8E20C9C-015A-419F-8989-6FCE1DBC0C41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59E36D0-43D3-4733-B0FD-807DCB06A9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98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-44143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25" y="4535489"/>
            <a:ext cx="2008187" cy="6080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2949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Rudolf Klepáček</a:t>
            </a:r>
          </a:p>
          <a:p>
            <a:r>
              <a:rPr lang="cs-CZ" sz="900" dirty="0">
                <a:solidFill>
                  <a:schemeClr val="bg1"/>
                </a:solidFill>
              </a:rPr>
              <a:t>Ministerstvo průmyslu a obchodu</a:t>
            </a: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  <p:sldLayoutId id="214748365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10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10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ullerd@mpo.cz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2744" y="548761"/>
            <a:ext cx="8418512" cy="800219"/>
          </a:xfrm>
        </p:spPr>
        <p:txBody>
          <a:bodyPr/>
          <a:lstStyle/>
          <a:p>
            <a:r>
              <a:rPr lang="cs-CZ" sz="1200" dirty="0"/>
              <a:t/>
            </a:r>
            <a:br>
              <a:rPr lang="cs-CZ" sz="1200" dirty="0"/>
            </a:br>
            <a:r>
              <a:rPr lang="cs-CZ" dirty="0"/>
              <a:t>Exportní strategie 2023-2033</a:t>
            </a:r>
            <a:endParaRPr lang="cs-CZ" b="1" i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62744" y="2870493"/>
            <a:ext cx="4929709" cy="1324136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Rudolf Klepáček</a:t>
            </a:r>
          </a:p>
          <a:p>
            <a:r>
              <a:rPr lang="cs-CZ" sz="1800" dirty="0"/>
              <a:t>Odbor podpory exportu</a:t>
            </a:r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17500" y="1027288"/>
          <a:ext cx="8418513" cy="50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887946"/>
              </p:ext>
            </p:extLst>
          </p:nvPr>
        </p:nvGraphicFramePr>
        <p:xfrm>
          <a:off x="317500" y="1664683"/>
          <a:ext cx="8418513" cy="51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Zástupný symbol pro obsah 3"/>
          <p:cNvGraphicFramePr>
            <a:graphicFrameLocks/>
          </p:cNvGraphicFramePr>
          <p:nvPr>
            <p:extLst/>
          </p:nvPr>
        </p:nvGraphicFramePr>
        <p:xfrm>
          <a:off x="317500" y="2331081"/>
          <a:ext cx="8418513" cy="5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Zástupný symbol pro text 2"/>
          <p:cNvSpPr txBox="1">
            <a:spLocks/>
          </p:cNvSpPr>
          <p:nvPr/>
        </p:nvSpPr>
        <p:spPr>
          <a:xfrm>
            <a:off x="363538" y="3131303"/>
            <a:ext cx="8418512" cy="76795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>
                <a:solidFill>
                  <a:srgbClr val="C00000"/>
                </a:solidFill>
              </a:rPr>
              <a:t>Stěžejní prvky</a:t>
            </a:r>
          </a:p>
          <a:p>
            <a:r>
              <a:rPr lang="cs-CZ" dirty="0"/>
              <a:t>	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67795"/>
              </p:ext>
            </p:extLst>
          </p:nvPr>
        </p:nvGraphicFramePr>
        <p:xfrm>
          <a:off x="1396163" y="3603913"/>
          <a:ext cx="6353262" cy="370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19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5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7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004B8D"/>
                          </a:solidFill>
                        </a:rPr>
                        <a:t>Globální trendy </a:t>
                      </a:r>
                      <a:endParaRPr lang="en-US" dirty="0">
                        <a:solidFill>
                          <a:srgbClr val="004B8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rgbClr val="004B8D"/>
                          </a:solidFill>
                        </a:rPr>
                        <a:t>Sektorové zaměření</a:t>
                      </a:r>
                      <a:endParaRPr lang="en-US" dirty="0">
                        <a:solidFill>
                          <a:srgbClr val="004B8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4B8D"/>
                          </a:solidFill>
                        </a:rPr>
                        <a:t>  Projektový přístup</a:t>
                      </a:r>
                      <a:endParaRPr lang="en-US" dirty="0">
                        <a:solidFill>
                          <a:srgbClr val="004B8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4B8D"/>
                </a:solidFill>
              </a:rPr>
              <a:t>Exportní strategie ČR 2023-2033</a:t>
            </a:r>
          </a:p>
        </p:txBody>
      </p:sp>
    </p:spTree>
    <p:extLst>
      <p:ext uri="{BB962C8B-B14F-4D97-AF65-F5344CB8AC3E}">
        <p14:creationId xmlns:p14="http://schemas.microsoft.com/office/powerpoint/2010/main" val="17395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CD347F0-CFC6-4283-802B-D9557B537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353339"/>
              </p:ext>
            </p:extLst>
          </p:nvPr>
        </p:nvGraphicFramePr>
        <p:xfrm>
          <a:off x="133288" y="647522"/>
          <a:ext cx="8905204" cy="387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4B8D"/>
                </a:solidFill>
              </a:rPr>
              <a:t>Priority exportní strategie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7131" y="93524"/>
            <a:ext cx="1253581" cy="8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6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4B8D"/>
                </a:solidFill>
              </a:rPr>
              <a:t>Ekosystém a mapování potenciálu</a:t>
            </a:r>
          </a:p>
        </p:txBody>
      </p:sp>
      <p:sp>
        <p:nvSpPr>
          <p:cNvPr id="7" name="Zaoblený obdélník 40">
            <a:extLst>
              <a:ext uri="{FF2B5EF4-FFF2-40B4-BE49-F238E27FC236}">
                <a16:creationId xmlns:a16="http://schemas.microsoft.com/office/drawing/2014/main" xmlns="" id="{E5020F16-60ED-4A4D-B535-E76A02EAA423}"/>
              </a:ext>
            </a:extLst>
          </p:cNvPr>
          <p:cNvSpPr/>
          <p:nvPr/>
        </p:nvSpPr>
        <p:spPr>
          <a:xfrm>
            <a:off x="6971128" y="1592402"/>
            <a:ext cx="1665962" cy="3435124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xmlns="" id="{205E8467-6B99-4FCB-843A-87B8C18D09E2}"/>
              </a:ext>
            </a:extLst>
          </p:cNvPr>
          <p:cNvSpPr/>
          <p:nvPr/>
        </p:nvSpPr>
        <p:spPr>
          <a:xfrm>
            <a:off x="1384124" y="2363287"/>
            <a:ext cx="695195" cy="7201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AD6B030F-67FF-4F88-A7D7-6CA997F60646}"/>
              </a:ext>
            </a:extLst>
          </p:cNvPr>
          <p:cNvSpPr/>
          <p:nvPr/>
        </p:nvSpPr>
        <p:spPr>
          <a:xfrm>
            <a:off x="236428" y="3064554"/>
            <a:ext cx="751562" cy="71423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7525E1BE-FFD8-4C33-A8CC-074135C3D5EA}"/>
              </a:ext>
            </a:extLst>
          </p:cNvPr>
          <p:cNvSpPr/>
          <p:nvPr/>
        </p:nvSpPr>
        <p:spPr>
          <a:xfrm>
            <a:off x="1229899" y="3778792"/>
            <a:ext cx="501042" cy="5012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989995E5-84DA-4DAC-802F-FB3D8CA200D3}"/>
              </a:ext>
            </a:extLst>
          </p:cNvPr>
          <p:cNvSpPr/>
          <p:nvPr/>
        </p:nvSpPr>
        <p:spPr>
          <a:xfrm>
            <a:off x="315499" y="1996647"/>
            <a:ext cx="1014608" cy="989558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A03DC170-8077-40E5-BB85-99DD685030B1}"/>
              </a:ext>
            </a:extLst>
          </p:cNvPr>
          <p:cNvSpPr/>
          <p:nvPr/>
        </p:nvSpPr>
        <p:spPr>
          <a:xfrm>
            <a:off x="1086632" y="3105579"/>
            <a:ext cx="645090" cy="620165"/>
          </a:xfrm>
          <a:prstGeom prst="ellipse">
            <a:avLst/>
          </a:prstGeom>
          <a:ln>
            <a:solidFill>
              <a:srgbClr val="B9E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3">
            <a:extLst>
              <a:ext uri="{FF2B5EF4-FFF2-40B4-BE49-F238E27FC236}">
                <a16:creationId xmlns:a16="http://schemas.microsoft.com/office/drawing/2014/main" xmlns="" id="{48145E0F-069B-4909-9B28-3340B0D5F44F}"/>
              </a:ext>
            </a:extLst>
          </p:cNvPr>
          <p:cNvSpPr/>
          <p:nvPr/>
        </p:nvSpPr>
        <p:spPr>
          <a:xfrm>
            <a:off x="2539652" y="1484813"/>
            <a:ext cx="2026085" cy="3368038"/>
          </a:xfrm>
          <a:prstGeom prst="rightArrow">
            <a:avLst>
              <a:gd name="adj1" fmla="val 65620"/>
              <a:gd name="adj2" fmla="val 54945"/>
            </a:avLst>
          </a:prstGeom>
          <a:solidFill>
            <a:srgbClr val="B9E0F7"/>
          </a:solidFill>
          <a:ln>
            <a:solidFill>
              <a:srgbClr val="B9E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4">
            <a:extLst>
              <a:ext uri="{FF2B5EF4-FFF2-40B4-BE49-F238E27FC236}">
                <a16:creationId xmlns:a16="http://schemas.microsoft.com/office/drawing/2014/main" xmlns="" id="{230AC9C8-210D-47CB-96E1-463E32D7D59C}"/>
              </a:ext>
            </a:extLst>
          </p:cNvPr>
          <p:cNvSpPr/>
          <p:nvPr/>
        </p:nvSpPr>
        <p:spPr>
          <a:xfrm>
            <a:off x="2646223" y="2243017"/>
            <a:ext cx="1290180" cy="57453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Businessinfo.cz</a:t>
            </a:r>
          </a:p>
        </p:txBody>
      </p:sp>
      <p:sp>
        <p:nvSpPr>
          <p:cNvPr id="15" name="Zaoblený obdélník 16">
            <a:extLst>
              <a:ext uri="{FF2B5EF4-FFF2-40B4-BE49-F238E27FC236}">
                <a16:creationId xmlns:a16="http://schemas.microsoft.com/office/drawing/2014/main" xmlns="" id="{18ED6260-A3E4-4FD6-9FBD-38313E3D1D70}"/>
              </a:ext>
            </a:extLst>
          </p:cNvPr>
          <p:cNvSpPr/>
          <p:nvPr/>
        </p:nvSpPr>
        <p:spPr>
          <a:xfrm>
            <a:off x="4818574" y="2632139"/>
            <a:ext cx="1495573" cy="1083502"/>
          </a:xfrm>
          <a:prstGeom prst="roundRect">
            <a:avLst/>
          </a:prstGeom>
          <a:solidFill>
            <a:srgbClr val="13B5EA"/>
          </a:solidFill>
          <a:ln>
            <a:solidFill>
              <a:srgbClr val="13B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account</a:t>
            </a:r>
            <a:r>
              <a:rPr lang="cs-CZ" dirty="0"/>
              <a:t>/</a:t>
            </a:r>
            <a:r>
              <a:rPr lang="en-US" dirty="0"/>
              <a:t> </a:t>
            </a:r>
            <a:r>
              <a:rPr lang="cs-CZ" dirty="0"/>
              <a:t>koordinační manažer</a:t>
            </a:r>
            <a:endParaRPr lang="en-US" dirty="0"/>
          </a:p>
        </p:txBody>
      </p:sp>
      <p:sp>
        <p:nvSpPr>
          <p:cNvPr id="16" name="Zaoblený obdélník 18">
            <a:extLst>
              <a:ext uri="{FF2B5EF4-FFF2-40B4-BE49-F238E27FC236}">
                <a16:creationId xmlns:a16="http://schemas.microsoft.com/office/drawing/2014/main" xmlns="" id="{2885CE9D-821A-4BE3-9684-62E9CE190007}"/>
              </a:ext>
            </a:extLst>
          </p:cNvPr>
          <p:cNvSpPr/>
          <p:nvPr/>
        </p:nvSpPr>
        <p:spPr>
          <a:xfrm>
            <a:off x="6971129" y="1592402"/>
            <a:ext cx="1665962" cy="23801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28">
            <a:extLst>
              <a:ext uri="{FF2B5EF4-FFF2-40B4-BE49-F238E27FC236}">
                <a16:creationId xmlns:a16="http://schemas.microsoft.com/office/drawing/2014/main" xmlns="" id="{CE8463B1-15A0-4CFD-8903-077482EB0A3D}"/>
              </a:ext>
            </a:extLst>
          </p:cNvPr>
          <p:cNvSpPr/>
          <p:nvPr/>
        </p:nvSpPr>
        <p:spPr>
          <a:xfrm>
            <a:off x="7165297" y="1651029"/>
            <a:ext cx="1290180" cy="2237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CzechTrade</a:t>
            </a:r>
          </a:p>
        </p:txBody>
      </p:sp>
      <p:sp>
        <p:nvSpPr>
          <p:cNvPr id="18" name="Zaoblený obdélník 37">
            <a:extLst>
              <a:ext uri="{FF2B5EF4-FFF2-40B4-BE49-F238E27FC236}">
                <a16:creationId xmlns:a16="http://schemas.microsoft.com/office/drawing/2014/main" xmlns="" id="{5FEEC826-0CC6-4512-9EF0-9ED44418822C}"/>
              </a:ext>
            </a:extLst>
          </p:cNvPr>
          <p:cNvSpPr/>
          <p:nvPr/>
        </p:nvSpPr>
        <p:spPr>
          <a:xfrm>
            <a:off x="2646223" y="2872171"/>
            <a:ext cx="1290180" cy="5745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JZS</a:t>
            </a:r>
          </a:p>
        </p:txBody>
      </p:sp>
      <p:sp>
        <p:nvSpPr>
          <p:cNvPr id="19" name="Zaoblený obdélník 38">
            <a:extLst>
              <a:ext uri="{FF2B5EF4-FFF2-40B4-BE49-F238E27FC236}">
                <a16:creationId xmlns:a16="http://schemas.microsoft.com/office/drawing/2014/main" xmlns="" id="{37312E0C-CA22-42B2-8146-E198AE2DE4D2}"/>
              </a:ext>
            </a:extLst>
          </p:cNvPr>
          <p:cNvSpPr/>
          <p:nvPr/>
        </p:nvSpPr>
        <p:spPr>
          <a:xfrm>
            <a:off x="2646223" y="3516576"/>
            <a:ext cx="1290180" cy="5745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Regionální kanceláře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C56BAB3D-8B49-4F3B-A6EE-1C6F4AE2E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795645"/>
              </p:ext>
            </p:extLst>
          </p:nvPr>
        </p:nvGraphicFramePr>
        <p:xfrm>
          <a:off x="346945" y="744101"/>
          <a:ext cx="8246504" cy="62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Zaoblený obdélník 26">
            <a:extLst>
              <a:ext uri="{FF2B5EF4-FFF2-40B4-BE49-F238E27FC236}">
                <a16:creationId xmlns:a16="http://schemas.microsoft.com/office/drawing/2014/main" xmlns="" id="{4ACC67AD-F028-492D-BF72-EAAD3BE75686}"/>
              </a:ext>
            </a:extLst>
          </p:cNvPr>
          <p:cNvSpPr/>
          <p:nvPr/>
        </p:nvSpPr>
        <p:spPr>
          <a:xfrm>
            <a:off x="7159019" y="2233980"/>
            <a:ext cx="1290180" cy="2237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TA ČR</a:t>
            </a:r>
          </a:p>
        </p:txBody>
      </p:sp>
      <p:sp>
        <p:nvSpPr>
          <p:cNvPr id="22" name="Zaoblený obdélník 27">
            <a:extLst>
              <a:ext uri="{FF2B5EF4-FFF2-40B4-BE49-F238E27FC236}">
                <a16:creationId xmlns:a16="http://schemas.microsoft.com/office/drawing/2014/main" xmlns="" id="{307AD115-C300-4A4F-956E-616B4E05D7C9}"/>
              </a:ext>
            </a:extLst>
          </p:cNvPr>
          <p:cNvSpPr/>
          <p:nvPr/>
        </p:nvSpPr>
        <p:spPr>
          <a:xfrm>
            <a:off x="7159019" y="1942835"/>
            <a:ext cx="1290180" cy="2237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CzechInvest</a:t>
            </a:r>
          </a:p>
        </p:txBody>
      </p:sp>
      <p:sp>
        <p:nvSpPr>
          <p:cNvPr id="23" name="Zaoblený obdélník 30">
            <a:extLst>
              <a:ext uri="{FF2B5EF4-FFF2-40B4-BE49-F238E27FC236}">
                <a16:creationId xmlns:a16="http://schemas.microsoft.com/office/drawing/2014/main" xmlns="" id="{29BAA1CF-6B99-4619-83DD-89A397E3184D}"/>
              </a:ext>
            </a:extLst>
          </p:cNvPr>
          <p:cNvSpPr/>
          <p:nvPr/>
        </p:nvSpPr>
        <p:spPr>
          <a:xfrm>
            <a:off x="7165297" y="2525125"/>
            <a:ext cx="1290180" cy="2237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ČEB</a:t>
            </a:r>
          </a:p>
        </p:txBody>
      </p:sp>
      <p:sp>
        <p:nvSpPr>
          <p:cNvPr id="24" name="Zaoblený obdélník 33">
            <a:extLst>
              <a:ext uri="{FF2B5EF4-FFF2-40B4-BE49-F238E27FC236}">
                <a16:creationId xmlns:a16="http://schemas.microsoft.com/office/drawing/2014/main" xmlns="" id="{AE93F445-682E-40A7-93C8-417BE49BCD07}"/>
              </a:ext>
            </a:extLst>
          </p:cNvPr>
          <p:cNvSpPr/>
          <p:nvPr/>
        </p:nvSpPr>
        <p:spPr>
          <a:xfrm>
            <a:off x="7165297" y="2819808"/>
            <a:ext cx="1290180" cy="2237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EGAP</a:t>
            </a:r>
          </a:p>
        </p:txBody>
      </p:sp>
      <p:sp>
        <p:nvSpPr>
          <p:cNvPr id="25" name="Zaoblený obdélník 34">
            <a:extLst>
              <a:ext uri="{FF2B5EF4-FFF2-40B4-BE49-F238E27FC236}">
                <a16:creationId xmlns:a16="http://schemas.microsoft.com/office/drawing/2014/main" xmlns="" id="{945D8729-65E5-44EE-99C1-D74E5467F87D}"/>
              </a:ext>
            </a:extLst>
          </p:cNvPr>
          <p:cNvSpPr/>
          <p:nvPr/>
        </p:nvSpPr>
        <p:spPr>
          <a:xfrm>
            <a:off x="7165297" y="3107415"/>
            <a:ext cx="1290180" cy="2237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NRB</a:t>
            </a:r>
          </a:p>
        </p:txBody>
      </p:sp>
      <p:sp>
        <p:nvSpPr>
          <p:cNvPr id="26" name="Zaoblený obdélník 36">
            <a:extLst>
              <a:ext uri="{FF2B5EF4-FFF2-40B4-BE49-F238E27FC236}">
                <a16:creationId xmlns:a16="http://schemas.microsoft.com/office/drawing/2014/main" xmlns="" id="{E9802A33-7581-40F2-85DA-F4EC5C2E44D7}"/>
              </a:ext>
            </a:extLst>
          </p:cNvPr>
          <p:cNvSpPr/>
          <p:nvPr/>
        </p:nvSpPr>
        <p:spPr>
          <a:xfrm>
            <a:off x="7165297" y="3394764"/>
            <a:ext cx="1290180" cy="2237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CzechTourism</a:t>
            </a:r>
          </a:p>
        </p:txBody>
      </p:sp>
      <p:sp>
        <p:nvSpPr>
          <p:cNvPr id="27" name="Zaoblený obdélník 41">
            <a:extLst>
              <a:ext uri="{FF2B5EF4-FFF2-40B4-BE49-F238E27FC236}">
                <a16:creationId xmlns:a16="http://schemas.microsoft.com/office/drawing/2014/main" xmlns="" id="{FCC1084E-E004-4F74-8B97-81031A6CD3D4}"/>
              </a:ext>
            </a:extLst>
          </p:cNvPr>
          <p:cNvSpPr/>
          <p:nvPr/>
        </p:nvSpPr>
        <p:spPr>
          <a:xfrm>
            <a:off x="7159018" y="4101654"/>
            <a:ext cx="1290180" cy="2237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MPO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xmlns="" id="{2EBBCB69-2D48-489D-8C2D-832707708740}"/>
              </a:ext>
            </a:extLst>
          </p:cNvPr>
          <p:cNvSpPr txBox="1"/>
          <p:nvPr/>
        </p:nvSpPr>
        <p:spPr>
          <a:xfrm>
            <a:off x="488128" y="2324362"/>
            <a:ext cx="71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Export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xmlns="" id="{1F9484F5-ADD8-43F6-8EFE-CA94D9A40E86}"/>
              </a:ext>
            </a:extLst>
          </p:cNvPr>
          <p:cNvSpPr txBox="1"/>
          <p:nvPr/>
        </p:nvSpPr>
        <p:spPr>
          <a:xfrm>
            <a:off x="254827" y="3261772"/>
            <a:ext cx="83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Inovace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xmlns="" id="{02A011E4-B838-4E73-9C9F-3DA9E21A0F56}"/>
              </a:ext>
            </a:extLst>
          </p:cNvPr>
          <p:cNvSpPr txBox="1"/>
          <p:nvPr/>
        </p:nvSpPr>
        <p:spPr>
          <a:xfrm>
            <a:off x="1103076" y="3875550"/>
            <a:ext cx="83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4B8D"/>
                </a:solidFill>
              </a:rPr>
              <a:t>Start-up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xmlns="" id="{ECB8DBDF-A4B0-4861-8148-E8E4D8495E23}"/>
              </a:ext>
            </a:extLst>
          </p:cNvPr>
          <p:cNvSpPr txBox="1"/>
          <p:nvPr/>
        </p:nvSpPr>
        <p:spPr>
          <a:xfrm>
            <a:off x="1094561" y="3268748"/>
            <a:ext cx="83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4B8D"/>
                </a:solidFill>
              </a:rPr>
              <a:t>Rozvoj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xmlns="" id="{2E81BF22-3765-4FEE-BBD9-56891BE45F71}"/>
              </a:ext>
            </a:extLst>
          </p:cNvPr>
          <p:cNvSpPr txBox="1"/>
          <p:nvPr/>
        </p:nvSpPr>
        <p:spPr>
          <a:xfrm>
            <a:off x="1375521" y="2584161"/>
            <a:ext cx="83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33" name="Zaoblený obdélník 46">
            <a:extLst>
              <a:ext uri="{FF2B5EF4-FFF2-40B4-BE49-F238E27FC236}">
                <a16:creationId xmlns:a16="http://schemas.microsoft.com/office/drawing/2014/main" xmlns="" id="{5C61B49F-EA6A-4000-8D42-753CB6770BE3}"/>
              </a:ext>
            </a:extLst>
          </p:cNvPr>
          <p:cNvSpPr/>
          <p:nvPr/>
        </p:nvSpPr>
        <p:spPr>
          <a:xfrm>
            <a:off x="7159017" y="4388125"/>
            <a:ext cx="1290180" cy="2237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MZV</a:t>
            </a:r>
          </a:p>
        </p:txBody>
      </p:sp>
      <p:sp>
        <p:nvSpPr>
          <p:cNvPr id="34" name="Zaoblený obdélník 47">
            <a:extLst>
              <a:ext uri="{FF2B5EF4-FFF2-40B4-BE49-F238E27FC236}">
                <a16:creationId xmlns:a16="http://schemas.microsoft.com/office/drawing/2014/main" xmlns="" id="{D7C099BF-4CD1-4199-B2C3-23A738E46565}"/>
              </a:ext>
            </a:extLst>
          </p:cNvPr>
          <p:cNvSpPr/>
          <p:nvPr/>
        </p:nvSpPr>
        <p:spPr>
          <a:xfrm>
            <a:off x="7159017" y="4674596"/>
            <a:ext cx="1290180" cy="2237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Rezorty</a:t>
            </a:r>
          </a:p>
        </p:txBody>
      </p:sp>
      <p:sp>
        <p:nvSpPr>
          <p:cNvPr id="35" name="Zaoblený obdélník 31">
            <a:extLst>
              <a:ext uri="{FF2B5EF4-FFF2-40B4-BE49-F238E27FC236}">
                <a16:creationId xmlns:a16="http://schemas.microsoft.com/office/drawing/2014/main" xmlns="" id="{0174B112-9111-4459-B96F-B3ADC52A8CC4}"/>
              </a:ext>
            </a:extLst>
          </p:cNvPr>
          <p:cNvSpPr/>
          <p:nvPr/>
        </p:nvSpPr>
        <p:spPr>
          <a:xfrm>
            <a:off x="7159017" y="3684326"/>
            <a:ext cx="1290180" cy="2237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243306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ovace (3): Robotizace a trh práce - CIO Business World">
            <a:extLst>
              <a:ext uri="{FF2B5EF4-FFF2-40B4-BE49-F238E27FC236}">
                <a16:creationId xmlns:a16="http://schemas.microsoft.com/office/drawing/2014/main" xmlns="" id="{448C28DF-7FB8-4D81-9B4B-E8D50782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07" y="1454663"/>
            <a:ext cx="3691359" cy="20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xmlns="" id="{F101E446-7CEE-4707-AC42-0C69EF1D29C8}"/>
              </a:ext>
            </a:extLst>
          </p:cNvPr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4B8D"/>
                </a:solidFill>
              </a:rPr>
              <a:t>Pracovníci ze zahraničí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EA5C7B39-727B-4A68-A476-83EDA6D39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75943"/>
              </p:ext>
            </p:extLst>
          </p:nvPr>
        </p:nvGraphicFramePr>
        <p:xfrm>
          <a:off x="3100145" y="274882"/>
          <a:ext cx="59105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549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A7726677-3DB8-4A4C-BE3F-9FDE7A609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799" y="1851379"/>
            <a:ext cx="5413057" cy="2581206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4B8D"/>
                </a:solidFill>
              </a:rPr>
              <a:t>Internacionalizace firem a zahraniční síť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BA74AD9D-B5CE-4FC7-95FB-AEE50F32E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543183"/>
              </p:ext>
            </p:extLst>
          </p:nvPr>
        </p:nvGraphicFramePr>
        <p:xfrm>
          <a:off x="294864" y="924268"/>
          <a:ext cx="4047680" cy="289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254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300655" y="756744"/>
            <a:ext cx="6306208" cy="3605994"/>
            <a:chOff x="695195" y="187890"/>
            <a:chExt cx="7020838" cy="3895594"/>
          </a:xfrm>
          <a:blipFill>
            <a:blip r:embed="rId3"/>
            <a:stretch>
              <a:fillRect/>
            </a:stretch>
          </a:blipFill>
        </p:grpSpPr>
        <p:sp>
          <p:nvSpPr>
            <p:cNvPr id="3" name="Zaoblený obdélník 2"/>
            <p:cNvSpPr/>
            <p:nvPr/>
          </p:nvSpPr>
          <p:spPr>
            <a:xfrm>
              <a:off x="2473891" y="187891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Zaoblený obdélník 31"/>
            <p:cNvSpPr/>
            <p:nvPr/>
          </p:nvSpPr>
          <p:spPr>
            <a:xfrm>
              <a:off x="695195" y="187890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Zaoblený obdélník 32"/>
            <p:cNvSpPr/>
            <p:nvPr/>
          </p:nvSpPr>
          <p:spPr>
            <a:xfrm>
              <a:off x="4252587" y="187891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Zaoblený obdélník 33"/>
            <p:cNvSpPr/>
            <p:nvPr/>
          </p:nvSpPr>
          <p:spPr>
            <a:xfrm>
              <a:off x="6031283" y="187891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Zaoblený obdélník 34"/>
            <p:cNvSpPr/>
            <p:nvPr/>
          </p:nvSpPr>
          <p:spPr>
            <a:xfrm>
              <a:off x="2473891" y="1189973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Zaoblený obdélník 35"/>
            <p:cNvSpPr/>
            <p:nvPr/>
          </p:nvSpPr>
          <p:spPr>
            <a:xfrm>
              <a:off x="695195" y="1189972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Zaoblený obdélník 36"/>
            <p:cNvSpPr/>
            <p:nvPr/>
          </p:nvSpPr>
          <p:spPr>
            <a:xfrm>
              <a:off x="4252587" y="1189973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Zaoblený obdélník 37"/>
            <p:cNvSpPr/>
            <p:nvPr/>
          </p:nvSpPr>
          <p:spPr>
            <a:xfrm>
              <a:off x="6031283" y="1189973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Zaoblený obdélník 38"/>
            <p:cNvSpPr/>
            <p:nvPr/>
          </p:nvSpPr>
          <p:spPr>
            <a:xfrm>
              <a:off x="2473891" y="2192055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Zaoblený obdélník 39"/>
            <p:cNvSpPr/>
            <p:nvPr/>
          </p:nvSpPr>
          <p:spPr>
            <a:xfrm>
              <a:off x="695195" y="2192054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Zaoblený obdélník 40"/>
            <p:cNvSpPr/>
            <p:nvPr/>
          </p:nvSpPr>
          <p:spPr>
            <a:xfrm>
              <a:off x="4252587" y="2192055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Zaoblený obdélník 41"/>
            <p:cNvSpPr/>
            <p:nvPr/>
          </p:nvSpPr>
          <p:spPr>
            <a:xfrm>
              <a:off x="6031283" y="2192055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Zaoblený obdélník 42"/>
            <p:cNvSpPr/>
            <p:nvPr/>
          </p:nvSpPr>
          <p:spPr>
            <a:xfrm>
              <a:off x="2473891" y="3194137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Zaoblený obdélník 43"/>
            <p:cNvSpPr/>
            <p:nvPr/>
          </p:nvSpPr>
          <p:spPr>
            <a:xfrm>
              <a:off x="695195" y="3194136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Zaoblený obdélník 44"/>
            <p:cNvSpPr/>
            <p:nvPr/>
          </p:nvSpPr>
          <p:spPr>
            <a:xfrm>
              <a:off x="4252587" y="3194137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Zaoblený obdélník 45"/>
            <p:cNvSpPr/>
            <p:nvPr/>
          </p:nvSpPr>
          <p:spPr>
            <a:xfrm>
              <a:off x="6031283" y="3194137"/>
              <a:ext cx="1684750" cy="889347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Nadpis 1">
            <a:extLst>
              <a:ext uri="{FF2B5EF4-FFF2-40B4-BE49-F238E27FC236}">
                <a16:creationId xmlns:a16="http://schemas.microsoft.com/office/drawing/2014/main" xmlns="" id="{42D40865-34AF-46C2-A748-ED9B47B29ED5}"/>
              </a:ext>
            </a:extLst>
          </p:cNvPr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4B8D"/>
                </a:solidFill>
              </a:rPr>
              <a:t>Nové přístupy k prezentaci v zahraničí</a:t>
            </a:r>
          </a:p>
        </p:txBody>
      </p:sp>
    </p:spTree>
    <p:extLst>
      <p:ext uri="{BB962C8B-B14F-4D97-AF65-F5344CB8AC3E}">
        <p14:creationId xmlns:p14="http://schemas.microsoft.com/office/powerpoint/2010/main" val="67965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4B8D"/>
                </a:solidFill>
              </a:rPr>
              <a:t>Nové </a:t>
            </a:r>
            <a:r>
              <a:rPr lang="cs-CZ" dirty="0" smtClean="0">
                <a:solidFill>
                  <a:srgbClr val="004B8D"/>
                </a:solidFill>
              </a:rPr>
              <a:t>prvky</a:t>
            </a:r>
            <a:endParaRPr lang="cs-CZ" dirty="0">
              <a:solidFill>
                <a:srgbClr val="004B8D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AAACED4B-81E8-42A8-A77C-F6C8E0C8F5BB}"/>
              </a:ext>
            </a:extLst>
          </p:cNvPr>
          <p:cNvGraphicFramePr/>
          <p:nvPr>
            <p:extLst/>
          </p:nvPr>
        </p:nvGraphicFramePr>
        <p:xfrm>
          <a:off x="362744" y="719226"/>
          <a:ext cx="8418511" cy="370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530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solidFill>
                  <a:srgbClr val="004B8D"/>
                </a:solidFill>
              </a:rPr>
              <a:t>Branding</a:t>
            </a:r>
            <a:r>
              <a:rPr lang="cs-CZ" dirty="0">
                <a:solidFill>
                  <a:srgbClr val="004B8D"/>
                </a:solidFill>
              </a:rPr>
              <a:t> České republiky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D0A7D60-6FF4-4DF0-9FB9-48DDB154E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 b="15000"/>
          <a:stretch/>
        </p:blipFill>
        <p:spPr>
          <a:xfrm>
            <a:off x="3587996" y="1437793"/>
            <a:ext cx="1509096" cy="15101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C4713DD-C820-4F2F-BFCA-00E4D07B2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900">
            <a:off x="5367037" y="1014551"/>
            <a:ext cx="3205298" cy="10430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4DAB775-EFFF-4F96-ACB6-96937D05C0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2" b="34166"/>
          <a:stretch/>
        </p:blipFill>
        <p:spPr>
          <a:xfrm rot="734793">
            <a:off x="5192689" y="3119625"/>
            <a:ext cx="3132515" cy="6729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B5F49118-9A65-4AAE-B4A3-EE72EEE0B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606">
            <a:off x="480434" y="997243"/>
            <a:ext cx="2951288" cy="122478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8682224-C7CD-4649-819C-75996B6581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8" r="8072" b="28541"/>
          <a:stretch/>
        </p:blipFill>
        <p:spPr>
          <a:xfrm rot="20763915">
            <a:off x="412319" y="2792348"/>
            <a:ext cx="3141965" cy="111614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4CAF2F0-344F-4AD2-962C-7CC3B979CB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90" y="93524"/>
            <a:ext cx="915699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4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4">
            <a:extLst>
              <a:ext uri="{FF2B5EF4-FFF2-40B4-BE49-F238E27FC236}">
                <a16:creationId xmlns:a16="http://schemas.microsoft.com/office/drawing/2014/main" xmlns="" id="{4F74F128-A73C-44DD-958B-122AEE0402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5" y="914400"/>
            <a:ext cx="1823720" cy="887095"/>
          </a:xfrm>
          <a:prstGeom prst="rect">
            <a:avLst/>
          </a:prstGeom>
        </p:spPr>
      </p:pic>
      <p:pic>
        <p:nvPicPr>
          <p:cNvPr id="24" name="Picture 35">
            <a:extLst>
              <a:ext uri="{FF2B5EF4-FFF2-40B4-BE49-F238E27FC236}">
                <a16:creationId xmlns:a16="http://schemas.microsoft.com/office/drawing/2014/main" xmlns="" id="{BEC56A68-80D7-46D1-902E-064508254B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40" y="914400"/>
            <a:ext cx="1946275" cy="913765"/>
          </a:xfrm>
          <a:prstGeom prst="rect">
            <a:avLst/>
          </a:prstGeom>
        </p:spPr>
      </p:pic>
      <p:pic>
        <p:nvPicPr>
          <p:cNvPr id="25" name="Picture 36">
            <a:extLst>
              <a:ext uri="{FF2B5EF4-FFF2-40B4-BE49-F238E27FC236}">
                <a16:creationId xmlns:a16="http://schemas.microsoft.com/office/drawing/2014/main" xmlns="" id="{22C619F5-6216-4FA7-9D30-99798C4430A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30" y="932815"/>
            <a:ext cx="1807845" cy="895350"/>
          </a:xfrm>
          <a:prstGeom prst="rect">
            <a:avLst/>
          </a:prstGeom>
        </p:spPr>
      </p:pic>
      <p:pic>
        <p:nvPicPr>
          <p:cNvPr id="26" name="Picture 32" descr="Obsah obrázku text, vizitka, snímek obrazovky, Písmo&#10;&#10;Popis byl vytvořen automaticky">
            <a:extLst>
              <a:ext uri="{FF2B5EF4-FFF2-40B4-BE49-F238E27FC236}">
                <a16:creationId xmlns:a16="http://schemas.microsoft.com/office/drawing/2014/main" xmlns="" id="{A6A2CFBA-2CBD-487A-A0E4-00DEF2F6E15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2" b="49426"/>
          <a:stretch/>
        </p:blipFill>
        <p:spPr bwMode="auto">
          <a:xfrm>
            <a:off x="509905" y="2068373"/>
            <a:ext cx="2418080" cy="664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3">
            <a:extLst>
              <a:ext uri="{FF2B5EF4-FFF2-40B4-BE49-F238E27FC236}">
                <a16:creationId xmlns:a16="http://schemas.microsoft.com/office/drawing/2014/main" xmlns="" id="{2433D11D-700F-4F5E-9AA3-5CA2A441AF7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60" y="2068373"/>
            <a:ext cx="2336165" cy="676910"/>
          </a:xfrm>
          <a:prstGeom prst="rect">
            <a:avLst/>
          </a:prstGeom>
        </p:spPr>
      </p:pic>
      <p:pic>
        <p:nvPicPr>
          <p:cNvPr id="28" name="Picture 29">
            <a:extLst>
              <a:ext uri="{FF2B5EF4-FFF2-40B4-BE49-F238E27FC236}">
                <a16:creationId xmlns:a16="http://schemas.microsoft.com/office/drawing/2014/main" xmlns="" id="{F44FAB35-0D54-4BFE-A57F-20416C4EBDB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1" y="3134451"/>
            <a:ext cx="1896745" cy="674370"/>
          </a:xfrm>
          <a:prstGeom prst="rect">
            <a:avLst/>
          </a:prstGeom>
        </p:spPr>
      </p:pic>
      <p:pic>
        <p:nvPicPr>
          <p:cNvPr id="29" name="Picture 30">
            <a:extLst>
              <a:ext uri="{FF2B5EF4-FFF2-40B4-BE49-F238E27FC236}">
                <a16:creationId xmlns:a16="http://schemas.microsoft.com/office/drawing/2014/main" xmlns="" id="{7B9A7EA3-B503-49D6-8C48-53B00537BF8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35" y="3134451"/>
            <a:ext cx="1770380" cy="673735"/>
          </a:xfrm>
          <a:prstGeom prst="rect">
            <a:avLst/>
          </a:prstGeom>
        </p:spPr>
      </p:pic>
      <p:pic>
        <p:nvPicPr>
          <p:cNvPr id="30" name="Picture 31">
            <a:extLst>
              <a:ext uri="{FF2B5EF4-FFF2-40B4-BE49-F238E27FC236}">
                <a16:creationId xmlns:a16="http://schemas.microsoft.com/office/drawing/2014/main" xmlns="" id="{7ACC30E1-C97D-4C0E-BC15-2166CBE521A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64" y="3136990"/>
            <a:ext cx="1823720" cy="668655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solidFill>
                  <a:srgbClr val="004B8D"/>
                </a:solidFill>
              </a:rPr>
              <a:t>Branding</a:t>
            </a:r>
            <a:r>
              <a:rPr lang="cs-CZ" dirty="0">
                <a:solidFill>
                  <a:srgbClr val="004B8D"/>
                </a:solidFill>
              </a:rPr>
              <a:t> České republiky </a:t>
            </a:r>
          </a:p>
        </p:txBody>
      </p:sp>
    </p:spTree>
    <p:extLst>
      <p:ext uri="{BB962C8B-B14F-4D97-AF65-F5344CB8AC3E}">
        <p14:creationId xmlns:p14="http://schemas.microsoft.com/office/powerpoint/2010/main" val="331423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0B3E7CB-E67A-43AC-B2C8-8817D372B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33" y="0"/>
            <a:ext cx="6333267" cy="4477449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284A62B2-9965-4A75-8158-025719205184}"/>
              </a:ext>
            </a:extLst>
          </p:cNvPr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4B8D"/>
                </a:solidFill>
              </a:rPr>
              <a:t>Expozice</a:t>
            </a:r>
          </a:p>
        </p:txBody>
      </p:sp>
    </p:spTree>
    <p:extLst>
      <p:ext uri="{BB962C8B-B14F-4D97-AF65-F5344CB8AC3E}">
        <p14:creationId xmlns:p14="http://schemas.microsoft.com/office/powerpoint/2010/main" val="302515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rázek 56">
            <a:extLst>
              <a:ext uri="{FF2B5EF4-FFF2-40B4-BE49-F238E27FC236}">
                <a16:creationId xmlns:a16="http://schemas.microsoft.com/office/drawing/2014/main" xmlns="" id="{C17604CD-C852-4E21-8C86-19E9057D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25441"/>
            <a:ext cx="5973288" cy="37136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288" y="93524"/>
            <a:ext cx="8418512" cy="553998"/>
          </a:xfrm>
        </p:spPr>
        <p:txBody>
          <a:bodyPr/>
          <a:lstStyle/>
          <a:p>
            <a:r>
              <a:rPr lang="cs-CZ" dirty="0">
                <a:solidFill>
                  <a:srgbClr val="004B8D"/>
                </a:solidFill>
              </a:rPr>
              <a:t>Východiska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134" y="140822"/>
            <a:ext cx="2946929" cy="4165940"/>
          </a:xfrm>
          <a:prstGeom prst="rect">
            <a:avLst/>
          </a:prstGeom>
        </p:spPr>
      </p:pic>
      <p:sp>
        <p:nvSpPr>
          <p:cNvPr id="31" name="Rovnoramenný trojúhelník 30"/>
          <p:cNvSpPr/>
          <p:nvPr/>
        </p:nvSpPr>
        <p:spPr>
          <a:xfrm>
            <a:off x="2419441" y="3473721"/>
            <a:ext cx="905418" cy="680254"/>
          </a:xfrm>
          <a:prstGeom prst="triangle">
            <a:avLst/>
          </a:prstGeom>
        </p:spPr>
        <p:style>
          <a:lnRef idx="2">
            <a:schemeClr val="accent4">
              <a:tint val="40000"/>
              <a:alpha val="90000"/>
              <a:hueOff val="5435612"/>
              <a:satOff val="31895"/>
              <a:lumOff val="3427"/>
              <a:alphaOff val="0"/>
            </a:schemeClr>
          </a:lnRef>
          <a:fillRef idx="1">
            <a:schemeClr val="accent4">
              <a:tint val="40000"/>
              <a:alpha val="90000"/>
              <a:hueOff val="5435612"/>
              <a:satOff val="31895"/>
              <a:lumOff val="3427"/>
              <a:alphaOff val="0"/>
            </a:schemeClr>
          </a:fillRef>
          <a:effectRef idx="0">
            <a:schemeClr val="accent4">
              <a:tint val="40000"/>
              <a:alpha val="90000"/>
              <a:hueOff val="5435612"/>
              <a:satOff val="31895"/>
              <a:lumOff val="342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bdélník 31"/>
          <p:cNvSpPr/>
          <p:nvPr/>
        </p:nvSpPr>
        <p:spPr>
          <a:xfrm rot="396896">
            <a:off x="155889" y="3273452"/>
            <a:ext cx="5432522" cy="275730"/>
          </a:xfrm>
          <a:prstGeom prst="rect">
            <a:avLst/>
          </a:prstGeom>
        </p:spPr>
        <p:style>
          <a:lnRef idx="2">
            <a:schemeClr val="accent4">
              <a:tint val="40000"/>
              <a:alpha val="90000"/>
              <a:hueOff val="8153418"/>
              <a:satOff val="47843"/>
              <a:lumOff val="5141"/>
              <a:alphaOff val="0"/>
            </a:schemeClr>
          </a:lnRef>
          <a:fillRef idx="1">
            <a:schemeClr val="accent4">
              <a:tint val="40000"/>
              <a:alpha val="90000"/>
              <a:hueOff val="8153418"/>
              <a:satOff val="47843"/>
              <a:lumOff val="5141"/>
              <a:alphaOff val="0"/>
            </a:schemeClr>
          </a:fillRef>
          <a:effectRef idx="0">
            <a:schemeClr val="accent4">
              <a:tint val="40000"/>
              <a:alpha val="90000"/>
              <a:hueOff val="8153418"/>
              <a:satOff val="47843"/>
              <a:lumOff val="514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Skupina 32"/>
          <p:cNvGrpSpPr/>
          <p:nvPr/>
        </p:nvGrpSpPr>
        <p:grpSpPr>
          <a:xfrm>
            <a:off x="3522114" y="2762978"/>
            <a:ext cx="2173007" cy="558716"/>
            <a:chOff x="2955734" y="2461663"/>
            <a:chExt cx="1349267" cy="461749"/>
          </a:xfrm>
        </p:grpSpPr>
        <p:sp>
          <p:nvSpPr>
            <p:cNvPr id="55" name="Zaoblený obdélník 54"/>
            <p:cNvSpPr/>
            <p:nvPr/>
          </p:nvSpPr>
          <p:spPr>
            <a:xfrm>
              <a:off x="2955734" y="2461663"/>
              <a:ext cx="1349267" cy="461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Zaoblený obdélník 6"/>
            <p:cNvSpPr/>
            <p:nvPr/>
          </p:nvSpPr>
          <p:spPr>
            <a:xfrm>
              <a:off x="2978275" y="2484204"/>
              <a:ext cx="1304185" cy="416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/>
                <a:t>Vysoká komplexita</a:t>
              </a:r>
              <a:endParaRPr lang="en-US" sz="1600" kern="1200" dirty="0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3522113" y="2175046"/>
            <a:ext cx="2173007" cy="558716"/>
            <a:chOff x="2955734" y="1963933"/>
            <a:chExt cx="1349267" cy="461749"/>
          </a:xfrm>
        </p:grpSpPr>
        <p:sp>
          <p:nvSpPr>
            <p:cNvPr id="53" name="Zaoblený obdélník 52"/>
            <p:cNvSpPr/>
            <p:nvPr/>
          </p:nvSpPr>
          <p:spPr>
            <a:xfrm>
              <a:off x="2955734" y="1963933"/>
              <a:ext cx="1349267" cy="461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281545"/>
                <a:satOff val="-3037"/>
                <a:lumOff val="3165"/>
                <a:alphaOff val="0"/>
              </a:schemeClr>
            </a:fillRef>
            <a:effectRef idx="0">
              <a:schemeClr val="accent4">
                <a:hueOff val="1281545"/>
                <a:satOff val="-3037"/>
                <a:lumOff val="31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Zaoblený obdélník 8"/>
            <p:cNvSpPr/>
            <p:nvPr/>
          </p:nvSpPr>
          <p:spPr>
            <a:xfrm>
              <a:off x="2978275" y="1986474"/>
              <a:ext cx="1304185" cy="416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/>
                <a:t>Exportní výkonost</a:t>
              </a: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3522114" y="1594863"/>
            <a:ext cx="2173007" cy="558716"/>
            <a:chOff x="2955734" y="1466203"/>
            <a:chExt cx="1349267" cy="461749"/>
          </a:xfrm>
        </p:grpSpPr>
        <p:sp>
          <p:nvSpPr>
            <p:cNvPr id="51" name="Zaoblený obdélník 50"/>
            <p:cNvSpPr/>
            <p:nvPr/>
          </p:nvSpPr>
          <p:spPr>
            <a:xfrm>
              <a:off x="2955734" y="1466203"/>
              <a:ext cx="1349267" cy="461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563091"/>
                <a:satOff val="-6074"/>
                <a:lumOff val="6331"/>
                <a:alphaOff val="0"/>
              </a:schemeClr>
            </a:fillRef>
            <a:effectRef idx="0">
              <a:schemeClr val="accent4">
                <a:hueOff val="2563091"/>
                <a:satOff val="-6074"/>
                <a:lumOff val="63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Zaoblený obdélník 10"/>
            <p:cNvSpPr/>
            <p:nvPr/>
          </p:nvSpPr>
          <p:spPr>
            <a:xfrm>
              <a:off x="2978275" y="1488744"/>
              <a:ext cx="1304185" cy="416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/>
                <a:t>Otevřenost ekonomiky</a:t>
              </a: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3522114" y="1019876"/>
            <a:ext cx="2173007" cy="558716"/>
            <a:chOff x="2955734" y="959479"/>
            <a:chExt cx="1349267" cy="461749"/>
          </a:xfrm>
        </p:grpSpPr>
        <p:sp>
          <p:nvSpPr>
            <p:cNvPr id="49" name="Zaoblený obdélník 48"/>
            <p:cNvSpPr/>
            <p:nvPr/>
          </p:nvSpPr>
          <p:spPr>
            <a:xfrm>
              <a:off x="2955734" y="959479"/>
              <a:ext cx="1349267" cy="461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844636"/>
                <a:satOff val="-9111"/>
                <a:lumOff val="9496"/>
                <a:alphaOff val="0"/>
              </a:schemeClr>
            </a:fillRef>
            <a:effectRef idx="0">
              <a:schemeClr val="accent4">
                <a:hueOff val="3844636"/>
                <a:satOff val="-9111"/>
                <a:lumOff val="94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Zaoblený obdélník 12"/>
            <p:cNvSpPr/>
            <p:nvPr/>
          </p:nvSpPr>
          <p:spPr>
            <a:xfrm>
              <a:off x="2978275" y="982020"/>
              <a:ext cx="1304185" cy="416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/>
                <a:t>Vysoké zapojení do GVC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142964" y="2363369"/>
            <a:ext cx="2173007" cy="558716"/>
            <a:chOff x="1006792" y="1963933"/>
            <a:chExt cx="1349267" cy="461749"/>
          </a:xfrm>
        </p:grpSpPr>
        <p:sp>
          <p:nvSpPr>
            <p:cNvPr id="45" name="Zaoblený obdélník 44"/>
            <p:cNvSpPr/>
            <p:nvPr/>
          </p:nvSpPr>
          <p:spPr>
            <a:xfrm>
              <a:off x="1006792" y="1963933"/>
              <a:ext cx="1349267" cy="461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407727"/>
                <a:satOff val="-15186"/>
                <a:lumOff val="15826"/>
                <a:alphaOff val="0"/>
              </a:schemeClr>
            </a:fillRef>
            <a:effectRef idx="0">
              <a:schemeClr val="accent4">
                <a:hueOff val="6407727"/>
                <a:satOff val="-15186"/>
                <a:lumOff val="158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Zaoblený obdélník 16"/>
            <p:cNvSpPr/>
            <p:nvPr/>
          </p:nvSpPr>
          <p:spPr>
            <a:xfrm>
              <a:off x="1029333" y="1986474"/>
              <a:ext cx="1304185" cy="416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/>
                <a:t>Importní náročnost</a:t>
              </a:r>
              <a:endParaRPr lang="en-US" sz="1600" kern="1200" dirty="0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142964" y="1775528"/>
            <a:ext cx="2173007" cy="558716"/>
            <a:chOff x="1006792" y="1466203"/>
            <a:chExt cx="1349267" cy="461749"/>
          </a:xfrm>
        </p:grpSpPr>
        <p:sp>
          <p:nvSpPr>
            <p:cNvPr id="43" name="Zaoblený obdélník 42"/>
            <p:cNvSpPr/>
            <p:nvPr/>
          </p:nvSpPr>
          <p:spPr>
            <a:xfrm>
              <a:off x="1006792" y="1466203"/>
              <a:ext cx="1349267" cy="461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689272"/>
                <a:satOff val="-18223"/>
                <a:lumOff val="18992"/>
                <a:alphaOff val="0"/>
              </a:schemeClr>
            </a:fillRef>
            <a:effectRef idx="0">
              <a:schemeClr val="accent4">
                <a:hueOff val="7689272"/>
                <a:satOff val="-18223"/>
                <a:lumOff val="189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Zaoblený obdélník 18"/>
            <p:cNvSpPr/>
            <p:nvPr/>
          </p:nvSpPr>
          <p:spPr>
            <a:xfrm>
              <a:off x="1029333" y="1488744"/>
              <a:ext cx="1304185" cy="416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/>
                <a:t>Závislost na vstupech</a:t>
              </a:r>
              <a:endParaRPr lang="en-US" sz="1600" kern="1200" dirty="0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142964" y="1194091"/>
            <a:ext cx="2173007" cy="558716"/>
            <a:chOff x="1006792" y="959479"/>
            <a:chExt cx="1349267" cy="461749"/>
          </a:xfrm>
        </p:grpSpPr>
        <p:sp>
          <p:nvSpPr>
            <p:cNvPr id="41" name="Zaoblený obdélník 40"/>
            <p:cNvSpPr/>
            <p:nvPr/>
          </p:nvSpPr>
          <p:spPr>
            <a:xfrm>
              <a:off x="1006792" y="959479"/>
              <a:ext cx="1349267" cy="461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8970818"/>
                <a:satOff val="-21260"/>
                <a:lumOff val="22157"/>
                <a:alphaOff val="0"/>
              </a:schemeClr>
            </a:fillRef>
            <a:effectRef idx="0">
              <a:schemeClr val="accent4">
                <a:hueOff val="8970818"/>
                <a:satOff val="-21260"/>
                <a:lumOff val="2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Zaoblený obdélník 20"/>
            <p:cNvSpPr/>
            <p:nvPr/>
          </p:nvSpPr>
          <p:spPr>
            <a:xfrm>
              <a:off x="1029333" y="982020"/>
              <a:ext cx="1304185" cy="416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/>
                <a:t>Pozice v GVC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2171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4B8D"/>
                </a:solidFill>
              </a:rPr>
              <a:t>Exportní financování a pojišťování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295D0C78-D32C-4F57-9C41-6DE3DBB69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772113"/>
              </p:ext>
            </p:extLst>
          </p:nvPr>
        </p:nvGraphicFramePr>
        <p:xfrm>
          <a:off x="249338" y="647522"/>
          <a:ext cx="8645323" cy="449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6927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33288" y="93524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4B8D"/>
                </a:solidFill>
              </a:rPr>
              <a:t>Vnitřní trh a obchodní politika</a:t>
            </a:r>
          </a:p>
        </p:txBody>
      </p:sp>
      <p:pic>
        <p:nvPicPr>
          <p:cNvPr id="3074" name="Picture 2" descr="What to Know About Europe's New Entry Requirement—and Entry Fee—Coming in  2024 | Frommer's">
            <a:extLst>
              <a:ext uri="{FF2B5EF4-FFF2-40B4-BE49-F238E27FC236}">
                <a16:creationId xmlns:a16="http://schemas.microsoft.com/office/drawing/2014/main" xmlns="" id="{AAE34507-A19D-4C95-B28A-0B88E0B5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08" y="93524"/>
            <a:ext cx="1096365" cy="7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368984B-082F-44D7-9708-212CC9190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9" y="905528"/>
            <a:ext cx="7982857" cy="344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2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CD347F0-CFC6-4283-802B-D9557B53756B}"/>
              </a:ext>
            </a:extLst>
          </p:cNvPr>
          <p:cNvGraphicFramePr/>
          <p:nvPr>
            <p:extLst/>
          </p:nvPr>
        </p:nvGraphicFramePr>
        <p:xfrm>
          <a:off x="1280319" y="958850"/>
          <a:ext cx="6583362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xmlns="" id="{326FB7A9-3741-4FA9-904D-02968AE2FC3D}"/>
              </a:ext>
            </a:extLst>
          </p:cNvPr>
          <p:cNvSpPr txBox="1">
            <a:spLocks/>
          </p:cNvSpPr>
          <p:nvPr/>
        </p:nvSpPr>
        <p:spPr>
          <a:xfrm>
            <a:off x="86397" y="93524"/>
            <a:ext cx="901071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4B8D"/>
                </a:solidFill>
              </a:rPr>
              <a:t>Pracovní skupiny a řídící výbor exportní strategie</a:t>
            </a:r>
          </a:p>
        </p:txBody>
      </p:sp>
    </p:spTree>
    <p:extLst>
      <p:ext uri="{BB962C8B-B14F-4D97-AF65-F5344CB8AC3E}">
        <p14:creationId xmlns:p14="http://schemas.microsoft.com/office/powerpoint/2010/main" val="425676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63538" y="426670"/>
            <a:ext cx="8418512" cy="760292"/>
          </a:xfrm>
        </p:spPr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Nadpis 9"/>
          <p:cNvSpPr txBox="1">
            <a:spLocks/>
          </p:cNvSpPr>
          <p:nvPr/>
        </p:nvSpPr>
        <p:spPr>
          <a:xfrm>
            <a:off x="502489" y="1604840"/>
            <a:ext cx="4944721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/>
              <a:t>Rudolf Klepáček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cs-CZ" sz="1800" dirty="0"/>
              <a:t>Odbor podpory exportu</a:t>
            </a:r>
          </a:p>
          <a:p>
            <a:r>
              <a:rPr lang="cs-CZ" sz="1800" dirty="0" err="1">
                <a:hlinkClick r:id="rId3"/>
              </a:rPr>
              <a:t>klepacek</a:t>
            </a:r>
            <a:r>
              <a:rPr lang="en-US" sz="1800" dirty="0">
                <a:hlinkClick r:id="rId3"/>
              </a:rPr>
              <a:t>@mpo.cz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27A93C4-2024-4B38-8224-61C5BEEFD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685800"/>
            <a:ext cx="5953125" cy="37719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288" y="93524"/>
            <a:ext cx="8418512" cy="553998"/>
          </a:xfrm>
        </p:spPr>
        <p:txBody>
          <a:bodyPr/>
          <a:lstStyle/>
          <a:p>
            <a:r>
              <a:rPr lang="cs-CZ" dirty="0">
                <a:solidFill>
                  <a:srgbClr val="004B8D"/>
                </a:solidFill>
              </a:rPr>
              <a:t>Východiska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29ABDA7-1C6A-434F-8E76-3E9094996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326" y="3053886"/>
            <a:ext cx="1845497" cy="134625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621F3A9-C762-474D-B33D-ABA0FB266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211" y="2571750"/>
            <a:ext cx="1845497" cy="1056666"/>
          </a:xfrm>
          <a:prstGeom prst="rect">
            <a:avLst/>
          </a:prstGeom>
        </p:spPr>
      </p:pic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xmlns="" id="{16CB4E21-CE72-4F10-BE81-AF9CF7A16A7B}"/>
              </a:ext>
            </a:extLst>
          </p:cNvPr>
          <p:cNvCxnSpPr>
            <a:cxnSpLocks/>
          </p:cNvCxnSpPr>
          <p:nvPr/>
        </p:nvCxnSpPr>
        <p:spPr>
          <a:xfrm flipH="1" flipV="1">
            <a:off x="2573081" y="3092164"/>
            <a:ext cx="626628" cy="211017"/>
          </a:xfrm>
          <a:prstGeom prst="straightConnector1">
            <a:avLst/>
          </a:prstGeom>
          <a:ln w="22225">
            <a:gradFill>
              <a:gsLst>
                <a:gs pos="100000">
                  <a:srgbClr val="7030A0"/>
                </a:gs>
                <a:gs pos="100000">
                  <a:srgbClr val="7030A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xmlns="" id="{1226FA96-34BD-435B-B716-4D31B5FF0F87}"/>
              </a:ext>
            </a:extLst>
          </p:cNvPr>
          <p:cNvCxnSpPr>
            <a:cxnSpLocks/>
          </p:cNvCxnSpPr>
          <p:nvPr/>
        </p:nvCxnSpPr>
        <p:spPr>
          <a:xfrm flipV="1">
            <a:off x="2573081" y="2571750"/>
            <a:ext cx="530604" cy="482136"/>
          </a:xfrm>
          <a:prstGeom prst="straightConnector1">
            <a:avLst/>
          </a:prstGeom>
          <a:ln w="22225">
            <a:gradFill>
              <a:gsLst>
                <a:gs pos="100000">
                  <a:srgbClr val="7030A0"/>
                </a:gs>
                <a:gs pos="100000">
                  <a:srgbClr val="7030A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rázek 56">
            <a:extLst>
              <a:ext uri="{FF2B5EF4-FFF2-40B4-BE49-F238E27FC236}">
                <a16:creationId xmlns:a16="http://schemas.microsoft.com/office/drawing/2014/main" xmlns="" id="{C17604CD-C852-4E21-8C86-19E9057D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00" y="647522"/>
            <a:ext cx="5973288" cy="37136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288" y="93524"/>
            <a:ext cx="8418512" cy="553998"/>
          </a:xfrm>
        </p:spPr>
        <p:txBody>
          <a:bodyPr/>
          <a:lstStyle/>
          <a:p>
            <a:r>
              <a:rPr lang="cs-CZ" dirty="0">
                <a:solidFill>
                  <a:srgbClr val="004B8D"/>
                </a:solidFill>
              </a:rPr>
              <a:t>Východiska</a:t>
            </a:r>
          </a:p>
        </p:txBody>
      </p:sp>
    </p:spTree>
    <p:extLst>
      <p:ext uri="{BB962C8B-B14F-4D97-AF65-F5344CB8AC3E}">
        <p14:creationId xmlns:p14="http://schemas.microsoft.com/office/powerpoint/2010/main" val="165122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288" y="93524"/>
            <a:ext cx="8418512" cy="553998"/>
          </a:xfrm>
        </p:spPr>
        <p:txBody>
          <a:bodyPr/>
          <a:lstStyle/>
          <a:p>
            <a:r>
              <a:rPr lang="cs-CZ" dirty="0">
                <a:solidFill>
                  <a:srgbClr val="004B8D"/>
                </a:solidFill>
              </a:rPr>
              <a:t>Trendy ovlivňující světový obchod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xmlns="" id="{93B1EF52-B02A-41B4-9867-3073400E87E4}"/>
              </a:ext>
            </a:extLst>
          </p:cNvPr>
          <p:cNvGrpSpPr/>
          <p:nvPr/>
        </p:nvGrpSpPr>
        <p:grpSpPr>
          <a:xfrm>
            <a:off x="1545776" y="942522"/>
            <a:ext cx="1785256" cy="1857829"/>
            <a:chOff x="2997201" y="1639207"/>
            <a:chExt cx="1785256" cy="1857829"/>
          </a:xfrm>
          <a:blipFill dpi="0" rotWithShape="1">
            <a:blip r:embed="rId3">
              <a:alphaModFix amt="75000"/>
            </a:blip>
            <a:srcRect/>
            <a:stretch>
              <a:fillRect/>
            </a:stretch>
          </a:blipFill>
        </p:grpSpPr>
        <p:sp>
          <p:nvSpPr>
            <p:cNvPr id="4" name="Šestiúhelník 3">
              <a:extLst>
                <a:ext uri="{FF2B5EF4-FFF2-40B4-BE49-F238E27FC236}">
                  <a16:creationId xmlns:a16="http://schemas.microsoft.com/office/drawing/2014/main" xmlns="" id="{D8684A99-7A15-4B9F-8AD9-8A77EDAE7E20}"/>
                </a:ext>
              </a:extLst>
            </p:cNvPr>
            <p:cNvSpPr/>
            <p:nvPr/>
          </p:nvSpPr>
          <p:spPr>
            <a:xfrm>
              <a:off x="3004458" y="2595613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Šestiúhelník 5">
              <a:extLst>
                <a:ext uri="{FF2B5EF4-FFF2-40B4-BE49-F238E27FC236}">
                  <a16:creationId xmlns:a16="http://schemas.microsoft.com/office/drawing/2014/main" xmlns="" id="{0D8B218E-5D28-409C-A3EB-CD00DFBC9A05}"/>
                </a:ext>
              </a:extLst>
            </p:cNvPr>
            <p:cNvSpPr/>
            <p:nvPr/>
          </p:nvSpPr>
          <p:spPr>
            <a:xfrm>
              <a:off x="3562974" y="2905763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Šestiúhelník 8">
              <a:extLst>
                <a:ext uri="{FF2B5EF4-FFF2-40B4-BE49-F238E27FC236}">
                  <a16:creationId xmlns:a16="http://schemas.microsoft.com/office/drawing/2014/main" xmlns="" id="{E79F74C5-7678-4A5B-9E78-20B459BC6B1A}"/>
                </a:ext>
              </a:extLst>
            </p:cNvPr>
            <p:cNvSpPr/>
            <p:nvPr/>
          </p:nvSpPr>
          <p:spPr>
            <a:xfrm>
              <a:off x="2997201" y="196077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Šestiúhelník 9">
              <a:extLst>
                <a:ext uri="{FF2B5EF4-FFF2-40B4-BE49-F238E27FC236}">
                  <a16:creationId xmlns:a16="http://schemas.microsoft.com/office/drawing/2014/main" xmlns="" id="{00B699B9-A29A-4FF2-B6A2-FC66D9ED6466}"/>
                </a:ext>
              </a:extLst>
            </p:cNvPr>
            <p:cNvSpPr/>
            <p:nvPr/>
          </p:nvSpPr>
          <p:spPr>
            <a:xfrm>
              <a:off x="3555717" y="227092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estiúhelník 10">
              <a:extLst>
                <a:ext uri="{FF2B5EF4-FFF2-40B4-BE49-F238E27FC236}">
                  <a16:creationId xmlns:a16="http://schemas.microsoft.com/office/drawing/2014/main" xmlns="" id="{E3CB22EC-D71C-47A9-B562-CF8CED3F532E}"/>
                </a:ext>
              </a:extLst>
            </p:cNvPr>
            <p:cNvSpPr/>
            <p:nvPr/>
          </p:nvSpPr>
          <p:spPr>
            <a:xfrm>
              <a:off x="3555717" y="163920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Šestiúhelník 11">
              <a:extLst>
                <a:ext uri="{FF2B5EF4-FFF2-40B4-BE49-F238E27FC236}">
                  <a16:creationId xmlns:a16="http://schemas.microsoft.com/office/drawing/2014/main" xmlns="" id="{EAFCD62A-0C64-4C37-9FB1-C893543C2FEA}"/>
                </a:ext>
              </a:extLst>
            </p:cNvPr>
            <p:cNvSpPr/>
            <p:nvPr/>
          </p:nvSpPr>
          <p:spPr>
            <a:xfrm>
              <a:off x="4114232" y="195299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Šestiúhelník 12">
              <a:extLst>
                <a:ext uri="{FF2B5EF4-FFF2-40B4-BE49-F238E27FC236}">
                  <a16:creationId xmlns:a16="http://schemas.microsoft.com/office/drawing/2014/main" xmlns="" id="{1BC585D8-BDAD-4030-B6FF-B96C11EEF2C9}"/>
                </a:ext>
              </a:extLst>
            </p:cNvPr>
            <p:cNvSpPr/>
            <p:nvPr/>
          </p:nvSpPr>
          <p:spPr>
            <a:xfrm>
              <a:off x="4114232" y="258471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xmlns="" id="{C320C1FB-8D51-43FC-B90C-0C465E8AE56B}"/>
              </a:ext>
            </a:extLst>
          </p:cNvPr>
          <p:cNvGrpSpPr/>
          <p:nvPr/>
        </p:nvGrpSpPr>
        <p:grpSpPr>
          <a:xfrm>
            <a:off x="2891119" y="2285093"/>
            <a:ext cx="1785256" cy="1857829"/>
            <a:chOff x="2997201" y="1639207"/>
            <a:chExt cx="1785256" cy="1857829"/>
          </a:xfrm>
          <a:blipFill>
            <a:blip r:embed="rId4">
              <a:alphaModFix amt="75000"/>
            </a:blip>
            <a:stretch>
              <a:fillRect/>
            </a:stretch>
          </a:blipFill>
        </p:grpSpPr>
        <p:sp>
          <p:nvSpPr>
            <p:cNvPr id="41" name="Šestiúhelník 40">
              <a:extLst>
                <a:ext uri="{FF2B5EF4-FFF2-40B4-BE49-F238E27FC236}">
                  <a16:creationId xmlns:a16="http://schemas.microsoft.com/office/drawing/2014/main" xmlns="" id="{2B73FB3F-E566-4317-9A8F-DC8A4C206284}"/>
                </a:ext>
              </a:extLst>
            </p:cNvPr>
            <p:cNvSpPr/>
            <p:nvPr/>
          </p:nvSpPr>
          <p:spPr>
            <a:xfrm>
              <a:off x="3004458" y="2595613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Šestiúhelník 41">
              <a:extLst>
                <a:ext uri="{FF2B5EF4-FFF2-40B4-BE49-F238E27FC236}">
                  <a16:creationId xmlns:a16="http://schemas.microsoft.com/office/drawing/2014/main" xmlns="" id="{274CD302-5236-429C-AD4D-7E6760D1C444}"/>
                </a:ext>
              </a:extLst>
            </p:cNvPr>
            <p:cNvSpPr/>
            <p:nvPr/>
          </p:nvSpPr>
          <p:spPr>
            <a:xfrm>
              <a:off x="3562974" y="2905763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Šestiúhelník 42">
              <a:extLst>
                <a:ext uri="{FF2B5EF4-FFF2-40B4-BE49-F238E27FC236}">
                  <a16:creationId xmlns:a16="http://schemas.microsoft.com/office/drawing/2014/main" xmlns="" id="{6D14F3F5-A5D1-4078-BC78-789EA0BDEA4D}"/>
                </a:ext>
              </a:extLst>
            </p:cNvPr>
            <p:cNvSpPr/>
            <p:nvPr/>
          </p:nvSpPr>
          <p:spPr>
            <a:xfrm>
              <a:off x="2997201" y="196077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Šestiúhelník 43">
              <a:extLst>
                <a:ext uri="{FF2B5EF4-FFF2-40B4-BE49-F238E27FC236}">
                  <a16:creationId xmlns:a16="http://schemas.microsoft.com/office/drawing/2014/main" xmlns="" id="{4472FBEB-21AE-4887-B294-6B41A9D477A0}"/>
                </a:ext>
              </a:extLst>
            </p:cNvPr>
            <p:cNvSpPr/>
            <p:nvPr/>
          </p:nvSpPr>
          <p:spPr>
            <a:xfrm>
              <a:off x="3555717" y="227092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Šestiúhelník 44">
              <a:extLst>
                <a:ext uri="{FF2B5EF4-FFF2-40B4-BE49-F238E27FC236}">
                  <a16:creationId xmlns:a16="http://schemas.microsoft.com/office/drawing/2014/main" xmlns="" id="{FB326B43-9632-495A-B977-B4B2C249A4E2}"/>
                </a:ext>
              </a:extLst>
            </p:cNvPr>
            <p:cNvSpPr/>
            <p:nvPr/>
          </p:nvSpPr>
          <p:spPr>
            <a:xfrm>
              <a:off x="3555717" y="163920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Šestiúhelník 45">
              <a:extLst>
                <a:ext uri="{FF2B5EF4-FFF2-40B4-BE49-F238E27FC236}">
                  <a16:creationId xmlns:a16="http://schemas.microsoft.com/office/drawing/2014/main" xmlns="" id="{ED27D9A4-7672-4939-B5A4-FEC9C186B2E4}"/>
                </a:ext>
              </a:extLst>
            </p:cNvPr>
            <p:cNvSpPr/>
            <p:nvPr/>
          </p:nvSpPr>
          <p:spPr>
            <a:xfrm>
              <a:off x="4114232" y="195299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Šestiúhelník 46">
              <a:extLst>
                <a:ext uri="{FF2B5EF4-FFF2-40B4-BE49-F238E27FC236}">
                  <a16:creationId xmlns:a16="http://schemas.microsoft.com/office/drawing/2014/main" xmlns="" id="{612D227A-74DB-49FD-93D4-B401B4F59805}"/>
                </a:ext>
              </a:extLst>
            </p:cNvPr>
            <p:cNvSpPr/>
            <p:nvPr/>
          </p:nvSpPr>
          <p:spPr>
            <a:xfrm>
              <a:off x="4114232" y="258471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xmlns="" id="{94395C5E-6821-4E74-B188-F3A10E3BEF8A}"/>
              </a:ext>
            </a:extLst>
          </p:cNvPr>
          <p:cNvGrpSpPr/>
          <p:nvPr/>
        </p:nvGrpSpPr>
        <p:grpSpPr>
          <a:xfrm>
            <a:off x="4313518" y="940963"/>
            <a:ext cx="1785256" cy="1857829"/>
            <a:chOff x="2997201" y="1639207"/>
            <a:chExt cx="1785256" cy="1857829"/>
          </a:xfrm>
          <a:blipFill dpi="0" rotWithShape="1">
            <a:blip r:embed="rId5">
              <a:alphaModFix amt="75000"/>
            </a:blip>
            <a:srcRect/>
            <a:stretch>
              <a:fillRect/>
            </a:stretch>
          </a:blipFill>
        </p:grpSpPr>
        <p:sp>
          <p:nvSpPr>
            <p:cNvPr id="49" name="Šestiúhelník 48">
              <a:extLst>
                <a:ext uri="{FF2B5EF4-FFF2-40B4-BE49-F238E27FC236}">
                  <a16:creationId xmlns:a16="http://schemas.microsoft.com/office/drawing/2014/main" xmlns="" id="{7E479470-97CE-4849-AFBB-063C08DA41EB}"/>
                </a:ext>
              </a:extLst>
            </p:cNvPr>
            <p:cNvSpPr/>
            <p:nvPr/>
          </p:nvSpPr>
          <p:spPr>
            <a:xfrm>
              <a:off x="3004458" y="2595613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Šestiúhelník 49">
              <a:extLst>
                <a:ext uri="{FF2B5EF4-FFF2-40B4-BE49-F238E27FC236}">
                  <a16:creationId xmlns:a16="http://schemas.microsoft.com/office/drawing/2014/main" xmlns="" id="{D85471F3-8296-411B-A7A7-441A6EED1C55}"/>
                </a:ext>
              </a:extLst>
            </p:cNvPr>
            <p:cNvSpPr/>
            <p:nvPr/>
          </p:nvSpPr>
          <p:spPr>
            <a:xfrm>
              <a:off x="3562974" y="2905763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Šestiúhelník 50">
              <a:extLst>
                <a:ext uri="{FF2B5EF4-FFF2-40B4-BE49-F238E27FC236}">
                  <a16:creationId xmlns:a16="http://schemas.microsoft.com/office/drawing/2014/main" xmlns="" id="{E4D07729-5EBB-4DDC-BEEE-0C16D7EDF64C}"/>
                </a:ext>
              </a:extLst>
            </p:cNvPr>
            <p:cNvSpPr/>
            <p:nvPr/>
          </p:nvSpPr>
          <p:spPr>
            <a:xfrm>
              <a:off x="2997201" y="196077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Šestiúhelník 51">
              <a:extLst>
                <a:ext uri="{FF2B5EF4-FFF2-40B4-BE49-F238E27FC236}">
                  <a16:creationId xmlns:a16="http://schemas.microsoft.com/office/drawing/2014/main" xmlns="" id="{F01FBBFD-B693-4599-B150-7F61E094206E}"/>
                </a:ext>
              </a:extLst>
            </p:cNvPr>
            <p:cNvSpPr/>
            <p:nvPr/>
          </p:nvSpPr>
          <p:spPr>
            <a:xfrm>
              <a:off x="3555717" y="227092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Šestiúhelník 52">
              <a:extLst>
                <a:ext uri="{FF2B5EF4-FFF2-40B4-BE49-F238E27FC236}">
                  <a16:creationId xmlns:a16="http://schemas.microsoft.com/office/drawing/2014/main" xmlns="" id="{7983A02B-B4F0-42FC-BA1B-062A60B18EC1}"/>
                </a:ext>
              </a:extLst>
            </p:cNvPr>
            <p:cNvSpPr/>
            <p:nvPr/>
          </p:nvSpPr>
          <p:spPr>
            <a:xfrm>
              <a:off x="3555717" y="163920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Šestiúhelník 53">
              <a:extLst>
                <a:ext uri="{FF2B5EF4-FFF2-40B4-BE49-F238E27FC236}">
                  <a16:creationId xmlns:a16="http://schemas.microsoft.com/office/drawing/2014/main" xmlns="" id="{990A437B-2B93-4B96-AC10-5ADC59FBA13D}"/>
                </a:ext>
              </a:extLst>
            </p:cNvPr>
            <p:cNvSpPr/>
            <p:nvPr/>
          </p:nvSpPr>
          <p:spPr>
            <a:xfrm>
              <a:off x="4114232" y="195299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Šestiúhelník 54">
              <a:extLst>
                <a:ext uri="{FF2B5EF4-FFF2-40B4-BE49-F238E27FC236}">
                  <a16:creationId xmlns:a16="http://schemas.microsoft.com/office/drawing/2014/main" xmlns="" id="{25344139-E5CE-4802-9000-9D0ABAEBA304}"/>
                </a:ext>
              </a:extLst>
            </p:cNvPr>
            <p:cNvSpPr/>
            <p:nvPr/>
          </p:nvSpPr>
          <p:spPr>
            <a:xfrm>
              <a:off x="4114232" y="258471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6" name="Skupina 55">
            <a:extLst>
              <a:ext uri="{FF2B5EF4-FFF2-40B4-BE49-F238E27FC236}">
                <a16:creationId xmlns:a16="http://schemas.microsoft.com/office/drawing/2014/main" xmlns="" id="{D05B07C2-7723-48C3-8413-F294533C4D58}"/>
              </a:ext>
            </a:extLst>
          </p:cNvPr>
          <p:cNvGrpSpPr/>
          <p:nvPr/>
        </p:nvGrpSpPr>
        <p:grpSpPr>
          <a:xfrm>
            <a:off x="5686547" y="2280722"/>
            <a:ext cx="1785256" cy="1857829"/>
            <a:chOff x="2997201" y="1639207"/>
            <a:chExt cx="1785256" cy="1857829"/>
          </a:xfrm>
          <a:blipFill>
            <a:blip r:embed="rId6">
              <a:alphaModFix amt="75000"/>
            </a:blip>
            <a:stretch>
              <a:fillRect/>
            </a:stretch>
          </a:blipFill>
        </p:grpSpPr>
        <p:sp>
          <p:nvSpPr>
            <p:cNvPr id="58" name="Šestiúhelník 57">
              <a:extLst>
                <a:ext uri="{FF2B5EF4-FFF2-40B4-BE49-F238E27FC236}">
                  <a16:creationId xmlns:a16="http://schemas.microsoft.com/office/drawing/2014/main" xmlns="" id="{2ED6ABC7-6ED3-4E75-BE7E-D27B048B5374}"/>
                </a:ext>
              </a:extLst>
            </p:cNvPr>
            <p:cNvSpPr/>
            <p:nvPr/>
          </p:nvSpPr>
          <p:spPr>
            <a:xfrm>
              <a:off x="3004458" y="2595613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Šestiúhelník 58">
              <a:extLst>
                <a:ext uri="{FF2B5EF4-FFF2-40B4-BE49-F238E27FC236}">
                  <a16:creationId xmlns:a16="http://schemas.microsoft.com/office/drawing/2014/main" xmlns="" id="{9BC05DE6-A9C1-49E7-8D71-078D6B916F23}"/>
                </a:ext>
              </a:extLst>
            </p:cNvPr>
            <p:cNvSpPr/>
            <p:nvPr/>
          </p:nvSpPr>
          <p:spPr>
            <a:xfrm>
              <a:off x="3562974" y="2905763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Šestiúhelník 59">
              <a:extLst>
                <a:ext uri="{FF2B5EF4-FFF2-40B4-BE49-F238E27FC236}">
                  <a16:creationId xmlns:a16="http://schemas.microsoft.com/office/drawing/2014/main" xmlns="" id="{E1774854-CF1D-49BC-B82A-5B33AD18263B}"/>
                </a:ext>
              </a:extLst>
            </p:cNvPr>
            <p:cNvSpPr/>
            <p:nvPr/>
          </p:nvSpPr>
          <p:spPr>
            <a:xfrm>
              <a:off x="2997201" y="196077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Šestiúhelník 60">
              <a:extLst>
                <a:ext uri="{FF2B5EF4-FFF2-40B4-BE49-F238E27FC236}">
                  <a16:creationId xmlns:a16="http://schemas.microsoft.com/office/drawing/2014/main" xmlns="" id="{E52F768B-8D9B-4AF3-9255-CC1CB3C17C30}"/>
                </a:ext>
              </a:extLst>
            </p:cNvPr>
            <p:cNvSpPr/>
            <p:nvPr/>
          </p:nvSpPr>
          <p:spPr>
            <a:xfrm>
              <a:off x="3555717" y="227092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Šestiúhelník 61">
              <a:extLst>
                <a:ext uri="{FF2B5EF4-FFF2-40B4-BE49-F238E27FC236}">
                  <a16:creationId xmlns:a16="http://schemas.microsoft.com/office/drawing/2014/main" xmlns="" id="{EB61E1DD-0ADD-4207-9C83-4BE53B020678}"/>
                </a:ext>
              </a:extLst>
            </p:cNvPr>
            <p:cNvSpPr/>
            <p:nvPr/>
          </p:nvSpPr>
          <p:spPr>
            <a:xfrm>
              <a:off x="3555717" y="163920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Šestiúhelník 62">
              <a:extLst>
                <a:ext uri="{FF2B5EF4-FFF2-40B4-BE49-F238E27FC236}">
                  <a16:creationId xmlns:a16="http://schemas.microsoft.com/office/drawing/2014/main" xmlns="" id="{5458F480-32C1-495F-9080-04B091E6630D}"/>
                </a:ext>
              </a:extLst>
            </p:cNvPr>
            <p:cNvSpPr/>
            <p:nvPr/>
          </p:nvSpPr>
          <p:spPr>
            <a:xfrm>
              <a:off x="4114232" y="195299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Šestiúhelník 63">
              <a:extLst>
                <a:ext uri="{FF2B5EF4-FFF2-40B4-BE49-F238E27FC236}">
                  <a16:creationId xmlns:a16="http://schemas.microsoft.com/office/drawing/2014/main" xmlns="" id="{41989624-F8B2-4045-AAD2-7A85A97AB2AC}"/>
                </a:ext>
              </a:extLst>
            </p:cNvPr>
            <p:cNvSpPr/>
            <p:nvPr/>
          </p:nvSpPr>
          <p:spPr>
            <a:xfrm>
              <a:off x="4114232" y="2584717"/>
              <a:ext cx="668225" cy="591273"/>
            </a:xfrm>
            <a:prstGeom prst="hexagon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9" name="TextovéPole 38">
            <a:extLst>
              <a:ext uri="{FF2B5EF4-FFF2-40B4-BE49-F238E27FC236}">
                <a16:creationId xmlns:a16="http://schemas.microsoft.com/office/drawing/2014/main" xmlns="" id="{A7223FBC-2A7F-4FD0-8196-A1F315B2DAF5}"/>
              </a:ext>
            </a:extLst>
          </p:cNvPr>
          <p:cNvSpPr txBox="1"/>
          <p:nvPr/>
        </p:nvSpPr>
        <p:spPr>
          <a:xfrm>
            <a:off x="794234" y="908327"/>
            <a:ext cx="158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Geopolitické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xmlns="" id="{1067CD68-6E6C-47A3-8BB3-3B5B54867119}"/>
              </a:ext>
            </a:extLst>
          </p:cNvPr>
          <p:cNvSpPr txBox="1"/>
          <p:nvPr/>
        </p:nvSpPr>
        <p:spPr>
          <a:xfrm>
            <a:off x="2060753" y="3829604"/>
            <a:ext cx="158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Demografické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xmlns="" id="{0327175C-5C71-4230-8D8F-94400FF26CFA}"/>
              </a:ext>
            </a:extLst>
          </p:cNvPr>
          <p:cNvSpPr txBox="1"/>
          <p:nvPr/>
        </p:nvSpPr>
        <p:spPr>
          <a:xfrm>
            <a:off x="5529798" y="856342"/>
            <a:ext cx="191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Environmentální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xmlns="" id="{B3076AB0-AAE6-4687-8258-BB2B468D0FBA}"/>
              </a:ext>
            </a:extLst>
          </p:cNvPr>
          <p:cNvSpPr txBox="1"/>
          <p:nvPr/>
        </p:nvSpPr>
        <p:spPr>
          <a:xfrm>
            <a:off x="6913288" y="3812782"/>
            <a:ext cx="191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/>
                </a:solidFill>
              </a:rPr>
              <a:t>Technologické</a:t>
            </a:r>
          </a:p>
        </p:txBody>
      </p:sp>
    </p:spTree>
    <p:extLst>
      <p:ext uri="{BB962C8B-B14F-4D97-AF65-F5344CB8AC3E}">
        <p14:creationId xmlns:p14="http://schemas.microsoft.com/office/powerpoint/2010/main" val="193979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929DF508-54F5-4C85-8628-F5564BAE6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767911"/>
              </p:ext>
            </p:extLst>
          </p:nvPr>
        </p:nvGraphicFramePr>
        <p:xfrm>
          <a:off x="133288" y="93524"/>
          <a:ext cx="8787974" cy="426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33288" y="93524"/>
            <a:ext cx="8418512" cy="553998"/>
          </a:xfrm>
        </p:spPr>
        <p:txBody>
          <a:bodyPr/>
          <a:lstStyle/>
          <a:p>
            <a:r>
              <a:rPr lang="cs-CZ" dirty="0">
                <a:solidFill>
                  <a:srgbClr val="004B8D"/>
                </a:solidFill>
              </a:rPr>
              <a:t>Cíle Exportní strategie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8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33288" y="93524"/>
            <a:ext cx="8418512" cy="553998"/>
          </a:xfrm>
        </p:spPr>
        <p:txBody>
          <a:bodyPr/>
          <a:lstStyle/>
          <a:p>
            <a:r>
              <a:rPr lang="cs-CZ" dirty="0">
                <a:solidFill>
                  <a:srgbClr val="004B8D"/>
                </a:solidFill>
              </a:rPr>
              <a:t>Ekosystém a prostředí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D8FC1CF-6837-4092-9062-875A3F563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490662"/>
            <a:ext cx="5715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1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33288" y="93524"/>
            <a:ext cx="8418512" cy="553998"/>
          </a:xfrm>
        </p:spPr>
        <p:txBody>
          <a:bodyPr/>
          <a:lstStyle/>
          <a:p>
            <a:r>
              <a:rPr lang="cs-CZ" dirty="0">
                <a:solidFill>
                  <a:srgbClr val="004B8D"/>
                </a:solidFill>
              </a:rPr>
              <a:t>Služby a kapitál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3E4446CD-BDEA-4A2D-9B05-976356B65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1200150"/>
            <a:ext cx="56959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33288" y="93524"/>
            <a:ext cx="8418512" cy="553998"/>
          </a:xfrm>
        </p:spPr>
        <p:txBody>
          <a:bodyPr/>
          <a:lstStyle/>
          <a:p>
            <a:r>
              <a:rPr lang="cs-CZ" dirty="0">
                <a:solidFill>
                  <a:srgbClr val="004B8D"/>
                </a:solidFill>
              </a:rPr>
              <a:t>Cíle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83AF8DA-ED7C-4146-8403-A7DA67CCB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952500"/>
            <a:ext cx="5676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30537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8967</TotalTime>
  <Words>304</Words>
  <Application>Microsoft Office PowerPoint</Application>
  <PresentationFormat>Předvádění na obrazovce (16:9)</PresentationFormat>
  <Paragraphs>140</Paragraphs>
  <Slides>23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Předloha V1</vt:lpstr>
      <vt:lpstr> Exportní strategie 2023-2033</vt:lpstr>
      <vt:lpstr>Východiska</vt:lpstr>
      <vt:lpstr>Východiska</vt:lpstr>
      <vt:lpstr>Východiska</vt:lpstr>
      <vt:lpstr>Trendy ovlivňující světový obchod</vt:lpstr>
      <vt:lpstr>Cíle Exportní strategie</vt:lpstr>
      <vt:lpstr>Ekosystém a prostředí</vt:lpstr>
      <vt:lpstr>Služby a kapitál</vt:lpstr>
      <vt:lpstr>Cíle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</vt:lpstr>
    </vt:vector>
  </TitlesOfParts>
  <Company>Ministerstvo průmyslu a obchodu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Exportní strategie 2020+</dc:title>
  <dc:creator>Klepáček Rudolf</dc:creator>
  <cp:lastModifiedBy>Účet Microsoft</cp:lastModifiedBy>
  <cp:revision>178</cp:revision>
  <dcterms:created xsi:type="dcterms:W3CDTF">2020-06-18T13:54:09Z</dcterms:created>
  <dcterms:modified xsi:type="dcterms:W3CDTF">2023-11-29T21:42:48Z</dcterms:modified>
</cp:coreProperties>
</file>