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2" r:id="rId4"/>
    <p:sldMasterId id="2147483892" r:id="rId5"/>
  </p:sldMasterIdLst>
  <p:notesMasterIdLst>
    <p:notesMasterId r:id="rId20"/>
  </p:notesMasterIdLst>
  <p:handoutMasterIdLst>
    <p:handoutMasterId r:id="rId21"/>
  </p:handoutMasterIdLst>
  <p:sldIdLst>
    <p:sldId id="304" r:id="rId6"/>
    <p:sldId id="320" r:id="rId7"/>
    <p:sldId id="321" r:id="rId8"/>
    <p:sldId id="322" r:id="rId9"/>
    <p:sldId id="318" r:id="rId10"/>
    <p:sldId id="328" r:id="rId11"/>
    <p:sldId id="329" r:id="rId12"/>
    <p:sldId id="330" r:id="rId13"/>
    <p:sldId id="325" r:id="rId14"/>
    <p:sldId id="257" r:id="rId15"/>
    <p:sldId id="316" r:id="rId16"/>
    <p:sldId id="317" r:id="rId17"/>
    <p:sldId id="331" r:id="rId18"/>
    <p:sldId id="315" r:id="rId19"/>
  </p:sldIdLst>
  <p:sldSz cx="1219835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7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136"/>
    <a:srgbClr val="FFE600"/>
    <a:srgbClr val="27ACAA"/>
    <a:srgbClr val="FFFFFF"/>
    <a:srgbClr val="C4C4CD"/>
    <a:srgbClr val="747480"/>
    <a:srgbClr val="2E2E38"/>
    <a:srgbClr val="808080"/>
    <a:srgbClr val="000000"/>
    <a:srgbClr val="FF9A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F3A0AE-ABC8-4EBA-BCB8-B2064045079A}" v="269" dt="2023-11-29T19:14:38.533"/>
    <p1510:client id="{6A91DA1A-E46B-45EE-A381-011DE9A4EB9C}" v="39" dt="2023-11-29T20:59:54.7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1" autoAdjust="0"/>
    <p:restoredTop sz="95013" autoAdjust="0"/>
  </p:normalViewPr>
  <p:slideViewPr>
    <p:cSldViewPr snapToGrid="0" snapToObjects="1" showGuides="1">
      <p:cViewPr varScale="1">
        <p:scale>
          <a:sx n="101" d="100"/>
          <a:sy n="101" d="100"/>
        </p:scale>
        <p:origin x="132" y="312"/>
      </p:cViewPr>
      <p:guideLst/>
    </p:cSldViewPr>
  </p:slideViewPr>
  <p:outlineViewPr>
    <p:cViewPr>
      <p:scale>
        <a:sx n="33" d="100"/>
        <a:sy n="33" d="100"/>
      </p:scale>
      <p:origin x="0" y="-7090"/>
    </p:cViewPr>
  </p:outlineViewPr>
  <p:notesTextViewPr>
    <p:cViewPr>
      <p:scale>
        <a:sx n="50" d="100"/>
        <a:sy n="50" d="100"/>
      </p:scale>
      <p:origin x="0" y="0"/>
    </p:cViewPr>
  </p:notesTextViewPr>
  <p:sorterViewPr>
    <p:cViewPr>
      <p:scale>
        <a:sx n="130" d="100"/>
        <a:sy n="130" d="100"/>
      </p:scale>
      <p:origin x="0" y="0"/>
    </p:cViewPr>
  </p:sorterViewPr>
  <p:notesViewPr>
    <p:cSldViewPr snapToGrid="0" snapToObjects="1" showGuides="1">
      <p:cViewPr varScale="1">
        <p:scale>
          <a:sx n="80" d="100"/>
          <a:sy n="80" d="100"/>
        </p:scale>
        <p:origin x="-2004" y="-96"/>
      </p:cViewPr>
      <p:guideLst>
        <p:guide orient="horz" pos="2909"/>
        <p:guide pos="218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https://sites.ey.com/sites/Cenykomodit-Reuters/Shared%20Documents/General/Monitoring%20cen%20energi&#237;/Commodities%20monitoring.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https://sites.ey.com/sites/Cenykomodit-Reuters/Shared%20Documents/General/Monitoring%20cen%20energi&#237;/Commodities%20monitoring.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647754137115838E-2"/>
          <c:y val="1.692203399411292E-2"/>
          <c:w val="0.92664993635206405"/>
          <c:h val="0.85090791730155202"/>
        </c:manualLayout>
      </c:layout>
      <c:lineChart>
        <c:grouping val="standard"/>
        <c:varyColors val="0"/>
        <c:ser>
          <c:idx val="2"/>
          <c:order val="0"/>
          <c:tx>
            <c:strRef>
              <c:f>'PXE power (CZ)'!$D$2</c:f>
              <c:strCache>
                <c:ptCount val="1"/>
                <c:pt idx="0">
                  <c:v>PXE CZ Cal24</c:v>
                </c:pt>
              </c:strCache>
            </c:strRef>
          </c:tx>
          <c:spPr>
            <a:ln w="19050" cap="rnd">
              <a:solidFill>
                <a:srgbClr val="FFE600"/>
              </a:solidFill>
              <a:round/>
            </a:ln>
            <a:effectLst/>
          </c:spPr>
          <c:marker>
            <c:symbol val="none"/>
          </c:marker>
          <c:dLbls>
            <c:dLbl>
              <c:idx val="1201"/>
              <c:layout>
                <c:manualLayout>
                  <c:x val="-2.2028800488449623E-3"/>
                  <c:y val="-0.13097542374360951"/>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AC0C-48D4-9D09-CE1D9AF9198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'PXE power (CZ)'!$A$5:$A$1206</c:f>
              <c:numCache>
                <c:formatCode>m/d/yyyy</c:formatCode>
                <c:ptCount val="1202"/>
                <c:pt idx="0">
                  <c:v>45254</c:v>
                </c:pt>
                <c:pt idx="1">
                  <c:v>45253</c:v>
                </c:pt>
                <c:pt idx="2">
                  <c:v>45252</c:v>
                </c:pt>
                <c:pt idx="3">
                  <c:v>45251</c:v>
                </c:pt>
                <c:pt idx="4">
                  <c:v>45250</c:v>
                </c:pt>
                <c:pt idx="5">
                  <c:v>45247</c:v>
                </c:pt>
                <c:pt idx="6">
                  <c:v>45246</c:v>
                </c:pt>
                <c:pt idx="7">
                  <c:v>45245</c:v>
                </c:pt>
                <c:pt idx="8">
                  <c:v>45244</c:v>
                </c:pt>
                <c:pt idx="9">
                  <c:v>45243</c:v>
                </c:pt>
                <c:pt idx="10">
                  <c:v>45240</c:v>
                </c:pt>
                <c:pt idx="11">
                  <c:v>45239</c:v>
                </c:pt>
                <c:pt idx="12">
                  <c:v>45238</c:v>
                </c:pt>
                <c:pt idx="13">
                  <c:v>45237</c:v>
                </c:pt>
                <c:pt idx="14">
                  <c:v>45236</c:v>
                </c:pt>
                <c:pt idx="15">
                  <c:v>45233</c:v>
                </c:pt>
                <c:pt idx="16">
                  <c:v>45232</c:v>
                </c:pt>
                <c:pt idx="17">
                  <c:v>45231</c:v>
                </c:pt>
                <c:pt idx="18">
                  <c:v>45230</c:v>
                </c:pt>
                <c:pt idx="19">
                  <c:v>45229</c:v>
                </c:pt>
                <c:pt idx="20">
                  <c:v>45226</c:v>
                </c:pt>
                <c:pt idx="21">
                  <c:v>45225</c:v>
                </c:pt>
                <c:pt idx="22">
                  <c:v>45224</c:v>
                </c:pt>
                <c:pt idx="23">
                  <c:v>45223</c:v>
                </c:pt>
                <c:pt idx="24">
                  <c:v>45222</c:v>
                </c:pt>
                <c:pt idx="25">
                  <c:v>45219</c:v>
                </c:pt>
                <c:pt idx="26">
                  <c:v>45218</c:v>
                </c:pt>
                <c:pt idx="27">
                  <c:v>45217</c:v>
                </c:pt>
                <c:pt idx="28">
                  <c:v>45216</c:v>
                </c:pt>
                <c:pt idx="29">
                  <c:v>45215</c:v>
                </c:pt>
                <c:pt idx="30">
                  <c:v>45212</c:v>
                </c:pt>
                <c:pt idx="31">
                  <c:v>45211</c:v>
                </c:pt>
                <c:pt idx="32">
                  <c:v>45210</c:v>
                </c:pt>
                <c:pt idx="33">
                  <c:v>45209</c:v>
                </c:pt>
                <c:pt idx="34">
                  <c:v>45208</c:v>
                </c:pt>
                <c:pt idx="35">
                  <c:v>45205</c:v>
                </c:pt>
                <c:pt idx="36">
                  <c:v>45204</c:v>
                </c:pt>
                <c:pt idx="37">
                  <c:v>45203</c:v>
                </c:pt>
                <c:pt idx="38">
                  <c:v>45202</c:v>
                </c:pt>
                <c:pt idx="39">
                  <c:v>45201</c:v>
                </c:pt>
                <c:pt idx="40">
                  <c:v>45198</c:v>
                </c:pt>
                <c:pt idx="41">
                  <c:v>45197</c:v>
                </c:pt>
                <c:pt idx="42">
                  <c:v>45196</c:v>
                </c:pt>
                <c:pt idx="43">
                  <c:v>45195</c:v>
                </c:pt>
                <c:pt idx="44">
                  <c:v>45194</c:v>
                </c:pt>
                <c:pt idx="45">
                  <c:v>45191</c:v>
                </c:pt>
                <c:pt idx="46">
                  <c:v>45190</c:v>
                </c:pt>
                <c:pt idx="47">
                  <c:v>45189</c:v>
                </c:pt>
                <c:pt idx="48">
                  <c:v>45188</c:v>
                </c:pt>
                <c:pt idx="49">
                  <c:v>45187</c:v>
                </c:pt>
                <c:pt idx="50">
                  <c:v>45184</c:v>
                </c:pt>
                <c:pt idx="51">
                  <c:v>45183</c:v>
                </c:pt>
                <c:pt idx="52">
                  <c:v>45182</c:v>
                </c:pt>
                <c:pt idx="53">
                  <c:v>45181</c:v>
                </c:pt>
                <c:pt idx="54">
                  <c:v>45180</c:v>
                </c:pt>
                <c:pt idx="55">
                  <c:v>45177</c:v>
                </c:pt>
                <c:pt idx="56">
                  <c:v>45176</c:v>
                </c:pt>
                <c:pt idx="57">
                  <c:v>45175</c:v>
                </c:pt>
                <c:pt idx="58">
                  <c:v>45174</c:v>
                </c:pt>
                <c:pt idx="59">
                  <c:v>45173</c:v>
                </c:pt>
                <c:pt idx="60">
                  <c:v>45170</c:v>
                </c:pt>
                <c:pt idx="61">
                  <c:v>45169</c:v>
                </c:pt>
                <c:pt idx="62">
                  <c:v>45168</c:v>
                </c:pt>
                <c:pt idx="63">
                  <c:v>45167</c:v>
                </c:pt>
                <c:pt idx="64">
                  <c:v>45166</c:v>
                </c:pt>
                <c:pt idx="65">
                  <c:v>45163</c:v>
                </c:pt>
                <c:pt idx="66">
                  <c:v>45162</c:v>
                </c:pt>
                <c:pt idx="67">
                  <c:v>45161</c:v>
                </c:pt>
                <c:pt idx="68">
                  <c:v>45160</c:v>
                </c:pt>
                <c:pt idx="69">
                  <c:v>45159</c:v>
                </c:pt>
                <c:pt idx="70">
                  <c:v>45156</c:v>
                </c:pt>
                <c:pt idx="71">
                  <c:v>45155</c:v>
                </c:pt>
                <c:pt idx="72">
                  <c:v>45154</c:v>
                </c:pt>
                <c:pt idx="73">
                  <c:v>45153</c:v>
                </c:pt>
                <c:pt idx="74">
                  <c:v>45152</c:v>
                </c:pt>
                <c:pt idx="75">
                  <c:v>45149</c:v>
                </c:pt>
                <c:pt idx="76">
                  <c:v>45148</c:v>
                </c:pt>
                <c:pt idx="77">
                  <c:v>45147</c:v>
                </c:pt>
                <c:pt idx="78">
                  <c:v>45146</c:v>
                </c:pt>
                <c:pt idx="79">
                  <c:v>45145</c:v>
                </c:pt>
                <c:pt idx="80">
                  <c:v>45142</c:v>
                </c:pt>
                <c:pt idx="81">
                  <c:v>45141</c:v>
                </c:pt>
                <c:pt idx="82">
                  <c:v>45140</c:v>
                </c:pt>
                <c:pt idx="83">
                  <c:v>45139</c:v>
                </c:pt>
                <c:pt idx="84">
                  <c:v>45138</c:v>
                </c:pt>
                <c:pt idx="85">
                  <c:v>45135</c:v>
                </c:pt>
                <c:pt idx="86">
                  <c:v>45134</c:v>
                </c:pt>
                <c:pt idx="87">
                  <c:v>45133</c:v>
                </c:pt>
                <c:pt idx="88">
                  <c:v>45132</c:v>
                </c:pt>
                <c:pt idx="89">
                  <c:v>45131</c:v>
                </c:pt>
                <c:pt idx="90">
                  <c:v>45128</c:v>
                </c:pt>
                <c:pt idx="91">
                  <c:v>45127</c:v>
                </c:pt>
                <c:pt idx="92">
                  <c:v>45126</c:v>
                </c:pt>
                <c:pt idx="93">
                  <c:v>45125</c:v>
                </c:pt>
                <c:pt idx="94">
                  <c:v>45124</c:v>
                </c:pt>
                <c:pt idx="95">
                  <c:v>45121</c:v>
                </c:pt>
                <c:pt idx="96">
                  <c:v>45120</c:v>
                </c:pt>
                <c:pt idx="97">
                  <c:v>45119</c:v>
                </c:pt>
                <c:pt idx="98">
                  <c:v>45118</c:v>
                </c:pt>
                <c:pt idx="99">
                  <c:v>45117</c:v>
                </c:pt>
                <c:pt idx="100">
                  <c:v>45114</c:v>
                </c:pt>
                <c:pt idx="101">
                  <c:v>45113</c:v>
                </c:pt>
                <c:pt idx="102">
                  <c:v>45112</c:v>
                </c:pt>
                <c:pt idx="103">
                  <c:v>45111</c:v>
                </c:pt>
                <c:pt idx="104">
                  <c:v>45110</c:v>
                </c:pt>
                <c:pt idx="105">
                  <c:v>45107</c:v>
                </c:pt>
                <c:pt idx="106">
                  <c:v>45106</c:v>
                </c:pt>
                <c:pt idx="107">
                  <c:v>45105</c:v>
                </c:pt>
                <c:pt idx="108">
                  <c:v>45104</c:v>
                </c:pt>
                <c:pt idx="109">
                  <c:v>45103</c:v>
                </c:pt>
                <c:pt idx="110">
                  <c:v>45100</c:v>
                </c:pt>
                <c:pt idx="111">
                  <c:v>45099</c:v>
                </c:pt>
                <c:pt idx="112">
                  <c:v>45098</c:v>
                </c:pt>
                <c:pt idx="113">
                  <c:v>45097</c:v>
                </c:pt>
                <c:pt idx="114">
                  <c:v>45096</c:v>
                </c:pt>
                <c:pt idx="115">
                  <c:v>45093</c:v>
                </c:pt>
                <c:pt idx="116">
                  <c:v>45092</c:v>
                </c:pt>
                <c:pt idx="117">
                  <c:v>45091</c:v>
                </c:pt>
                <c:pt idx="118">
                  <c:v>45090</c:v>
                </c:pt>
                <c:pt idx="119">
                  <c:v>45089</c:v>
                </c:pt>
                <c:pt idx="120">
                  <c:v>45086</c:v>
                </c:pt>
                <c:pt idx="121">
                  <c:v>45085</c:v>
                </c:pt>
                <c:pt idx="122">
                  <c:v>45084</c:v>
                </c:pt>
                <c:pt idx="123">
                  <c:v>45083</c:v>
                </c:pt>
                <c:pt idx="124">
                  <c:v>45082</c:v>
                </c:pt>
                <c:pt idx="125">
                  <c:v>45079</c:v>
                </c:pt>
                <c:pt idx="126">
                  <c:v>45078</c:v>
                </c:pt>
                <c:pt idx="127">
                  <c:v>45077</c:v>
                </c:pt>
                <c:pt idx="128">
                  <c:v>45076</c:v>
                </c:pt>
                <c:pt idx="129">
                  <c:v>45075</c:v>
                </c:pt>
                <c:pt idx="130">
                  <c:v>45072</c:v>
                </c:pt>
                <c:pt idx="131">
                  <c:v>45071</c:v>
                </c:pt>
                <c:pt idx="132">
                  <c:v>45070</c:v>
                </c:pt>
                <c:pt idx="133">
                  <c:v>45069</c:v>
                </c:pt>
                <c:pt idx="134">
                  <c:v>45068</c:v>
                </c:pt>
                <c:pt idx="135">
                  <c:v>45065</c:v>
                </c:pt>
                <c:pt idx="136">
                  <c:v>45064</c:v>
                </c:pt>
                <c:pt idx="137">
                  <c:v>45063</c:v>
                </c:pt>
                <c:pt idx="138">
                  <c:v>45062</c:v>
                </c:pt>
                <c:pt idx="139">
                  <c:v>45061</c:v>
                </c:pt>
                <c:pt idx="140">
                  <c:v>45058</c:v>
                </c:pt>
                <c:pt idx="141">
                  <c:v>45057</c:v>
                </c:pt>
                <c:pt idx="142">
                  <c:v>45056</c:v>
                </c:pt>
                <c:pt idx="143">
                  <c:v>45055</c:v>
                </c:pt>
                <c:pt idx="144">
                  <c:v>45054</c:v>
                </c:pt>
                <c:pt idx="145">
                  <c:v>45051</c:v>
                </c:pt>
                <c:pt idx="146">
                  <c:v>45050</c:v>
                </c:pt>
                <c:pt idx="147">
                  <c:v>45049</c:v>
                </c:pt>
                <c:pt idx="148">
                  <c:v>45048</c:v>
                </c:pt>
                <c:pt idx="149">
                  <c:v>45044</c:v>
                </c:pt>
                <c:pt idx="150">
                  <c:v>45043</c:v>
                </c:pt>
                <c:pt idx="151">
                  <c:v>45042</c:v>
                </c:pt>
                <c:pt idx="152">
                  <c:v>45041</c:v>
                </c:pt>
                <c:pt idx="153">
                  <c:v>45040</c:v>
                </c:pt>
                <c:pt idx="154">
                  <c:v>45037</c:v>
                </c:pt>
                <c:pt idx="155">
                  <c:v>45036</c:v>
                </c:pt>
                <c:pt idx="156">
                  <c:v>45035</c:v>
                </c:pt>
                <c:pt idx="157">
                  <c:v>45034</c:v>
                </c:pt>
                <c:pt idx="158">
                  <c:v>45033</c:v>
                </c:pt>
                <c:pt idx="159">
                  <c:v>45030</c:v>
                </c:pt>
                <c:pt idx="160">
                  <c:v>45029</c:v>
                </c:pt>
                <c:pt idx="161">
                  <c:v>45028</c:v>
                </c:pt>
                <c:pt idx="162">
                  <c:v>45027</c:v>
                </c:pt>
                <c:pt idx="163">
                  <c:v>45022</c:v>
                </c:pt>
                <c:pt idx="164">
                  <c:v>45021</c:v>
                </c:pt>
                <c:pt idx="165">
                  <c:v>45020</c:v>
                </c:pt>
                <c:pt idx="166">
                  <c:v>45019</c:v>
                </c:pt>
                <c:pt idx="167">
                  <c:v>45016</c:v>
                </c:pt>
                <c:pt idx="168">
                  <c:v>45015</c:v>
                </c:pt>
                <c:pt idx="169">
                  <c:v>45014</c:v>
                </c:pt>
                <c:pt idx="170">
                  <c:v>45013</c:v>
                </c:pt>
                <c:pt idx="171">
                  <c:v>45012</c:v>
                </c:pt>
                <c:pt idx="172">
                  <c:v>45009</c:v>
                </c:pt>
                <c:pt idx="173">
                  <c:v>45008</c:v>
                </c:pt>
                <c:pt idx="174">
                  <c:v>45007</c:v>
                </c:pt>
                <c:pt idx="175">
                  <c:v>45006</c:v>
                </c:pt>
                <c:pt idx="176">
                  <c:v>45005</c:v>
                </c:pt>
                <c:pt idx="177">
                  <c:v>45002</c:v>
                </c:pt>
                <c:pt idx="178">
                  <c:v>45001</c:v>
                </c:pt>
                <c:pt idx="179">
                  <c:v>45000</c:v>
                </c:pt>
                <c:pt idx="180">
                  <c:v>44999</c:v>
                </c:pt>
                <c:pt idx="181">
                  <c:v>44998</c:v>
                </c:pt>
                <c:pt idx="182">
                  <c:v>44995</c:v>
                </c:pt>
                <c:pt idx="183">
                  <c:v>44994</c:v>
                </c:pt>
                <c:pt idx="184">
                  <c:v>44993</c:v>
                </c:pt>
                <c:pt idx="185">
                  <c:v>44992</c:v>
                </c:pt>
                <c:pt idx="186">
                  <c:v>44991</c:v>
                </c:pt>
                <c:pt idx="187">
                  <c:v>44988</c:v>
                </c:pt>
                <c:pt idx="188">
                  <c:v>44987</c:v>
                </c:pt>
                <c:pt idx="189">
                  <c:v>44986</c:v>
                </c:pt>
                <c:pt idx="190">
                  <c:v>44985</c:v>
                </c:pt>
                <c:pt idx="191">
                  <c:v>44984</c:v>
                </c:pt>
                <c:pt idx="192">
                  <c:v>44981</c:v>
                </c:pt>
                <c:pt idx="193">
                  <c:v>44980</c:v>
                </c:pt>
                <c:pt idx="194">
                  <c:v>44979</c:v>
                </c:pt>
                <c:pt idx="195">
                  <c:v>44978</c:v>
                </c:pt>
                <c:pt idx="196">
                  <c:v>44977</c:v>
                </c:pt>
                <c:pt idx="197">
                  <c:v>44974</c:v>
                </c:pt>
                <c:pt idx="198">
                  <c:v>44973</c:v>
                </c:pt>
                <c:pt idx="199">
                  <c:v>44972</c:v>
                </c:pt>
                <c:pt idx="200">
                  <c:v>44971</c:v>
                </c:pt>
                <c:pt idx="201">
                  <c:v>44970</c:v>
                </c:pt>
                <c:pt idx="202">
                  <c:v>44967</c:v>
                </c:pt>
                <c:pt idx="203">
                  <c:v>44966</c:v>
                </c:pt>
                <c:pt idx="204">
                  <c:v>44965</c:v>
                </c:pt>
                <c:pt idx="205">
                  <c:v>44964</c:v>
                </c:pt>
                <c:pt idx="206">
                  <c:v>44963</c:v>
                </c:pt>
                <c:pt idx="207">
                  <c:v>44960</c:v>
                </c:pt>
                <c:pt idx="208">
                  <c:v>44959</c:v>
                </c:pt>
                <c:pt idx="209">
                  <c:v>44958</c:v>
                </c:pt>
                <c:pt idx="210">
                  <c:v>44957</c:v>
                </c:pt>
                <c:pt idx="211">
                  <c:v>44956</c:v>
                </c:pt>
                <c:pt idx="212">
                  <c:v>44953</c:v>
                </c:pt>
                <c:pt idx="213">
                  <c:v>44952</c:v>
                </c:pt>
                <c:pt idx="214">
                  <c:v>44951</c:v>
                </c:pt>
                <c:pt idx="215">
                  <c:v>44950</c:v>
                </c:pt>
                <c:pt idx="216">
                  <c:v>44949</c:v>
                </c:pt>
                <c:pt idx="217">
                  <c:v>44946</c:v>
                </c:pt>
                <c:pt idx="218">
                  <c:v>44945</c:v>
                </c:pt>
                <c:pt idx="219">
                  <c:v>44944</c:v>
                </c:pt>
                <c:pt idx="220">
                  <c:v>44943</c:v>
                </c:pt>
                <c:pt idx="221">
                  <c:v>44942</c:v>
                </c:pt>
                <c:pt idx="222">
                  <c:v>44939</c:v>
                </c:pt>
                <c:pt idx="223">
                  <c:v>44938</c:v>
                </c:pt>
                <c:pt idx="224">
                  <c:v>44937</c:v>
                </c:pt>
                <c:pt idx="225">
                  <c:v>44936</c:v>
                </c:pt>
                <c:pt idx="226">
                  <c:v>44935</c:v>
                </c:pt>
                <c:pt idx="227">
                  <c:v>44932</c:v>
                </c:pt>
                <c:pt idx="228">
                  <c:v>44931</c:v>
                </c:pt>
                <c:pt idx="229">
                  <c:v>44930</c:v>
                </c:pt>
                <c:pt idx="230">
                  <c:v>44929</c:v>
                </c:pt>
                <c:pt idx="231">
                  <c:v>44928</c:v>
                </c:pt>
                <c:pt idx="232">
                  <c:v>44925</c:v>
                </c:pt>
                <c:pt idx="233">
                  <c:v>44924</c:v>
                </c:pt>
                <c:pt idx="234">
                  <c:v>44923</c:v>
                </c:pt>
                <c:pt idx="235">
                  <c:v>44922</c:v>
                </c:pt>
                <c:pt idx="236">
                  <c:v>44918</c:v>
                </c:pt>
                <c:pt idx="237">
                  <c:v>44917</c:v>
                </c:pt>
                <c:pt idx="238">
                  <c:v>44916</c:v>
                </c:pt>
                <c:pt idx="239">
                  <c:v>44915</c:v>
                </c:pt>
                <c:pt idx="240">
                  <c:v>44914</c:v>
                </c:pt>
                <c:pt idx="241">
                  <c:v>44911</c:v>
                </c:pt>
                <c:pt idx="242">
                  <c:v>44910</c:v>
                </c:pt>
                <c:pt idx="243">
                  <c:v>44909</c:v>
                </c:pt>
                <c:pt idx="244">
                  <c:v>44908</c:v>
                </c:pt>
                <c:pt idx="245">
                  <c:v>44907</c:v>
                </c:pt>
                <c:pt idx="246">
                  <c:v>44904</c:v>
                </c:pt>
                <c:pt idx="247">
                  <c:v>44903</c:v>
                </c:pt>
                <c:pt idx="248">
                  <c:v>44902</c:v>
                </c:pt>
                <c:pt idx="249">
                  <c:v>44901</c:v>
                </c:pt>
                <c:pt idx="250">
                  <c:v>44900</c:v>
                </c:pt>
                <c:pt idx="251">
                  <c:v>44897</c:v>
                </c:pt>
                <c:pt idx="252">
                  <c:v>44896</c:v>
                </c:pt>
                <c:pt idx="253">
                  <c:v>44895</c:v>
                </c:pt>
                <c:pt idx="254">
                  <c:v>44894</c:v>
                </c:pt>
                <c:pt idx="255">
                  <c:v>44893</c:v>
                </c:pt>
                <c:pt idx="256">
                  <c:v>44890</c:v>
                </c:pt>
                <c:pt idx="257">
                  <c:v>44889</c:v>
                </c:pt>
                <c:pt idx="258">
                  <c:v>44888</c:v>
                </c:pt>
                <c:pt idx="259">
                  <c:v>44887</c:v>
                </c:pt>
                <c:pt idx="260">
                  <c:v>44886</c:v>
                </c:pt>
                <c:pt idx="261">
                  <c:v>44883</c:v>
                </c:pt>
                <c:pt idx="262">
                  <c:v>44882</c:v>
                </c:pt>
                <c:pt idx="263">
                  <c:v>44881</c:v>
                </c:pt>
                <c:pt idx="264">
                  <c:v>44880</c:v>
                </c:pt>
                <c:pt idx="265">
                  <c:v>44879</c:v>
                </c:pt>
                <c:pt idx="266">
                  <c:v>44876</c:v>
                </c:pt>
                <c:pt idx="267">
                  <c:v>44875</c:v>
                </c:pt>
                <c:pt idx="268">
                  <c:v>44874</c:v>
                </c:pt>
                <c:pt idx="269">
                  <c:v>44873</c:v>
                </c:pt>
                <c:pt idx="270">
                  <c:v>44872</c:v>
                </c:pt>
                <c:pt idx="271">
                  <c:v>44869</c:v>
                </c:pt>
                <c:pt idx="272">
                  <c:v>44868</c:v>
                </c:pt>
                <c:pt idx="273">
                  <c:v>44867</c:v>
                </c:pt>
                <c:pt idx="274">
                  <c:v>44866</c:v>
                </c:pt>
                <c:pt idx="275">
                  <c:v>44865</c:v>
                </c:pt>
                <c:pt idx="276">
                  <c:v>44862</c:v>
                </c:pt>
                <c:pt idx="277">
                  <c:v>44861</c:v>
                </c:pt>
                <c:pt idx="278">
                  <c:v>44860</c:v>
                </c:pt>
                <c:pt idx="279">
                  <c:v>44859</c:v>
                </c:pt>
                <c:pt idx="280">
                  <c:v>44858</c:v>
                </c:pt>
                <c:pt idx="281">
                  <c:v>44855</c:v>
                </c:pt>
                <c:pt idx="282">
                  <c:v>44854</c:v>
                </c:pt>
                <c:pt idx="283">
                  <c:v>44853</c:v>
                </c:pt>
                <c:pt idx="284">
                  <c:v>44852</c:v>
                </c:pt>
                <c:pt idx="285">
                  <c:v>44851</c:v>
                </c:pt>
                <c:pt idx="286">
                  <c:v>44848</c:v>
                </c:pt>
                <c:pt idx="287">
                  <c:v>44847</c:v>
                </c:pt>
                <c:pt idx="288">
                  <c:v>44846</c:v>
                </c:pt>
                <c:pt idx="289">
                  <c:v>44845</c:v>
                </c:pt>
                <c:pt idx="290">
                  <c:v>44844</c:v>
                </c:pt>
                <c:pt idx="291">
                  <c:v>44841</c:v>
                </c:pt>
                <c:pt idx="292">
                  <c:v>44840</c:v>
                </c:pt>
                <c:pt idx="293">
                  <c:v>44839</c:v>
                </c:pt>
                <c:pt idx="294">
                  <c:v>44838</c:v>
                </c:pt>
                <c:pt idx="295">
                  <c:v>44837</c:v>
                </c:pt>
                <c:pt idx="296">
                  <c:v>44834</c:v>
                </c:pt>
                <c:pt idx="297">
                  <c:v>44833</c:v>
                </c:pt>
                <c:pt idx="298">
                  <c:v>44832</c:v>
                </c:pt>
                <c:pt idx="299">
                  <c:v>44831</c:v>
                </c:pt>
                <c:pt idx="300">
                  <c:v>44830</c:v>
                </c:pt>
                <c:pt idx="301">
                  <c:v>44827</c:v>
                </c:pt>
                <c:pt idx="302">
                  <c:v>44826</c:v>
                </c:pt>
                <c:pt idx="303">
                  <c:v>44825</c:v>
                </c:pt>
                <c:pt idx="304">
                  <c:v>44824</c:v>
                </c:pt>
                <c:pt idx="305">
                  <c:v>44823</c:v>
                </c:pt>
                <c:pt idx="306">
                  <c:v>44820</c:v>
                </c:pt>
                <c:pt idx="307">
                  <c:v>44819</c:v>
                </c:pt>
                <c:pt idx="308">
                  <c:v>44818</c:v>
                </c:pt>
                <c:pt idx="309">
                  <c:v>44817</c:v>
                </c:pt>
                <c:pt idx="310">
                  <c:v>44816</c:v>
                </c:pt>
                <c:pt idx="311">
                  <c:v>44813</c:v>
                </c:pt>
                <c:pt idx="312">
                  <c:v>44812</c:v>
                </c:pt>
                <c:pt idx="313">
                  <c:v>44811</c:v>
                </c:pt>
                <c:pt idx="314">
                  <c:v>44810</c:v>
                </c:pt>
                <c:pt idx="315">
                  <c:v>44809</c:v>
                </c:pt>
                <c:pt idx="316">
                  <c:v>44806</c:v>
                </c:pt>
                <c:pt idx="317">
                  <c:v>44805</c:v>
                </c:pt>
                <c:pt idx="318">
                  <c:v>44804</c:v>
                </c:pt>
                <c:pt idx="319">
                  <c:v>44803</c:v>
                </c:pt>
                <c:pt idx="320">
                  <c:v>44802</c:v>
                </c:pt>
                <c:pt idx="321">
                  <c:v>44799</c:v>
                </c:pt>
                <c:pt idx="322">
                  <c:v>44798</c:v>
                </c:pt>
                <c:pt idx="323">
                  <c:v>44797</c:v>
                </c:pt>
                <c:pt idx="324">
                  <c:v>44796</c:v>
                </c:pt>
                <c:pt idx="325">
                  <c:v>44795</c:v>
                </c:pt>
                <c:pt idx="326">
                  <c:v>44792</c:v>
                </c:pt>
                <c:pt idx="327">
                  <c:v>44791</c:v>
                </c:pt>
                <c:pt idx="328">
                  <c:v>44790</c:v>
                </c:pt>
                <c:pt idx="329">
                  <c:v>44789</c:v>
                </c:pt>
                <c:pt idx="330">
                  <c:v>44788</c:v>
                </c:pt>
                <c:pt idx="331">
                  <c:v>44785</c:v>
                </c:pt>
                <c:pt idx="332">
                  <c:v>44784</c:v>
                </c:pt>
                <c:pt idx="333">
                  <c:v>44783</c:v>
                </c:pt>
                <c:pt idx="334">
                  <c:v>44782</c:v>
                </c:pt>
                <c:pt idx="335">
                  <c:v>44781</c:v>
                </c:pt>
                <c:pt idx="336">
                  <c:v>44778</c:v>
                </c:pt>
                <c:pt idx="337">
                  <c:v>44777</c:v>
                </c:pt>
                <c:pt idx="338">
                  <c:v>44776</c:v>
                </c:pt>
                <c:pt idx="339">
                  <c:v>44775</c:v>
                </c:pt>
                <c:pt idx="340">
                  <c:v>44774</c:v>
                </c:pt>
                <c:pt idx="341">
                  <c:v>44771</c:v>
                </c:pt>
                <c:pt idx="342">
                  <c:v>44770</c:v>
                </c:pt>
                <c:pt idx="343">
                  <c:v>44769</c:v>
                </c:pt>
                <c:pt idx="344">
                  <c:v>44768</c:v>
                </c:pt>
                <c:pt idx="345">
                  <c:v>44767</c:v>
                </c:pt>
                <c:pt idx="346">
                  <c:v>44764</c:v>
                </c:pt>
                <c:pt idx="347">
                  <c:v>44763</c:v>
                </c:pt>
                <c:pt idx="348">
                  <c:v>44762</c:v>
                </c:pt>
                <c:pt idx="349">
                  <c:v>44761</c:v>
                </c:pt>
                <c:pt idx="350">
                  <c:v>44760</c:v>
                </c:pt>
                <c:pt idx="351">
                  <c:v>44757</c:v>
                </c:pt>
                <c:pt idx="352">
                  <c:v>44756</c:v>
                </c:pt>
                <c:pt idx="353">
                  <c:v>44755</c:v>
                </c:pt>
                <c:pt idx="354">
                  <c:v>44754</c:v>
                </c:pt>
                <c:pt idx="355">
                  <c:v>44753</c:v>
                </c:pt>
                <c:pt idx="356">
                  <c:v>44750</c:v>
                </c:pt>
                <c:pt idx="357">
                  <c:v>44749</c:v>
                </c:pt>
                <c:pt idx="358">
                  <c:v>44748</c:v>
                </c:pt>
                <c:pt idx="359">
                  <c:v>44747</c:v>
                </c:pt>
                <c:pt idx="360">
                  <c:v>44746</c:v>
                </c:pt>
                <c:pt idx="361">
                  <c:v>44743</c:v>
                </c:pt>
                <c:pt idx="362">
                  <c:v>44742</c:v>
                </c:pt>
                <c:pt idx="363">
                  <c:v>44741</c:v>
                </c:pt>
                <c:pt idx="364">
                  <c:v>44740</c:v>
                </c:pt>
                <c:pt idx="365">
                  <c:v>44739</c:v>
                </c:pt>
                <c:pt idx="366">
                  <c:v>44736</c:v>
                </c:pt>
                <c:pt idx="367">
                  <c:v>44735</c:v>
                </c:pt>
                <c:pt idx="368">
                  <c:v>44734</c:v>
                </c:pt>
                <c:pt idx="369">
                  <c:v>44733</c:v>
                </c:pt>
                <c:pt idx="370">
                  <c:v>44732</c:v>
                </c:pt>
                <c:pt idx="371">
                  <c:v>44729</c:v>
                </c:pt>
                <c:pt idx="372">
                  <c:v>44728</c:v>
                </c:pt>
                <c:pt idx="373">
                  <c:v>44727</c:v>
                </c:pt>
                <c:pt idx="374">
                  <c:v>44726</c:v>
                </c:pt>
                <c:pt idx="375">
                  <c:v>44725</c:v>
                </c:pt>
                <c:pt idx="376">
                  <c:v>44722</c:v>
                </c:pt>
                <c:pt idx="377">
                  <c:v>44721</c:v>
                </c:pt>
                <c:pt idx="378">
                  <c:v>44720</c:v>
                </c:pt>
                <c:pt idx="379">
                  <c:v>44719</c:v>
                </c:pt>
                <c:pt idx="380">
                  <c:v>44718</c:v>
                </c:pt>
                <c:pt idx="381">
                  <c:v>44715</c:v>
                </c:pt>
                <c:pt idx="382">
                  <c:v>44714</c:v>
                </c:pt>
                <c:pt idx="383">
                  <c:v>44713</c:v>
                </c:pt>
                <c:pt idx="384">
                  <c:v>44712</c:v>
                </c:pt>
                <c:pt idx="385">
                  <c:v>44711</c:v>
                </c:pt>
                <c:pt idx="386">
                  <c:v>44708</c:v>
                </c:pt>
                <c:pt idx="387">
                  <c:v>44707</c:v>
                </c:pt>
                <c:pt idx="388">
                  <c:v>44706</c:v>
                </c:pt>
                <c:pt idx="389">
                  <c:v>44705</c:v>
                </c:pt>
                <c:pt idx="390">
                  <c:v>44704</c:v>
                </c:pt>
                <c:pt idx="391">
                  <c:v>44701</c:v>
                </c:pt>
                <c:pt idx="392">
                  <c:v>44700</c:v>
                </c:pt>
                <c:pt idx="393">
                  <c:v>44699</c:v>
                </c:pt>
                <c:pt idx="394">
                  <c:v>44698</c:v>
                </c:pt>
                <c:pt idx="395">
                  <c:v>44697</c:v>
                </c:pt>
                <c:pt idx="396">
                  <c:v>44694</c:v>
                </c:pt>
                <c:pt idx="397">
                  <c:v>44693</c:v>
                </c:pt>
                <c:pt idx="398">
                  <c:v>44692</c:v>
                </c:pt>
                <c:pt idx="399">
                  <c:v>44691</c:v>
                </c:pt>
                <c:pt idx="400">
                  <c:v>44690</c:v>
                </c:pt>
                <c:pt idx="401">
                  <c:v>44687</c:v>
                </c:pt>
                <c:pt idx="402">
                  <c:v>44686</c:v>
                </c:pt>
                <c:pt idx="403">
                  <c:v>44685</c:v>
                </c:pt>
                <c:pt idx="404">
                  <c:v>44684</c:v>
                </c:pt>
                <c:pt idx="405">
                  <c:v>44683</c:v>
                </c:pt>
                <c:pt idx="406">
                  <c:v>44680</c:v>
                </c:pt>
                <c:pt idx="407">
                  <c:v>44679</c:v>
                </c:pt>
                <c:pt idx="408">
                  <c:v>44678</c:v>
                </c:pt>
                <c:pt idx="409">
                  <c:v>44677</c:v>
                </c:pt>
                <c:pt idx="410">
                  <c:v>44676</c:v>
                </c:pt>
                <c:pt idx="411">
                  <c:v>44673</c:v>
                </c:pt>
                <c:pt idx="412">
                  <c:v>44672</c:v>
                </c:pt>
                <c:pt idx="413">
                  <c:v>44671</c:v>
                </c:pt>
                <c:pt idx="414">
                  <c:v>44670</c:v>
                </c:pt>
                <c:pt idx="415">
                  <c:v>44665</c:v>
                </c:pt>
                <c:pt idx="416">
                  <c:v>44664</c:v>
                </c:pt>
                <c:pt idx="417">
                  <c:v>44663</c:v>
                </c:pt>
                <c:pt idx="418">
                  <c:v>44662</c:v>
                </c:pt>
                <c:pt idx="419">
                  <c:v>44659</c:v>
                </c:pt>
                <c:pt idx="420">
                  <c:v>44658</c:v>
                </c:pt>
                <c:pt idx="421">
                  <c:v>44657</c:v>
                </c:pt>
                <c:pt idx="422">
                  <c:v>44656</c:v>
                </c:pt>
                <c:pt idx="423">
                  <c:v>44655</c:v>
                </c:pt>
                <c:pt idx="424">
                  <c:v>44652</c:v>
                </c:pt>
                <c:pt idx="425">
                  <c:v>44651</c:v>
                </c:pt>
                <c:pt idx="426">
                  <c:v>44650</c:v>
                </c:pt>
                <c:pt idx="427">
                  <c:v>44649</c:v>
                </c:pt>
                <c:pt idx="428">
                  <c:v>44648</c:v>
                </c:pt>
                <c:pt idx="429">
                  <c:v>44645</c:v>
                </c:pt>
                <c:pt idx="430">
                  <c:v>44644</c:v>
                </c:pt>
                <c:pt idx="431">
                  <c:v>44643</c:v>
                </c:pt>
                <c:pt idx="432">
                  <c:v>44642</c:v>
                </c:pt>
                <c:pt idx="433">
                  <c:v>44641</c:v>
                </c:pt>
                <c:pt idx="434">
                  <c:v>44638</c:v>
                </c:pt>
                <c:pt idx="435">
                  <c:v>44637</c:v>
                </c:pt>
                <c:pt idx="436">
                  <c:v>44636</c:v>
                </c:pt>
                <c:pt idx="437">
                  <c:v>44635</c:v>
                </c:pt>
                <c:pt idx="438">
                  <c:v>44634</c:v>
                </c:pt>
                <c:pt idx="439">
                  <c:v>44631</c:v>
                </c:pt>
                <c:pt idx="440">
                  <c:v>44630</c:v>
                </c:pt>
                <c:pt idx="441">
                  <c:v>44629</c:v>
                </c:pt>
                <c:pt idx="442">
                  <c:v>44628</c:v>
                </c:pt>
                <c:pt idx="443">
                  <c:v>44627</c:v>
                </c:pt>
                <c:pt idx="444">
                  <c:v>44624</c:v>
                </c:pt>
                <c:pt idx="445">
                  <c:v>44623</c:v>
                </c:pt>
                <c:pt idx="446">
                  <c:v>44622</c:v>
                </c:pt>
                <c:pt idx="447">
                  <c:v>44621</c:v>
                </c:pt>
                <c:pt idx="448">
                  <c:v>44620</c:v>
                </c:pt>
                <c:pt idx="449">
                  <c:v>44617</c:v>
                </c:pt>
                <c:pt idx="450">
                  <c:v>44616</c:v>
                </c:pt>
                <c:pt idx="451">
                  <c:v>44615</c:v>
                </c:pt>
                <c:pt idx="452">
                  <c:v>44614</c:v>
                </c:pt>
                <c:pt idx="453">
                  <c:v>44613</c:v>
                </c:pt>
                <c:pt idx="454">
                  <c:v>44610</c:v>
                </c:pt>
                <c:pt idx="455">
                  <c:v>44609</c:v>
                </c:pt>
                <c:pt idx="456">
                  <c:v>44608</c:v>
                </c:pt>
                <c:pt idx="457">
                  <c:v>44607</c:v>
                </c:pt>
                <c:pt idx="458">
                  <c:v>44606</c:v>
                </c:pt>
                <c:pt idx="459">
                  <c:v>44603</c:v>
                </c:pt>
                <c:pt idx="460">
                  <c:v>44602</c:v>
                </c:pt>
                <c:pt idx="461">
                  <c:v>44601</c:v>
                </c:pt>
                <c:pt idx="462">
                  <c:v>44600</c:v>
                </c:pt>
                <c:pt idx="463">
                  <c:v>44599</c:v>
                </c:pt>
                <c:pt idx="464">
                  <c:v>44596</c:v>
                </c:pt>
                <c:pt idx="465">
                  <c:v>44595</c:v>
                </c:pt>
                <c:pt idx="466">
                  <c:v>44594</c:v>
                </c:pt>
                <c:pt idx="467">
                  <c:v>44593</c:v>
                </c:pt>
                <c:pt idx="468">
                  <c:v>44592</c:v>
                </c:pt>
                <c:pt idx="469">
                  <c:v>44589</c:v>
                </c:pt>
                <c:pt idx="470">
                  <c:v>44588</c:v>
                </c:pt>
                <c:pt idx="471">
                  <c:v>44587</c:v>
                </c:pt>
                <c:pt idx="472">
                  <c:v>44586</c:v>
                </c:pt>
                <c:pt idx="473">
                  <c:v>44585</c:v>
                </c:pt>
                <c:pt idx="474">
                  <c:v>44582</c:v>
                </c:pt>
                <c:pt idx="475">
                  <c:v>44581</c:v>
                </c:pt>
                <c:pt idx="476">
                  <c:v>44580</c:v>
                </c:pt>
                <c:pt idx="477">
                  <c:v>44579</c:v>
                </c:pt>
                <c:pt idx="478">
                  <c:v>44578</c:v>
                </c:pt>
                <c:pt idx="479">
                  <c:v>44575</c:v>
                </c:pt>
                <c:pt idx="480">
                  <c:v>44574</c:v>
                </c:pt>
                <c:pt idx="481">
                  <c:v>44573</c:v>
                </c:pt>
                <c:pt idx="482">
                  <c:v>44572</c:v>
                </c:pt>
                <c:pt idx="483">
                  <c:v>44571</c:v>
                </c:pt>
                <c:pt idx="484">
                  <c:v>44568</c:v>
                </c:pt>
                <c:pt idx="485">
                  <c:v>44567</c:v>
                </c:pt>
                <c:pt idx="486">
                  <c:v>44566</c:v>
                </c:pt>
                <c:pt idx="487">
                  <c:v>44565</c:v>
                </c:pt>
                <c:pt idx="488">
                  <c:v>44564</c:v>
                </c:pt>
                <c:pt idx="489">
                  <c:v>44560</c:v>
                </c:pt>
                <c:pt idx="490">
                  <c:v>44559</c:v>
                </c:pt>
                <c:pt idx="491">
                  <c:v>44558</c:v>
                </c:pt>
                <c:pt idx="492">
                  <c:v>44557</c:v>
                </c:pt>
                <c:pt idx="493">
                  <c:v>44553</c:v>
                </c:pt>
                <c:pt idx="494">
                  <c:v>44552</c:v>
                </c:pt>
                <c:pt idx="495">
                  <c:v>44551</c:v>
                </c:pt>
                <c:pt idx="496">
                  <c:v>44550</c:v>
                </c:pt>
                <c:pt idx="497">
                  <c:v>44547</c:v>
                </c:pt>
                <c:pt idx="498">
                  <c:v>44546</c:v>
                </c:pt>
                <c:pt idx="499">
                  <c:v>44545</c:v>
                </c:pt>
                <c:pt idx="500">
                  <c:v>44544</c:v>
                </c:pt>
                <c:pt idx="501">
                  <c:v>44543</c:v>
                </c:pt>
                <c:pt idx="502">
                  <c:v>44540</c:v>
                </c:pt>
                <c:pt idx="503">
                  <c:v>44539</c:v>
                </c:pt>
                <c:pt idx="504">
                  <c:v>44538</c:v>
                </c:pt>
                <c:pt idx="505">
                  <c:v>44537</c:v>
                </c:pt>
                <c:pt idx="506">
                  <c:v>44536</c:v>
                </c:pt>
                <c:pt idx="507">
                  <c:v>44533</c:v>
                </c:pt>
                <c:pt idx="508">
                  <c:v>44532</c:v>
                </c:pt>
                <c:pt idx="509">
                  <c:v>44531</c:v>
                </c:pt>
                <c:pt idx="510">
                  <c:v>44530</c:v>
                </c:pt>
                <c:pt idx="511">
                  <c:v>44529</c:v>
                </c:pt>
                <c:pt idx="512">
                  <c:v>44526</c:v>
                </c:pt>
                <c:pt idx="513">
                  <c:v>44525</c:v>
                </c:pt>
                <c:pt idx="514">
                  <c:v>44524</c:v>
                </c:pt>
                <c:pt idx="515">
                  <c:v>44523</c:v>
                </c:pt>
                <c:pt idx="516">
                  <c:v>44522</c:v>
                </c:pt>
                <c:pt idx="517">
                  <c:v>44519</c:v>
                </c:pt>
                <c:pt idx="518">
                  <c:v>44518</c:v>
                </c:pt>
                <c:pt idx="519">
                  <c:v>44517</c:v>
                </c:pt>
                <c:pt idx="520">
                  <c:v>44516</c:v>
                </c:pt>
                <c:pt idx="521">
                  <c:v>44515</c:v>
                </c:pt>
                <c:pt idx="522">
                  <c:v>44512</c:v>
                </c:pt>
                <c:pt idx="523">
                  <c:v>44511</c:v>
                </c:pt>
                <c:pt idx="524">
                  <c:v>44510</c:v>
                </c:pt>
                <c:pt idx="525">
                  <c:v>44509</c:v>
                </c:pt>
                <c:pt idx="526">
                  <c:v>44508</c:v>
                </c:pt>
                <c:pt idx="527">
                  <c:v>44505</c:v>
                </c:pt>
                <c:pt idx="528">
                  <c:v>44504</c:v>
                </c:pt>
                <c:pt idx="529">
                  <c:v>44503</c:v>
                </c:pt>
                <c:pt idx="530">
                  <c:v>44502</c:v>
                </c:pt>
                <c:pt idx="531">
                  <c:v>44501</c:v>
                </c:pt>
                <c:pt idx="532">
                  <c:v>44498</c:v>
                </c:pt>
                <c:pt idx="533">
                  <c:v>44497</c:v>
                </c:pt>
                <c:pt idx="534">
                  <c:v>44496</c:v>
                </c:pt>
                <c:pt idx="535">
                  <c:v>44495</c:v>
                </c:pt>
                <c:pt idx="536">
                  <c:v>44494</c:v>
                </c:pt>
                <c:pt idx="537">
                  <c:v>44491</c:v>
                </c:pt>
                <c:pt idx="538">
                  <c:v>44490</c:v>
                </c:pt>
                <c:pt idx="539">
                  <c:v>44489</c:v>
                </c:pt>
                <c:pt idx="540">
                  <c:v>44488</c:v>
                </c:pt>
                <c:pt idx="541">
                  <c:v>44487</c:v>
                </c:pt>
                <c:pt idx="542">
                  <c:v>44484</c:v>
                </c:pt>
                <c:pt idx="543">
                  <c:v>44483</c:v>
                </c:pt>
                <c:pt idx="544">
                  <c:v>44482</c:v>
                </c:pt>
                <c:pt idx="545">
                  <c:v>44481</c:v>
                </c:pt>
                <c:pt idx="546">
                  <c:v>44480</c:v>
                </c:pt>
                <c:pt idx="547">
                  <c:v>44477</c:v>
                </c:pt>
                <c:pt idx="548">
                  <c:v>44476</c:v>
                </c:pt>
                <c:pt idx="549">
                  <c:v>44475</c:v>
                </c:pt>
                <c:pt idx="550">
                  <c:v>44474</c:v>
                </c:pt>
                <c:pt idx="551">
                  <c:v>44473</c:v>
                </c:pt>
                <c:pt idx="552">
                  <c:v>44470</c:v>
                </c:pt>
                <c:pt idx="553">
                  <c:v>44469</c:v>
                </c:pt>
                <c:pt idx="554">
                  <c:v>44468</c:v>
                </c:pt>
                <c:pt idx="555">
                  <c:v>44467</c:v>
                </c:pt>
                <c:pt idx="556">
                  <c:v>44466</c:v>
                </c:pt>
                <c:pt idx="557">
                  <c:v>44463</c:v>
                </c:pt>
                <c:pt idx="558">
                  <c:v>44462</c:v>
                </c:pt>
                <c:pt idx="559">
                  <c:v>44461</c:v>
                </c:pt>
                <c:pt idx="560">
                  <c:v>44460</c:v>
                </c:pt>
                <c:pt idx="561">
                  <c:v>44459</c:v>
                </c:pt>
                <c:pt idx="562">
                  <c:v>44456</c:v>
                </c:pt>
                <c:pt idx="563">
                  <c:v>44455</c:v>
                </c:pt>
                <c:pt idx="564">
                  <c:v>44454</c:v>
                </c:pt>
                <c:pt idx="565">
                  <c:v>44453</c:v>
                </c:pt>
                <c:pt idx="566">
                  <c:v>44452</c:v>
                </c:pt>
                <c:pt idx="567">
                  <c:v>44449</c:v>
                </c:pt>
                <c:pt idx="568">
                  <c:v>44448</c:v>
                </c:pt>
                <c:pt idx="569">
                  <c:v>44447</c:v>
                </c:pt>
                <c:pt idx="570">
                  <c:v>44446</c:v>
                </c:pt>
                <c:pt idx="571">
                  <c:v>44445</c:v>
                </c:pt>
                <c:pt idx="572">
                  <c:v>44442</c:v>
                </c:pt>
                <c:pt idx="573">
                  <c:v>44441</c:v>
                </c:pt>
                <c:pt idx="574">
                  <c:v>44440</c:v>
                </c:pt>
                <c:pt idx="575">
                  <c:v>44439</c:v>
                </c:pt>
                <c:pt idx="576">
                  <c:v>44438</c:v>
                </c:pt>
                <c:pt idx="577">
                  <c:v>44435</c:v>
                </c:pt>
                <c:pt idx="578">
                  <c:v>44434</c:v>
                </c:pt>
                <c:pt idx="579">
                  <c:v>44433</c:v>
                </c:pt>
                <c:pt idx="580">
                  <c:v>44432</c:v>
                </c:pt>
                <c:pt idx="581">
                  <c:v>44431</c:v>
                </c:pt>
                <c:pt idx="582">
                  <c:v>44428</c:v>
                </c:pt>
                <c:pt idx="583">
                  <c:v>44427</c:v>
                </c:pt>
                <c:pt idx="584">
                  <c:v>44426</c:v>
                </c:pt>
                <c:pt idx="585">
                  <c:v>44425</c:v>
                </c:pt>
                <c:pt idx="586">
                  <c:v>44424</c:v>
                </c:pt>
                <c:pt idx="587">
                  <c:v>44421</c:v>
                </c:pt>
                <c:pt idx="588">
                  <c:v>44420</c:v>
                </c:pt>
                <c:pt idx="589">
                  <c:v>44419</c:v>
                </c:pt>
                <c:pt idx="590">
                  <c:v>44418</c:v>
                </c:pt>
                <c:pt idx="591">
                  <c:v>44417</c:v>
                </c:pt>
                <c:pt idx="592">
                  <c:v>44414</c:v>
                </c:pt>
                <c:pt idx="593">
                  <c:v>44413</c:v>
                </c:pt>
                <c:pt idx="594">
                  <c:v>44412</c:v>
                </c:pt>
                <c:pt idx="595">
                  <c:v>44411</c:v>
                </c:pt>
                <c:pt idx="596">
                  <c:v>44410</c:v>
                </c:pt>
                <c:pt idx="597">
                  <c:v>44407</c:v>
                </c:pt>
                <c:pt idx="598">
                  <c:v>44406</c:v>
                </c:pt>
                <c:pt idx="599">
                  <c:v>44405</c:v>
                </c:pt>
                <c:pt idx="600">
                  <c:v>44404</c:v>
                </c:pt>
                <c:pt idx="601">
                  <c:v>44403</c:v>
                </c:pt>
                <c:pt idx="602">
                  <c:v>44400</c:v>
                </c:pt>
                <c:pt idx="603">
                  <c:v>44399</c:v>
                </c:pt>
                <c:pt idx="604">
                  <c:v>44398</c:v>
                </c:pt>
                <c:pt idx="605">
                  <c:v>44397</c:v>
                </c:pt>
                <c:pt idx="606">
                  <c:v>44396</c:v>
                </c:pt>
                <c:pt idx="607">
                  <c:v>44393</c:v>
                </c:pt>
                <c:pt idx="608">
                  <c:v>44392</c:v>
                </c:pt>
                <c:pt idx="609">
                  <c:v>44391</c:v>
                </c:pt>
                <c:pt idx="610">
                  <c:v>44390</c:v>
                </c:pt>
                <c:pt idx="611">
                  <c:v>44389</c:v>
                </c:pt>
                <c:pt idx="612">
                  <c:v>44386</c:v>
                </c:pt>
                <c:pt idx="613">
                  <c:v>44385</c:v>
                </c:pt>
                <c:pt idx="614">
                  <c:v>44384</c:v>
                </c:pt>
                <c:pt idx="615">
                  <c:v>44383</c:v>
                </c:pt>
                <c:pt idx="616">
                  <c:v>44382</c:v>
                </c:pt>
                <c:pt idx="617">
                  <c:v>44379</c:v>
                </c:pt>
                <c:pt idx="618">
                  <c:v>44378</c:v>
                </c:pt>
                <c:pt idx="619">
                  <c:v>44377</c:v>
                </c:pt>
                <c:pt idx="620">
                  <c:v>44376</c:v>
                </c:pt>
                <c:pt idx="621">
                  <c:v>44375</c:v>
                </c:pt>
                <c:pt idx="622">
                  <c:v>44372</c:v>
                </c:pt>
                <c:pt idx="623">
                  <c:v>44371</c:v>
                </c:pt>
                <c:pt idx="624">
                  <c:v>44370</c:v>
                </c:pt>
                <c:pt idx="625">
                  <c:v>44369</c:v>
                </c:pt>
                <c:pt idx="626">
                  <c:v>44368</c:v>
                </c:pt>
                <c:pt idx="627">
                  <c:v>44365</c:v>
                </c:pt>
                <c:pt idx="628">
                  <c:v>44364</c:v>
                </c:pt>
                <c:pt idx="629">
                  <c:v>44363</c:v>
                </c:pt>
                <c:pt idx="630">
                  <c:v>44362</c:v>
                </c:pt>
                <c:pt idx="631">
                  <c:v>44361</c:v>
                </c:pt>
                <c:pt idx="632">
                  <c:v>44358</c:v>
                </c:pt>
                <c:pt idx="633">
                  <c:v>44357</c:v>
                </c:pt>
                <c:pt idx="634">
                  <c:v>44356</c:v>
                </c:pt>
                <c:pt idx="635">
                  <c:v>44355</c:v>
                </c:pt>
                <c:pt idx="636">
                  <c:v>44354</c:v>
                </c:pt>
                <c:pt idx="637">
                  <c:v>44351</c:v>
                </c:pt>
                <c:pt idx="638">
                  <c:v>44350</c:v>
                </c:pt>
                <c:pt idx="639">
                  <c:v>44349</c:v>
                </c:pt>
                <c:pt idx="640">
                  <c:v>44348</c:v>
                </c:pt>
                <c:pt idx="641">
                  <c:v>44347</c:v>
                </c:pt>
                <c:pt idx="642">
                  <c:v>44344</c:v>
                </c:pt>
                <c:pt idx="643">
                  <c:v>44343</c:v>
                </c:pt>
                <c:pt idx="644">
                  <c:v>44342</c:v>
                </c:pt>
                <c:pt idx="645">
                  <c:v>44341</c:v>
                </c:pt>
                <c:pt idx="646">
                  <c:v>44340</c:v>
                </c:pt>
                <c:pt idx="647">
                  <c:v>44337</c:v>
                </c:pt>
                <c:pt idx="648">
                  <c:v>44336</c:v>
                </c:pt>
                <c:pt idx="649">
                  <c:v>44335</c:v>
                </c:pt>
                <c:pt idx="650">
                  <c:v>44334</c:v>
                </c:pt>
                <c:pt idx="651">
                  <c:v>44333</c:v>
                </c:pt>
                <c:pt idx="652">
                  <c:v>44330</c:v>
                </c:pt>
                <c:pt idx="653">
                  <c:v>44329</c:v>
                </c:pt>
                <c:pt idx="654">
                  <c:v>44328</c:v>
                </c:pt>
                <c:pt idx="655">
                  <c:v>44327</c:v>
                </c:pt>
                <c:pt idx="656">
                  <c:v>44326</c:v>
                </c:pt>
                <c:pt idx="657">
                  <c:v>44323</c:v>
                </c:pt>
                <c:pt idx="658">
                  <c:v>44322</c:v>
                </c:pt>
                <c:pt idx="659">
                  <c:v>44321</c:v>
                </c:pt>
                <c:pt idx="660">
                  <c:v>44320</c:v>
                </c:pt>
                <c:pt idx="661">
                  <c:v>44319</c:v>
                </c:pt>
                <c:pt idx="662">
                  <c:v>44316</c:v>
                </c:pt>
                <c:pt idx="663">
                  <c:v>44315</c:v>
                </c:pt>
                <c:pt idx="664">
                  <c:v>44314</c:v>
                </c:pt>
                <c:pt idx="665">
                  <c:v>44313</c:v>
                </c:pt>
                <c:pt idx="666">
                  <c:v>44312</c:v>
                </c:pt>
                <c:pt idx="667">
                  <c:v>44309</c:v>
                </c:pt>
                <c:pt idx="668">
                  <c:v>44308</c:v>
                </c:pt>
                <c:pt idx="669">
                  <c:v>44307</c:v>
                </c:pt>
                <c:pt idx="670">
                  <c:v>44306</c:v>
                </c:pt>
                <c:pt idx="671">
                  <c:v>44305</c:v>
                </c:pt>
                <c:pt idx="672">
                  <c:v>44302</c:v>
                </c:pt>
                <c:pt idx="673">
                  <c:v>44301</c:v>
                </c:pt>
                <c:pt idx="674">
                  <c:v>44300</c:v>
                </c:pt>
                <c:pt idx="675">
                  <c:v>44299</c:v>
                </c:pt>
                <c:pt idx="676">
                  <c:v>44298</c:v>
                </c:pt>
                <c:pt idx="677">
                  <c:v>44295</c:v>
                </c:pt>
                <c:pt idx="678">
                  <c:v>44294</c:v>
                </c:pt>
                <c:pt idx="679">
                  <c:v>44293</c:v>
                </c:pt>
                <c:pt idx="680">
                  <c:v>44292</c:v>
                </c:pt>
                <c:pt idx="681">
                  <c:v>44287</c:v>
                </c:pt>
                <c:pt idx="682">
                  <c:v>44286</c:v>
                </c:pt>
                <c:pt idx="683">
                  <c:v>44285</c:v>
                </c:pt>
                <c:pt idx="684">
                  <c:v>44284</c:v>
                </c:pt>
                <c:pt idx="685">
                  <c:v>44281</c:v>
                </c:pt>
                <c:pt idx="686">
                  <c:v>44280</c:v>
                </c:pt>
                <c:pt idx="687">
                  <c:v>44279</c:v>
                </c:pt>
                <c:pt idx="688">
                  <c:v>44278</c:v>
                </c:pt>
                <c:pt idx="689">
                  <c:v>44277</c:v>
                </c:pt>
                <c:pt idx="690">
                  <c:v>44274</c:v>
                </c:pt>
                <c:pt idx="691">
                  <c:v>44273</c:v>
                </c:pt>
                <c:pt idx="692">
                  <c:v>44272</c:v>
                </c:pt>
                <c:pt idx="693">
                  <c:v>44271</c:v>
                </c:pt>
                <c:pt idx="694">
                  <c:v>44270</c:v>
                </c:pt>
                <c:pt idx="695">
                  <c:v>44267</c:v>
                </c:pt>
                <c:pt idx="696">
                  <c:v>44266</c:v>
                </c:pt>
                <c:pt idx="697">
                  <c:v>44265</c:v>
                </c:pt>
                <c:pt idx="698">
                  <c:v>44264</c:v>
                </c:pt>
                <c:pt idx="699">
                  <c:v>44263</c:v>
                </c:pt>
                <c:pt idx="700">
                  <c:v>44260</c:v>
                </c:pt>
                <c:pt idx="701">
                  <c:v>44259</c:v>
                </c:pt>
                <c:pt idx="702">
                  <c:v>44258</c:v>
                </c:pt>
                <c:pt idx="703">
                  <c:v>44257</c:v>
                </c:pt>
                <c:pt idx="704">
                  <c:v>44256</c:v>
                </c:pt>
                <c:pt idx="705">
                  <c:v>44253</c:v>
                </c:pt>
                <c:pt idx="706">
                  <c:v>44252</c:v>
                </c:pt>
                <c:pt idx="707">
                  <c:v>44251</c:v>
                </c:pt>
                <c:pt idx="708">
                  <c:v>44250</c:v>
                </c:pt>
                <c:pt idx="709">
                  <c:v>44249</c:v>
                </c:pt>
                <c:pt idx="710">
                  <c:v>44246</c:v>
                </c:pt>
                <c:pt idx="711">
                  <c:v>44245</c:v>
                </c:pt>
                <c:pt idx="712">
                  <c:v>44244</c:v>
                </c:pt>
                <c:pt idx="713">
                  <c:v>44243</c:v>
                </c:pt>
                <c:pt idx="714">
                  <c:v>44242</c:v>
                </c:pt>
                <c:pt idx="715">
                  <c:v>44239</c:v>
                </c:pt>
                <c:pt idx="716">
                  <c:v>44238</c:v>
                </c:pt>
                <c:pt idx="717">
                  <c:v>44237</c:v>
                </c:pt>
                <c:pt idx="718">
                  <c:v>44236</c:v>
                </c:pt>
                <c:pt idx="719">
                  <c:v>44235</c:v>
                </c:pt>
                <c:pt idx="720">
                  <c:v>44232</c:v>
                </c:pt>
                <c:pt idx="721">
                  <c:v>44231</c:v>
                </c:pt>
                <c:pt idx="722">
                  <c:v>44230</c:v>
                </c:pt>
                <c:pt idx="723">
                  <c:v>44229</c:v>
                </c:pt>
                <c:pt idx="724">
                  <c:v>44228</c:v>
                </c:pt>
                <c:pt idx="725">
                  <c:v>44225</c:v>
                </c:pt>
                <c:pt idx="726">
                  <c:v>44224</c:v>
                </c:pt>
                <c:pt idx="727">
                  <c:v>44223</c:v>
                </c:pt>
                <c:pt idx="728">
                  <c:v>44222</c:v>
                </c:pt>
                <c:pt idx="729">
                  <c:v>44221</c:v>
                </c:pt>
                <c:pt idx="730">
                  <c:v>44218</c:v>
                </c:pt>
                <c:pt idx="731">
                  <c:v>44217</c:v>
                </c:pt>
                <c:pt idx="732">
                  <c:v>44216</c:v>
                </c:pt>
                <c:pt idx="733">
                  <c:v>44215</c:v>
                </c:pt>
                <c:pt idx="734">
                  <c:v>44214</c:v>
                </c:pt>
                <c:pt idx="735">
                  <c:v>44211</c:v>
                </c:pt>
                <c:pt idx="736">
                  <c:v>44210</c:v>
                </c:pt>
                <c:pt idx="737">
                  <c:v>44209</c:v>
                </c:pt>
                <c:pt idx="738">
                  <c:v>44208</c:v>
                </c:pt>
                <c:pt idx="739">
                  <c:v>44207</c:v>
                </c:pt>
                <c:pt idx="740">
                  <c:v>44204</c:v>
                </c:pt>
                <c:pt idx="741">
                  <c:v>44203</c:v>
                </c:pt>
                <c:pt idx="742">
                  <c:v>44202</c:v>
                </c:pt>
                <c:pt idx="743">
                  <c:v>44201</c:v>
                </c:pt>
                <c:pt idx="744">
                  <c:v>44200</c:v>
                </c:pt>
                <c:pt idx="745">
                  <c:v>44196</c:v>
                </c:pt>
                <c:pt idx="746">
                  <c:v>44195</c:v>
                </c:pt>
                <c:pt idx="747">
                  <c:v>44194</c:v>
                </c:pt>
                <c:pt idx="748">
                  <c:v>44193</c:v>
                </c:pt>
                <c:pt idx="749">
                  <c:v>44189</c:v>
                </c:pt>
                <c:pt idx="750">
                  <c:v>44188</c:v>
                </c:pt>
                <c:pt idx="751">
                  <c:v>44187</c:v>
                </c:pt>
                <c:pt idx="752">
                  <c:v>44186</c:v>
                </c:pt>
                <c:pt idx="753">
                  <c:v>44183</c:v>
                </c:pt>
                <c:pt idx="754">
                  <c:v>44182</c:v>
                </c:pt>
                <c:pt idx="755">
                  <c:v>44181</c:v>
                </c:pt>
                <c:pt idx="756">
                  <c:v>44180</c:v>
                </c:pt>
                <c:pt idx="757">
                  <c:v>44179</c:v>
                </c:pt>
                <c:pt idx="758">
                  <c:v>44176</c:v>
                </c:pt>
                <c:pt idx="759">
                  <c:v>44175</c:v>
                </c:pt>
                <c:pt idx="760">
                  <c:v>44174</c:v>
                </c:pt>
                <c:pt idx="761">
                  <c:v>44173</c:v>
                </c:pt>
                <c:pt idx="762">
                  <c:v>44172</c:v>
                </c:pt>
                <c:pt idx="763">
                  <c:v>44169</c:v>
                </c:pt>
                <c:pt idx="764">
                  <c:v>44168</c:v>
                </c:pt>
                <c:pt idx="765">
                  <c:v>44167</c:v>
                </c:pt>
                <c:pt idx="766">
                  <c:v>44166</c:v>
                </c:pt>
                <c:pt idx="767">
                  <c:v>44165</c:v>
                </c:pt>
                <c:pt idx="768">
                  <c:v>44162</c:v>
                </c:pt>
                <c:pt idx="769">
                  <c:v>44161</c:v>
                </c:pt>
                <c:pt idx="770">
                  <c:v>44160</c:v>
                </c:pt>
                <c:pt idx="771">
                  <c:v>44159</c:v>
                </c:pt>
                <c:pt idx="772">
                  <c:v>44158</c:v>
                </c:pt>
                <c:pt idx="773">
                  <c:v>44155</c:v>
                </c:pt>
                <c:pt idx="774">
                  <c:v>44154</c:v>
                </c:pt>
                <c:pt idx="775">
                  <c:v>44153</c:v>
                </c:pt>
                <c:pt idx="776">
                  <c:v>44152</c:v>
                </c:pt>
                <c:pt idx="777">
                  <c:v>44151</c:v>
                </c:pt>
                <c:pt idx="778">
                  <c:v>44148</c:v>
                </c:pt>
                <c:pt idx="779">
                  <c:v>44147</c:v>
                </c:pt>
                <c:pt idx="780">
                  <c:v>44146</c:v>
                </c:pt>
                <c:pt idx="781">
                  <c:v>44145</c:v>
                </c:pt>
                <c:pt idx="782">
                  <c:v>44144</c:v>
                </c:pt>
                <c:pt idx="783">
                  <c:v>44141</c:v>
                </c:pt>
                <c:pt idx="784">
                  <c:v>44140</c:v>
                </c:pt>
                <c:pt idx="785">
                  <c:v>44139</c:v>
                </c:pt>
                <c:pt idx="786">
                  <c:v>44138</c:v>
                </c:pt>
                <c:pt idx="787">
                  <c:v>44137</c:v>
                </c:pt>
                <c:pt idx="788">
                  <c:v>44134</c:v>
                </c:pt>
                <c:pt idx="789">
                  <c:v>44133</c:v>
                </c:pt>
                <c:pt idx="790">
                  <c:v>44132</c:v>
                </c:pt>
                <c:pt idx="791">
                  <c:v>44131</c:v>
                </c:pt>
                <c:pt idx="792">
                  <c:v>44130</c:v>
                </c:pt>
                <c:pt idx="793">
                  <c:v>44127</c:v>
                </c:pt>
                <c:pt idx="794">
                  <c:v>44126</c:v>
                </c:pt>
                <c:pt idx="795">
                  <c:v>44125</c:v>
                </c:pt>
                <c:pt idx="796">
                  <c:v>44124</c:v>
                </c:pt>
                <c:pt idx="797">
                  <c:v>44123</c:v>
                </c:pt>
                <c:pt idx="798">
                  <c:v>44120</c:v>
                </c:pt>
                <c:pt idx="799">
                  <c:v>44119</c:v>
                </c:pt>
                <c:pt idx="800">
                  <c:v>44118</c:v>
                </c:pt>
                <c:pt idx="801">
                  <c:v>44117</c:v>
                </c:pt>
                <c:pt idx="802">
                  <c:v>44116</c:v>
                </c:pt>
                <c:pt idx="803">
                  <c:v>44113</c:v>
                </c:pt>
                <c:pt idx="804">
                  <c:v>44112</c:v>
                </c:pt>
                <c:pt idx="805">
                  <c:v>44111</c:v>
                </c:pt>
                <c:pt idx="806">
                  <c:v>44110</c:v>
                </c:pt>
                <c:pt idx="807">
                  <c:v>44109</c:v>
                </c:pt>
                <c:pt idx="808">
                  <c:v>44106</c:v>
                </c:pt>
                <c:pt idx="809">
                  <c:v>44105</c:v>
                </c:pt>
                <c:pt idx="810">
                  <c:v>44104</c:v>
                </c:pt>
                <c:pt idx="811">
                  <c:v>44103</c:v>
                </c:pt>
                <c:pt idx="812">
                  <c:v>44102</c:v>
                </c:pt>
                <c:pt idx="813">
                  <c:v>44099</c:v>
                </c:pt>
                <c:pt idx="814">
                  <c:v>44098</c:v>
                </c:pt>
                <c:pt idx="815">
                  <c:v>44097</c:v>
                </c:pt>
                <c:pt idx="816">
                  <c:v>44096</c:v>
                </c:pt>
                <c:pt idx="817">
                  <c:v>44095</c:v>
                </c:pt>
                <c:pt idx="818">
                  <c:v>44092</c:v>
                </c:pt>
                <c:pt idx="819">
                  <c:v>44091</c:v>
                </c:pt>
                <c:pt idx="820">
                  <c:v>44090</c:v>
                </c:pt>
                <c:pt idx="821">
                  <c:v>44089</c:v>
                </c:pt>
                <c:pt idx="822">
                  <c:v>44088</c:v>
                </c:pt>
                <c:pt idx="823">
                  <c:v>44085</c:v>
                </c:pt>
                <c:pt idx="824">
                  <c:v>44084</c:v>
                </c:pt>
                <c:pt idx="825">
                  <c:v>44083</c:v>
                </c:pt>
                <c:pt idx="826">
                  <c:v>44082</c:v>
                </c:pt>
                <c:pt idx="827">
                  <c:v>44081</c:v>
                </c:pt>
                <c:pt idx="828">
                  <c:v>44078</c:v>
                </c:pt>
                <c:pt idx="829">
                  <c:v>44077</c:v>
                </c:pt>
                <c:pt idx="830">
                  <c:v>44076</c:v>
                </c:pt>
                <c:pt idx="831">
                  <c:v>44075</c:v>
                </c:pt>
                <c:pt idx="832">
                  <c:v>44074</c:v>
                </c:pt>
                <c:pt idx="833">
                  <c:v>44071</c:v>
                </c:pt>
                <c:pt idx="834">
                  <c:v>44070</c:v>
                </c:pt>
                <c:pt idx="835">
                  <c:v>44069</c:v>
                </c:pt>
                <c:pt idx="836">
                  <c:v>44068</c:v>
                </c:pt>
                <c:pt idx="837">
                  <c:v>44067</c:v>
                </c:pt>
                <c:pt idx="838">
                  <c:v>44064</c:v>
                </c:pt>
                <c:pt idx="839">
                  <c:v>44063</c:v>
                </c:pt>
                <c:pt idx="840">
                  <c:v>44062</c:v>
                </c:pt>
                <c:pt idx="841">
                  <c:v>44061</c:v>
                </c:pt>
                <c:pt idx="842">
                  <c:v>44060</c:v>
                </c:pt>
                <c:pt idx="843">
                  <c:v>44057</c:v>
                </c:pt>
                <c:pt idx="844">
                  <c:v>44056</c:v>
                </c:pt>
                <c:pt idx="845">
                  <c:v>44055</c:v>
                </c:pt>
                <c:pt idx="846">
                  <c:v>44054</c:v>
                </c:pt>
                <c:pt idx="847">
                  <c:v>44053</c:v>
                </c:pt>
                <c:pt idx="848">
                  <c:v>44050</c:v>
                </c:pt>
                <c:pt idx="849">
                  <c:v>44049</c:v>
                </c:pt>
                <c:pt idx="850">
                  <c:v>44048</c:v>
                </c:pt>
                <c:pt idx="851">
                  <c:v>44047</c:v>
                </c:pt>
                <c:pt idx="852">
                  <c:v>44046</c:v>
                </c:pt>
                <c:pt idx="853">
                  <c:v>44043</c:v>
                </c:pt>
                <c:pt idx="854">
                  <c:v>44042</c:v>
                </c:pt>
                <c:pt idx="855">
                  <c:v>44041</c:v>
                </c:pt>
                <c:pt idx="856">
                  <c:v>44040</c:v>
                </c:pt>
                <c:pt idx="857">
                  <c:v>44039</c:v>
                </c:pt>
                <c:pt idx="858">
                  <c:v>44036</c:v>
                </c:pt>
                <c:pt idx="859">
                  <c:v>44035</c:v>
                </c:pt>
                <c:pt idx="860">
                  <c:v>44034</c:v>
                </c:pt>
                <c:pt idx="861">
                  <c:v>44033</c:v>
                </c:pt>
                <c:pt idx="862">
                  <c:v>44032</c:v>
                </c:pt>
                <c:pt idx="863">
                  <c:v>44029</c:v>
                </c:pt>
                <c:pt idx="864">
                  <c:v>44028</c:v>
                </c:pt>
                <c:pt idx="865">
                  <c:v>44027</c:v>
                </c:pt>
                <c:pt idx="866">
                  <c:v>44026</c:v>
                </c:pt>
                <c:pt idx="867">
                  <c:v>44025</c:v>
                </c:pt>
                <c:pt idx="868">
                  <c:v>44022</c:v>
                </c:pt>
                <c:pt idx="869">
                  <c:v>44021</c:v>
                </c:pt>
                <c:pt idx="870">
                  <c:v>44020</c:v>
                </c:pt>
                <c:pt idx="871">
                  <c:v>44019</c:v>
                </c:pt>
                <c:pt idx="872">
                  <c:v>44018</c:v>
                </c:pt>
                <c:pt idx="873">
                  <c:v>44015</c:v>
                </c:pt>
                <c:pt idx="874">
                  <c:v>44014</c:v>
                </c:pt>
                <c:pt idx="875">
                  <c:v>44013</c:v>
                </c:pt>
                <c:pt idx="876">
                  <c:v>44012</c:v>
                </c:pt>
                <c:pt idx="877">
                  <c:v>44011</c:v>
                </c:pt>
                <c:pt idx="878">
                  <c:v>44008</c:v>
                </c:pt>
                <c:pt idx="879">
                  <c:v>44007</c:v>
                </c:pt>
                <c:pt idx="880">
                  <c:v>44006</c:v>
                </c:pt>
                <c:pt idx="881">
                  <c:v>44005</c:v>
                </c:pt>
                <c:pt idx="882">
                  <c:v>44004</c:v>
                </c:pt>
                <c:pt idx="883">
                  <c:v>44001</c:v>
                </c:pt>
                <c:pt idx="884">
                  <c:v>44000</c:v>
                </c:pt>
                <c:pt idx="885">
                  <c:v>43999</c:v>
                </c:pt>
                <c:pt idx="886">
                  <c:v>43998</c:v>
                </c:pt>
                <c:pt idx="887">
                  <c:v>43997</c:v>
                </c:pt>
                <c:pt idx="888">
                  <c:v>43994</c:v>
                </c:pt>
                <c:pt idx="889">
                  <c:v>43993</c:v>
                </c:pt>
                <c:pt idx="890">
                  <c:v>43992</c:v>
                </c:pt>
                <c:pt idx="891">
                  <c:v>43991</c:v>
                </c:pt>
                <c:pt idx="892">
                  <c:v>43990</c:v>
                </c:pt>
                <c:pt idx="893">
                  <c:v>43987</c:v>
                </c:pt>
                <c:pt idx="894">
                  <c:v>43986</c:v>
                </c:pt>
                <c:pt idx="895">
                  <c:v>43985</c:v>
                </c:pt>
                <c:pt idx="896">
                  <c:v>43984</c:v>
                </c:pt>
                <c:pt idx="897">
                  <c:v>43983</c:v>
                </c:pt>
                <c:pt idx="898">
                  <c:v>43980</c:v>
                </c:pt>
                <c:pt idx="899">
                  <c:v>43979</c:v>
                </c:pt>
                <c:pt idx="900">
                  <c:v>43978</c:v>
                </c:pt>
                <c:pt idx="901">
                  <c:v>43977</c:v>
                </c:pt>
                <c:pt idx="902">
                  <c:v>43976</c:v>
                </c:pt>
                <c:pt idx="903">
                  <c:v>43973</c:v>
                </c:pt>
                <c:pt idx="904">
                  <c:v>43972</c:v>
                </c:pt>
                <c:pt idx="905">
                  <c:v>43971</c:v>
                </c:pt>
                <c:pt idx="906">
                  <c:v>43970</c:v>
                </c:pt>
                <c:pt idx="907">
                  <c:v>43969</c:v>
                </c:pt>
                <c:pt idx="908">
                  <c:v>43966</c:v>
                </c:pt>
                <c:pt idx="909">
                  <c:v>43965</c:v>
                </c:pt>
                <c:pt idx="910">
                  <c:v>43964</c:v>
                </c:pt>
                <c:pt idx="911">
                  <c:v>43963</c:v>
                </c:pt>
                <c:pt idx="912">
                  <c:v>43962</c:v>
                </c:pt>
                <c:pt idx="913">
                  <c:v>43959</c:v>
                </c:pt>
                <c:pt idx="914">
                  <c:v>43958</c:v>
                </c:pt>
                <c:pt idx="915">
                  <c:v>43957</c:v>
                </c:pt>
                <c:pt idx="916">
                  <c:v>43956</c:v>
                </c:pt>
                <c:pt idx="917">
                  <c:v>43955</c:v>
                </c:pt>
                <c:pt idx="918">
                  <c:v>43951</c:v>
                </c:pt>
                <c:pt idx="919">
                  <c:v>43950</c:v>
                </c:pt>
                <c:pt idx="920">
                  <c:v>43949</c:v>
                </c:pt>
                <c:pt idx="921">
                  <c:v>43948</c:v>
                </c:pt>
                <c:pt idx="922">
                  <c:v>43945</c:v>
                </c:pt>
                <c:pt idx="923">
                  <c:v>43944</c:v>
                </c:pt>
                <c:pt idx="924">
                  <c:v>43943</c:v>
                </c:pt>
                <c:pt idx="925">
                  <c:v>43942</c:v>
                </c:pt>
                <c:pt idx="926">
                  <c:v>43941</c:v>
                </c:pt>
                <c:pt idx="927">
                  <c:v>43938</c:v>
                </c:pt>
                <c:pt idx="928">
                  <c:v>43937</c:v>
                </c:pt>
                <c:pt idx="929">
                  <c:v>43936</c:v>
                </c:pt>
                <c:pt idx="930">
                  <c:v>43935</c:v>
                </c:pt>
                <c:pt idx="931">
                  <c:v>43930</c:v>
                </c:pt>
                <c:pt idx="932">
                  <c:v>43929</c:v>
                </c:pt>
                <c:pt idx="933">
                  <c:v>43928</c:v>
                </c:pt>
                <c:pt idx="934">
                  <c:v>43927</c:v>
                </c:pt>
                <c:pt idx="935">
                  <c:v>43924</c:v>
                </c:pt>
                <c:pt idx="936">
                  <c:v>43923</c:v>
                </c:pt>
                <c:pt idx="937">
                  <c:v>43922</c:v>
                </c:pt>
                <c:pt idx="938">
                  <c:v>43921</c:v>
                </c:pt>
                <c:pt idx="939">
                  <c:v>43920</c:v>
                </c:pt>
                <c:pt idx="940">
                  <c:v>43917</c:v>
                </c:pt>
                <c:pt idx="941">
                  <c:v>43916</c:v>
                </c:pt>
                <c:pt idx="942">
                  <c:v>43915</c:v>
                </c:pt>
                <c:pt idx="943">
                  <c:v>43914</c:v>
                </c:pt>
                <c:pt idx="944">
                  <c:v>43913</c:v>
                </c:pt>
                <c:pt idx="945">
                  <c:v>43910</c:v>
                </c:pt>
                <c:pt idx="946">
                  <c:v>43909</c:v>
                </c:pt>
                <c:pt idx="947">
                  <c:v>43908</c:v>
                </c:pt>
                <c:pt idx="948">
                  <c:v>43907</c:v>
                </c:pt>
                <c:pt idx="949">
                  <c:v>43906</c:v>
                </c:pt>
                <c:pt idx="950">
                  <c:v>43903</c:v>
                </c:pt>
                <c:pt idx="951">
                  <c:v>43902</c:v>
                </c:pt>
                <c:pt idx="952">
                  <c:v>43901</c:v>
                </c:pt>
                <c:pt idx="953">
                  <c:v>43900</c:v>
                </c:pt>
                <c:pt idx="954">
                  <c:v>43899</c:v>
                </c:pt>
                <c:pt idx="955">
                  <c:v>43896</c:v>
                </c:pt>
                <c:pt idx="956">
                  <c:v>43895</c:v>
                </c:pt>
                <c:pt idx="957">
                  <c:v>43894</c:v>
                </c:pt>
                <c:pt idx="958">
                  <c:v>43893</c:v>
                </c:pt>
                <c:pt idx="959">
                  <c:v>43892</c:v>
                </c:pt>
                <c:pt idx="960">
                  <c:v>43889</c:v>
                </c:pt>
                <c:pt idx="961">
                  <c:v>43888</c:v>
                </c:pt>
                <c:pt idx="962">
                  <c:v>43887</c:v>
                </c:pt>
                <c:pt idx="963">
                  <c:v>43886</c:v>
                </c:pt>
                <c:pt idx="964">
                  <c:v>43885</c:v>
                </c:pt>
                <c:pt idx="965">
                  <c:v>43882</c:v>
                </c:pt>
                <c:pt idx="966">
                  <c:v>43881</c:v>
                </c:pt>
                <c:pt idx="967">
                  <c:v>43880</c:v>
                </c:pt>
                <c:pt idx="968">
                  <c:v>43879</c:v>
                </c:pt>
                <c:pt idx="969">
                  <c:v>43878</c:v>
                </c:pt>
                <c:pt idx="970">
                  <c:v>43875</c:v>
                </c:pt>
                <c:pt idx="971">
                  <c:v>43874</c:v>
                </c:pt>
                <c:pt idx="972">
                  <c:v>43873</c:v>
                </c:pt>
                <c:pt idx="973">
                  <c:v>43872</c:v>
                </c:pt>
                <c:pt idx="974">
                  <c:v>43871</c:v>
                </c:pt>
                <c:pt idx="975">
                  <c:v>43868</c:v>
                </c:pt>
                <c:pt idx="976">
                  <c:v>43867</c:v>
                </c:pt>
                <c:pt idx="977">
                  <c:v>43866</c:v>
                </c:pt>
                <c:pt idx="978">
                  <c:v>43865</c:v>
                </c:pt>
                <c:pt idx="979">
                  <c:v>43864</c:v>
                </c:pt>
                <c:pt idx="980">
                  <c:v>43861</c:v>
                </c:pt>
                <c:pt idx="981">
                  <c:v>43860</c:v>
                </c:pt>
                <c:pt idx="982">
                  <c:v>43859</c:v>
                </c:pt>
                <c:pt idx="983">
                  <c:v>43858</c:v>
                </c:pt>
                <c:pt idx="984">
                  <c:v>43857</c:v>
                </c:pt>
                <c:pt idx="985">
                  <c:v>43854</c:v>
                </c:pt>
                <c:pt idx="986">
                  <c:v>43853</c:v>
                </c:pt>
                <c:pt idx="987">
                  <c:v>43852</c:v>
                </c:pt>
                <c:pt idx="988">
                  <c:v>43851</c:v>
                </c:pt>
                <c:pt idx="989">
                  <c:v>43850</c:v>
                </c:pt>
                <c:pt idx="990">
                  <c:v>43847</c:v>
                </c:pt>
                <c:pt idx="991">
                  <c:v>43846</c:v>
                </c:pt>
                <c:pt idx="992">
                  <c:v>43845</c:v>
                </c:pt>
                <c:pt idx="993">
                  <c:v>43844</c:v>
                </c:pt>
                <c:pt idx="994">
                  <c:v>43843</c:v>
                </c:pt>
                <c:pt idx="995">
                  <c:v>43840</c:v>
                </c:pt>
                <c:pt idx="996">
                  <c:v>43839</c:v>
                </c:pt>
                <c:pt idx="997">
                  <c:v>43838</c:v>
                </c:pt>
                <c:pt idx="998">
                  <c:v>43837</c:v>
                </c:pt>
                <c:pt idx="999">
                  <c:v>43836</c:v>
                </c:pt>
                <c:pt idx="1000">
                  <c:v>43833</c:v>
                </c:pt>
                <c:pt idx="1001">
                  <c:v>43832</c:v>
                </c:pt>
                <c:pt idx="1002">
                  <c:v>43829</c:v>
                </c:pt>
                <c:pt idx="1003">
                  <c:v>43826</c:v>
                </c:pt>
                <c:pt idx="1004">
                  <c:v>43822</c:v>
                </c:pt>
                <c:pt idx="1005">
                  <c:v>43819</c:v>
                </c:pt>
                <c:pt idx="1006">
                  <c:v>43818</c:v>
                </c:pt>
                <c:pt idx="1007">
                  <c:v>43817</c:v>
                </c:pt>
                <c:pt idx="1008">
                  <c:v>43816</c:v>
                </c:pt>
                <c:pt idx="1009">
                  <c:v>43815</c:v>
                </c:pt>
                <c:pt idx="1010">
                  <c:v>43812</c:v>
                </c:pt>
                <c:pt idx="1011">
                  <c:v>43811</c:v>
                </c:pt>
                <c:pt idx="1012">
                  <c:v>43810</c:v>
                </c:pt>
                <c:pt idx="1013">
                  <c:v>43809</c:v>
                </c:pt>
                <c:pt idx="1014">
                  <c:v>43808</c:v>
                </c:pt>
                <c:pt idx="1015">
                  <c:v>43805</c:v>
                </c:pt>
                <c:pt idx="1016">
                  <c:v>43804</c:v>
                </c:pt>
                <c:pt idx="1017">
                  <c:v>43803</c:v>
                </c:pt>
                <c:pt idx="1018">
                  <c:v>43802</c:v>
                </c:pt>
                <c:pt idx="1019">
                  <c:v>43801</c:v>
                </c:pt>
                <c:pt idx="1020">
                  <c:v>43798</c:v>
                </c:pt>
                <c:pt idx="1021">
                  <c:v>43797</c:v>
                </c:pt>
                <c:pt idx="1022">
                  <c:v>43796</c:v>
                </c:pt>
                <c:pt idx="1023">
                  <c:v>43795</c:v>
                </c:pt>
                <c:pt idx="1024">
                  <c:v>43794</c:v>
                </c:pt>
                <c:pt idx="1025">
                  <c:v>43791</c:v>
                </c:pt>
                <c:pt idx="1026">
                  <c:v>43790</c:v>
                </c:pt>
                <c:pt idx="1027">
                  <c:v>43789</c:v>
                </c:pt>
                <c:pt idx="1028">
                  <c:v>43788</c:v>
                </c:pt>
                <c:pt idx="1029">
                  <c:v>43787</c:v>
                </c:pt>
                <c:pt idx="1030">
                  <c:v>43784</c:v>
                </c:pt>
                <c:pt idx="1031">
                  <c:v>43783</c:v>
                </c:pt>
                <c:pt idx="1032">
                  <c:v>43782</c:v>
                </c:pt>
                <c:pt idx="1033">
                  <c:v>43781</c:v>
                </c:pt>
                <c:pt idx="1034">
                  <c:v>43780</c:v>
                </c:pt>
                <c:pt idx="1035">
                  <c:v>43777</c:v>
                </c:pt>
                <c:pt idx="1036">
                  <c:v>43776</c:v>
                </c:pt>
                <c:pt idx="1037">
                  <c:v>43775</c:v>
                </c:pt>
                <c:pt idx="1038">
                  <c:v>43774</c:v>
                </c:pt>
                <c:pt idx="1039">
                  <c:v>43773</c:v>
                </c:pt>
                <c:pt idx="1040">
                  <c:v>43770</c:v>
                </c:pt>
                <c:pt idx="1041">
                  <c:v>43769</c:v>
                </c:pt>
                <c:pt idx="1042">
                  <c:v>43768</c:v>
                </c:pt>
                <c:pt idx="1043">
                  <c:v>43767</c:v>
                </c:pt>
                <c:pt idx="1044">
                  <c:v>43766</c:v>
                </c:pt>
                <c:pt idx="1045">
                  <c:v>43763</c:v>
                </c:pt>
                <c:pt idx="1046">
                  <c:v>43762</c:v>
                </c:pt>
                <c:pt idx="1047">
                  <c:v>43761</c:v>
                </c:pt>
                <c:pt idx="1048">
                  <c:v>43760</c:v>
                </c:pt>
                <c:pt idx="1049">
                  <c:v>43759</c:v>
                </c:pt>
                <c:pt idx="1050">
                  <c:v>43756</c:v>
                </c:pt>
                <c:pt idx="1051">
                  <c:v>43755</c:v>
                </c:pt>
                <c:pt idx="1052">
                  <c:v>43754</c:v>
                </c:pt>
                <c:pt idx="1053">
                  <c:v>43753</c:v>
                </c:pt>
                <c:pt idx="1054">
                  <c:v>43752</c:v>
                </c:pt>
                <c:pt idx="1055">
                  <c:v>43749</c:v>
                </c:pt>
                <c:pt idx="1056">
                  <c:v>43748</c:v>
                </c:pt>
                <c:pt idx="1057">
                  <c:v>43747</c:v>
                </c:pt>
                <c:pt idx="1058">
                  <c:v>43746</c:v>
                </c:pt>
                <c:pt idx="1059">
                  <c:v>43745</c:v>
                </c:pt>
                <c:pt idx="1060">
                  <c:v>43742</c:v>
                </c:pt>
                <c:pt idx="1061">
                  <c:v>43741</c:v>
                </c:pt>
                <c:pt idx="1062">
                  <c:v>43740</c:v>
                </c:pt>
                <c:pt idx="1063">
                  <c:v>43739</c:v>
                </c:pt>
                <c:pt idx="1064">
                  <c:v>43738</c:v>
                </c:pt>
                <c:pt idx="1065">
                  <c:v>43735</c:v>
                </c:pt>
                <c:pt idx="1066">
                  <c:v>43734</c:v>
                </c:pt>
                <c:pt idx="1067">
                  <c:v>43733</c:v>
                </c:pt>
                <c:pt idx="1068">
                  <c:v>43732</c:v>
                </c:pt>
                <c:pt idx="1069">
                  <c:v>43731</c:v>
                </c:pt>
                <c:pt idx="1070">
                  <c:v>43728</c:v>
                </c:pt>
                <c:pt idx="1071">
                  <c:v>43727</c:v>
                </c:pt>
                <c:pt idx="1072">
                  <c:v>43726</c:v>
                </c:pt>
                <c:pt idx="1073">
                  <c:v>43725</c:v>
                </c:pt>
                <c:pt idx="1074">
                  <c:v>43724</c:v>
                </c:pt>
                <c:pt idx="1075">
                  <c:v>43721</c:v>
                </c:pt>
                <c:pt idx="1076">
                  <c:v>43720</c:v>
                </c:pt>
                <c:pt idx="1077">
                  <c:v>43719</c:v>
                </c:pt>
                <c:pt idx="1078">
                  <c:v>43718</c:v>
                </c:pt>
                <c:pt idx="1079">
                  <c:v>43717</c:v>
                </c:pt>
                <c:pt idx="1080">
                  <c:v>43714</c:v>
                </c:pt>
                <c:pt idx="1081">
                  <c:v>43713</c:v>
                </c:pt>
                <c:pt idx="1082">
                  <c:v>43712</c:v>
                </c:pt>
                <c:pt idx="1083">
                  <c:v>43711</c:v>
                </c:pt>
                <c:pt idx="1084">
                  <c:v>43710</c:v>
                </c:pt>
                <c:pt idx="1085">
                  <c:v>43707</c:v>
                </c:pt>
                <c:pt idx="1086">
                  <c:v>43706</c:v>
                </c:pt>
                <c:pt idx="1087">
                  <c:v>43705</c:v>
                </c:pt>
                <c:pt idx="1088">
                  <c:v>43704</c:v>
                </c:pt>
                <c:pt idx="1089">
                  <c:v>43703</c:v>
                </c:pt>
                <c:pt idx="1090">
                  <c:v>43700</c:v>
                </c:pt>
                <c:pt idx="1091">
                  <c:v>43699</c:v>
                </c:pt>
                <c:pt idx="1092">
                  <c:v>43698</c:v>
                </c:pt>
                <c:pt idx="1093">
                  <c:v>43697</c:v>
                </c:pt>
                <c:pt idx="1094">
                  <c:v>43696</c:v>
                </c:pt>
                <c:pt idx="1095">
                  <c:v>43693</c:v>
                </c:pt>
                <c:pt idx="1096">
                  <c:v>43692</c:v>
                </c:pt>
                <c:pt idx="1097">
                  <c:v>43691</c:v>
                </c:pt>
                <c:pt idx="1098">
                  <c:v>43690</c:v>
                </c:pt>
                <c:pt idx="1099">
                  <c:v>43689</c:v>
                </c:pt>
                <c:pt idx="1100">
                  <c:v>43686</c:v>
                </c:pt>
                <c:pt idx="1101">
                  <c:v>43685</c:v>
                </c:pt>
                <c:pt idx="1102">
                  <c:v>43684</c:v>
                </c:pt>
                <c:pt idx="1103">
                  <c:v>43683</c:v>
                </c:pt>
                <c:pt idx="1104">
                  <c:v>43682</c:v>
                </c:pt>
                <c:pt idx="1105">
                  <c:v>43679</c:v>
                </c:pt>
                <c:pt idx="1106">
                  <c:v>43678</c:v>
                </c:pt>
                <c:pt idx="1107">
                  <c:v>43677</c:v>
                </c:pt>
                <c:pt idx="1108">
                  <c:v>43676</c:v>
                </c:pt>
                <c:pt idx="1109">
                  <c:v>43675</c:v>
                </c:pt>
                <c:pt idx="1110">
                  <c:v>43672</c:v>
                </c:pt>
                <c:pt idx="1111">
                  <c:v>43671</c:v>
                </c:pt>
                <c:pt idx="1112">
                  <c:v>43670</c:v>
                </c:pt>
                <c:pt idx="1113">
                  <c:v>43669</c:v>
                </c:pt>
                <c:pt idx="1114">
                  <c:v>43668</c:v>
                </c:pt>
                <c:pt idx="1115">
                  <c:v>43665</c:v>
                </c:pt>
                <c:pt idx="1116">
                  <c:v>43664</c:v>
                </c:pt>
                <c:pt idx="1117">
                  <c:v>43663</c:v>
                </c:pt>
                <c:pt idx="1118">
                  <c:v>43662</c:v>
                </c:pt>
                <c:pt idx="1119">
                  <c:v>43661</c:v>
                </c:pt>
                <c:pt idx="1120">
                  <c:v>43658</c:v>
                </c:pt>
                <c:pt idx="1121">
                  <c:v>43657</c:v>
                </c:pt>
                <c:pt idx="1122">
                  <c:v>43656</c:v>
                </c:pt>
                <c:pt idx="1123">
                  <c:v>43655</c:v>
                </c:pt>
                <c:pt idx="1124">
                  <c:v>43654</c:v>
                </c:pt>
                <c:pt idx="1125">
                  <c:v>43651</c:v>
                </c:pt>
                <c:pt idx="1126">
                  <c:v>43650</c:v>
                </c:pt>
                <c:pt idx="1127">
                  <c:v>43649</c:v>
                </c:pt>
                <c:pt idx="1128">
                  <c:v>43648</c:v>
                </c:pt>
                <c:pt idx="1129">
                  <c:v>43647</c:v>
                </c:pt>
                <c:pt idx="1130">
                  <c:v>43644</c:v>
                </c:pt>
                <c:pt idx="1131">
                  <c:v>43643</c:v>
                </c:pt>
                <c:pt idx="1132">
                  <c:v>43642</c:v>
                </c:pt>
                <c:pt idx="1133">
                  <c:v>43641</c:v>
                </c:pt>
                <c:pt idx="1134">
                  <c:v>43640</c:v>
                </c:pt>
                <c:pt idx="1135">
                  <c:v>43637</c:v>
                </c:pt>
                <c:pt idx="1136">
                  <c:v>43636</c:v>
                </c:pt>
                <c:pt idx="1137">
                  <c:v>43635</c:v>
                </c:pt>
                <c:pt idx="1138">
                  <c:v>43634</c:v>
                </c:pt>
                <c:pt idx="1139">
                  <c:v>43633</c:v>
                </c:pt>
                <c:pt idx="1140">
                  <c:v>43630</c:v>
                </c:pt>
                <c:pt idx="1141">
                  <c:v>43629</c:v>
                </c:pt>
                <c:pt idx="1142">
                  <c:v>43628</c:v>
                </c:pt>
                <c:pt idx="1143">
                  <c:v>43627</c:v>
                </c:pt>
                <c:pt idx="1144">
                  <c:v>43626</c:v>
                </c:pt>
                <c:pt idx="1145">
                  <c:v>43623</c:v>
                </c:pt>
                <c:pt idx="1146">
                  <c:v>43622</c:v>
                </c:pt>
                <c:pt idx="1147">
                  <c:v>43621</c:v>
                </c:pt>
                <c:pt idx="1148">
                  <c:v>43620</c:v>
                </c:pt>
                <c:pt idx="1149">
                  <c:v>43619</c:v>
                </c:pt>
                <c:pt idx="1150">
                  <c:v>43616</c:v>
                </c:pt>
                <c:pt idx="1151">
                  <c:v>43615</c:v>
                </c:pt>
                <c:pt idx="1152">
                  <c:v>43614</c:v>
                </c:pt>
                <c:pt idx="1153">
                  <c:v>43613</c:v>
                </c:pt>
                <c:pt idx="1154">
                  <c:v>43612</c:v>
                </c:pt>
                <c:pt idx="1155">
                  <c:v>43609</c:v>
                </c:pt>
                <c:pt idx="1156">
                  <c:v>43608</c:v>
                </c:pt>
                <c:pt idx="1157">
                  <c:v>43607</c:v>
                </c:pt>
                <c:pt idx="1158">
                  <c:v>43606</c:v>
                </c:pt>
                <c:pt idx="1159">
                  <c:v>43605</c:v>
                </c:pt>
                <c:pt idx="1160">
                  <c:v>43602</c:v>
                </c:pt>
                <c:pt idx="1161">
                  <c:v>43601</c:v>
                </c:pt>
                <c:pt idx="1162">
                  <c:v>43600</c:v>
                </c:pt>
                <c:pt idx="1163">
                  <c:v>43599</c:v>
                </c:pt>
                <c:pt idx="1164">
                  <c:v>43598</c:v>
                </c:pt>
                <c:pt idx="1165">
                  <c:v>43595</c:v>
                </c:pt>
                <c:pt idx="1166">
                  <c:v>43594</c:v>
                </c:pt>
                <c:pt idx="1167">
                  <c:v>43593</c:v>
                </c:pt>
                <c:pt idx="1168">
                  <c:v>43592</c:v>
                </c:pt>
                <c:pt idx="1169">
                  <c:v>43591</c:v>
                </c:pt>
                <c:pt idx="1170">
                  <c:v>43588</c:v>
                </c:pt>
                <c:pt idx="1171">
                  <c:v>43587</c:v>
                </c:pt>
                <c:pt idx="1172">
                  <c:v>43585</c:v>
                </c:pt>
                <c:pt idx="1173">
                  <c:v>43584</c:v>
                </c:pt>
                <c:pt idx="1174">
                  <c:v>43581</c:v>
                </c:pt>
                <c:pt idx="1175">
                  <c:v>43580</c:v>
                </c:pt>
                <c:pt idx="1176">
                  <c:v>43579</c:v>
                </c:pt>
                <c:pt idx="1177">
                  <c:v>43578</c:v>
                </c:pt>
                <c:pt idx="1178">
                  <c:v>43573</c:v>
                </c:pt>
                <c:pt idx="1179">
                  <c:v>43572</c:v>
                </c:pt>
                <c:pt idx="1180">
                  <c:v>43571</c:v>
                </c:pt>
                <c:pt idx="1181">
                  <c:v>43570</c:v>
                </c:pt>
                <c:pt idx="1182">
                  <c:v>43567</c:v>
                </c:pt>
                <c:pt idx="1183">
                  <c:v>43566</c:v>
                </c:pt>
                <c:pt idx="1184">
                  <c:v>43565</c:v>
                </c:pt>
                <c:pt idx="1185">
                  <c:v>43564</c:v>
                </c:pt>
                <c:pt idx="1186">
                  <c:v>43563</c:v>
                </c:pt>
                <c:pt idx="1187">
                  <c:v>43560</c:v>
                </c:pt>
                <c:pt idx="1188">
                  <c:v>43559</c:v>
                </c:pt>
                <c:pt idx="1189">
                  <c:v>43558</c:v>
                </c:pt>
                <c:pt idx="1190">
                  <c:v>43557</c:v>
                </c:pt>
                <c:pt idx="1191">
                  <c:v>43556</c:v>
                </c:pt>
                <c:pt idx="1192">
                  <c:v>43553</c:v>
                </c:pt>
                <c:pt idx="1193">
                  <c:v>43552</c:v>
                </c:pt>
                <c:pt idx="1194">
                  <c:v>43551</c:v>
                </c:pt>
                <c:pt idx="1195">
                  <c:v>43550</c:v>
                </c:pt>
                <c:pt idx="1196">
                  <c:v>43549</c:v>
                </c:pt>
                <c:pt idx="1197">
                  <c:v>43546</c:v>
                </c:pt>
                <c:pt idx="1198">
                  <c:v>43545</c:v>
                </c:pt>
                <c:pt idx="1199">
                  <c:v>43544</c:v>
                </c:pt>
                <c:pt idx="1200">
                  <c:v>43543</c:v>
                </c:pt>
                <c:pt idx="1201">
                  <c:v>43542</c:v>
                </c:pt>
              </c:numCache>
            </c:numRef>
          </c:cat>
          <c:val>
            <c:numRef>
              <c:f>'PXE power (CZ)'!$D$5:$D$1206</c:f>
              <c:numCache>
                <c:formatCode>#,##0.00</c:formatCode>
                <c:ptCount val="1202"/>
                <c:pt idx="0">
                  <c:v>115.3</c:v>
                </c:pt>
                <c:pt idx="1">
                  <c:v>115.84</c:v>
                </c:pt>
                <c:pt idx="2">
                  <c:v>112.73</c:v>
                </c:pt>
                <c:pt idx="3">
                  <c:v>113.36</c:v>
                </c:pt>
                <c:pt idx="4">
                  <c:v>116.16</c:v>
                </c:pt>
                <c:pt idx="5">
                  <c:v>115.88</c:v>
                </c:pt>
                <c:pt idx="6">
                  <c:v>117.31</c:v>
                </c:pt>
                <c:pt idx="7">
                  <c:v>120.14</c:v>
                </c:pt>
                <c:pt idx="8">
                  <c:v>120.98</c:v>
                </c:pt>
                <c:pt idx="9">
                  <c:v>119.15</c:v>
                </c:pt>
                <c:pt idx="10">
                  <c:v>118.22</c:v>
                </c:pt>
                <c:pt idx="11">
                  <c:v>119.9</c:v>
                </c:pt>
                <c:pt idx="12">
                  <c:v>115.38</c:v>
                </c:pt>
                <c:pt idx="13">
                  <c:v>117.14</c:v>
                </c:pt>
                <c:pt idx="14">
                  <c:v>116.41</c:v>
                </c:pt>
                <c:pt idx="15">
                  <c:v>122.26</c:v>
                </c:pt>
                <c:pt idx="16">
                  <c:v>121.47</c:v>
                </c:pt>
                <c:pt idx="17">
                  <c:v>120.12</c:v>
                </c:pt>
                <c:pt idx="18">
                  <c:v>120.85</c:v>
                </c:pt>
                <c:pt idx="19">
                  <c:v>128.06</c:v>
                </c:pt>
                <c:pt idx="20">
                  <c:v>128.16999999999999</c:v>
                </c:pt>
                <c:pt idx="21">
                  <c:v>128</c:v>
                </c:pt>
                <c:pt idx="22">
                  <c:v>127.66</c:v>
                </c:pt>
                <c:pt idx="23">
                  <c:v>130.26</c:v>
                </c:pt>
                <c:pt idx="24">
                  <c:v>134.43</c:v>
                </c:pt>
                <c:pt idx="25">
                  <c:v>134.63999999999999</c:v>
                </c:pt>
                <c:pt idx="26">
                  <c:v>134.34</c:v>
                </c:pt>
                <c:pt idx="27">
                  <c:v>134.52000000000001</c:v>
                </c:pt>
                <c:pt idx="28">
                  <c:v>132.24</c:v>
                </c:pt>
                <c:pt idx="29">
                  <c:v>133.56</c:v>
                </c:pt>
                <c:pt idx="30">
                  <c:v>140.6</c:v>
                </c:pt>
                <c:pt idx="31">
                  <c:v>136.94</c:v>
                </c:pt>
                <c:pt idx="32">
                  <c:v>130.41</c:v>
                </c:pt>
                <c:pt idx="33">
                  <c:v>133.54</c:v>
                </c:pt>
                <c:pt idx="34">
                  <c:v>125.58</c:v>
                </c:pt>
                <c:pt idx="35">
                  <c:v>119.32</c:v>
                </c:pt>
                <c:pt idx="36">
                  <c:v>117.47</c:v>
                </c:pt>
                <c:pt idx="37">
                  <c:v>119.55</c:v>
                </c:pt>
                <c:pt idx="38">
                  <c:v>117.37</c:v>
                </c:pt>
                <c:pt idx="39">
                  <c:v>120.63</c:v>
                </c:pt>
                <c:pt idx="40">
                  <c:v>123.79</c:v>
                </c:pt>
                <c:pt idx="41">
                  <c:v>125.1</c:v>
                </c:pt>
                <c:pt idx="42">
                  <c:v>125.8</c:v>
                </c:pt>
                <c:pt idx="43">
                  <c:v>126.49</c:v>
                </c:pt>
                <c:pt idx="44">
                  <c:v>131.33000000000001</c:v>
                </c:pt>
                <c:pt idx="45">
                  <c:v>128.83000000000001</c:v>
                </c:pt>
                <c:pt idx="46">
                  <c:v>128.4</c:v>
                </c:pt>
                <c:pt idx="47">
                  <c:v>128.21</c:v>
                </c:pt>
                <c:pt idx="48">
                  <c:v>129.65</c:v>
                </c:pt>
                <c:pt idx="49">
                  <c:v>128.96</c:v>
                </c:pt>
                <c:pt idx="50">
                  <c:v>132.31</c:v>
                </c:pt>
                <c:pt idx="51">
                  <c:v>131.65</c:v>
                </c:pt>
                <c:pt idx="52">
                  <c:v>132.4</c:v>
                </c:pt>
                <c:pt idx="53">
                  <c:v>129.41</c:v>
                </c:pt>
                <c:pt idx="54">
                  <c:v>130.97999999999999</c:v>
                </c:pt>
                <c:pt idx="55">
                  <c:v>130.53</c:v>
                </c:pt>
                <c:pt idx="56">
                  <c:v>131.38</c:v>
                </c:pt>
                <c:pt idx="57">
                  <c:v>130.81</c:v>
                </c:pt>
                <c:pt idx="58">
                  <c:v>134.61000000000001</c:v>
                </c:pt>
                <c:pt idx="59">
                  <c:v>134.74</c:v>
                </c:pt>
                <c:pt idx="60">
                  <c:v>136.16</c:v>
                </c:pt>
                <c:pt idx="61">
                  <c:v>136.72</c:v>
                </c:pt>
                <c:pt idx="62">
                  <c:v>139.9</c:v>
                </c:pt>
                <c:pt idx="63">
                  <c:v>137.24</c:v>
                </c:pt>
                <c:pt idx="64">
                  <c:v>141.13</c:v>
                </c:pt>
                <c:pt idx="65">
                  <c:v>137.08000000000001</c:v>
                </c:pt>
                <c:pt idx="66">
                  <c:v>135.74</c:v>
                </c:pt>
                <c:pt idx="67">
                  <c:v>142.66999999999999</c:v>
                </c:pt>
                <c:pt idx="68">
                  <c:v>147.57</c:v>
                </c:pt>
                <c:pt idx="69">
                  <c:v>146.88</c:v>
                </c:pt>
                <c:pt idx="70">
                  <c:v>143.24</c:v>
                </c:pt>
                <c:pt idx="71">
                  <c:v>143.07</c:v>
                </c:pt>
                <c:pt idx="72">
                  <c:v>143.88</c:v>
                </c:pt>
                <c:pt idx="73">
                  <c:v>144.69</c:v>
                </c:pt>
                <c:pt idx="74">
                  <c:v>139.01</c:v>
                </c:pt>
                <c:pt idx="75">
                  <c:v>138.28</c:v>
                </c:pt>
                <c:pt idx="76">
                  <c:v>138.03</c:v>
                </c:pt>
                <c:pt idx="77">
                  <c:v>140.28</c:v>
                </c:pt>
                <c:pt idx="78">
                  <c:v>136.13999999999999</c:v>
                </c:pt>
                <c:pt idx="79">
                  <c:v>135.6</c:v>
                </c:pt>
                <c:pt idx="80">
                  <c:v>135.49</c:v>
                </c:pt>
                <c:pt idx="81">
                  <c:v>138.38999999999999</c:v>
                </c:pt>
                <c:pt idx="82">
                  <c:v>136.75</c:v>
                </c:pt>
                <c:pt idx="83">
                  <c:v>137.55000000000001</c:v>
                </c:pt>
                <c:pt idx="84">
                  <c:v>140.26</c:v>
                </c:pt>
                <c:pt idx="85">
                  <c:v>139.63</c:v>
                </c:pt>
                <c:pt idx="86">
                  <c:v>145.08000000000001</c:v>
                </c:pt>
                <c:pt idx="87">
                  <c:v>143.88999999999999</c:v>
                </c:pt>
                <c:pt idx="88">
                  <c:v>149.53</c:v>
                </c:pt>
                <c:pt idx="89">
                  <c:v>146.11000000000001</c:v>
                </c:pt>
                <c:pt idx="90">
                  <c:v>144.04</c:v>
                </c:pt>
                <c:pt idx="91">
                  <c:v>145.47999999999999</c:v>
                </c:pt>
                <c:pt idx="92">
                  <c:v>144.62</c:v>
                </c:pt>
                <c:pt idx="93">
                  <c:v>140.08000000000001</c:v>
                </c:pt>
                <c:pt idx="94">
                  <c:v>134.87</c:v>
                </c:pt>
                <c:pt idx="95">
                  <c:v>134.83000000000001</c:v>
                </c:pt>
                <c:pt idx="96">
                  <c:v>133.94999999999999</c:v>
                </c:pt>
                <c:pt idx="97">
                  <c:v>132.46</c:v>
                </c:pt>
                <c:pt idx="98">
                  <c:v>134.99</c:v>
                </c:pt>
                <c:pt idx="99">
                  <c:v>141.36000000000001</c:v>
                </c:pt>
                <c:pt idx="100">
                  <c:v>147.08000000000001</c:v>
                </c:pt>
                <c:pt idx="101">
                  <c:v>143.22999999999999</c:v>
                </c:pt>
                <c:pt idx="102">
                  <c:v>143.02000000000001</c:v>
                </c:pt>
                <c:pt idx="103">
                  <c:v>143.38</c:v>
                </c:pt>
                <c:pt idx="104">
                  <c:v>139.77000000000001</c:v>
                </c:pt>
                <c:pt idx="105">
                  <c:v>144.96</c:v>
                </c:pt>
                <c:pt idx="106">
                  <c:v>141.93</c:v>
                </c:pt>
                <c:pt idx="107">
                  <c:v>141.51</c:v>
                </c:pt>
                <c:pt idx="108">
                  <c:v>144.22999999999999</c:v>
                </c:pt>
                <c:pt idx="109">
                  <c:v>138.97</c:v>
                </c:pt>
                <c:pt idx="110">
                  <c:v>141.9</c:v>
                </c:pt>
                <c:pt idx="111">
                  <c:v>144.65</c:v>
                </c:pt>
                <c:pt idx="112">
                  <c:v>146.9</c:v>
                </c:pt>
                <c:pt idx="113">
                  <c:v>152.53</c:v>
                </c:pt>
                <c:pt idx="114">
                  <c:v>145.80000000000001</c:v>
                </c:pt>
                <c:pt idx="115">
                  <c:v>145.28</c:v>
                </c:pt>
                <c:pt idx="116">
                  <c:v>153.87</c:v>
                </c:pt>
                <c:pt idx="117">
                  <c:v>151.30000000000001</c:v>
                </c:pt>
                <c:pt idx="118">
                  <c:v>145.13999999999999</c:v>
                </c:pt>
                <c:pt idx="119">
                  <c:v>135.49</c:v>
                </c:pt>
                <c:pt idx="120">
                  <c:v>135.34</c:v>
                </c:pt>
                <c:pt idx="121">
                  <c:v>126.45</c:v>
                </c:pt>
                <c:pt idx="122">
                  <c:v>123.61</c:v>
                </c:pt>
                <c:pt idx="123">
                  <c:v>120.62</c:v>
                </c:pt>
                <c:pt idx="124">
                  <c:v>126.39</c:v>
                </c:pt>
                <c:pt idx="125">
                  <c:v>120.21</c:v>
                </c:pt>
                <c:pt idx="126">
                  <c:v>119.44</c:v>
                </c:pt>
                <c:pt idx="127">
                  <c:v>125.89</c:v>
                </c:pt>
                <c:pt idx="128">
                  <c:v>123.64</c:v>
                </c:pt>
                <c:pt idx="129">
                  <c:v>125.24</c:v>
                </c:pt>
                <c:pt idx="130">
                  <c:v>125.18</c:v>
                </c:pt>
                <c:pt idx="131">
                  <c:v>128.51</c:v>
                </c:pt>
                <c:pt idx="132">
                  <c:v>133.51</c:v>
                </c:pt>
                <c:pt idx="133">
                  <c:v>135.01</c:v>
                </c:pt>
                <c:pt idx="134">
                  <c:v>136.55000000000001</c:v>
                </c:pt>
                <c:pt idx="135">
                  <c:v>138.30000000000001</c:v>
                </c:pt>
                <c:pt idx="136">
                  <c:v>137.55000000000001</c:v>
                </c:pt>
                <c:pt idx="137">
                  <c:v>141.55000000000001</c:v>
                </c:pt>
                <c:pt idx="138">
                  <c:v>137.04</c:v>
                </c:pt>
                <c:pt idx="139">
                  <c:v>138.94</c:v>
                </c:pt>
                <c:pt idx="140">
                  <c:v>145.82</c:v>
                </c:pt>
                <c:pt idx="141">
                  <c:v>150.03</c:v>
                </c:pt>
                <c:pt idx="142">
                  <c:v>149.63</c:v>
                </c:pt>
                <c:pt idx="143">
                  <c:v>148.72999999999999</c:v>
                </c:pt>
                <c:pt idx="144">
                  <c:v>146.66999999999999</c:v>
                </c:pt>
                <c:pt idx="145">
                  <c:v>144.84</c:v>
                </c:pt>
                <c:pt idx="146">
                  <c:v>142.88</c:v>
                </c:pt>
                <c:pt idx="147">
                  <c:v>144.26</c:v>
                </c:pt>
                <c:pt idx="148">
                  <c:v>147.44</c:v>
                </c:pt>
                <c:pt idx="149">
                  <c:v>147.22</c:v>
                </c:pt>
                <c:pt idx="150">
                  <c:v>146.76</c:v>
                </c:pt>
                <c:pt idx="151">
                  <c:v>141.79</c:v>
                </c:pt>
                <c:pt idx="152">
                  <c:v>144.30000000000001</c:v>
                </c:pt>
                <c:pt idx="153">
                  <c:v>143.72</c:v>
                </c:pt>
                <c:pt idx="154">
                  <c:v>144.04</c:v>
                </c:pt>
                <c:pt idx="155">
                  <c:v>147.55000000000001</c:v>
                </c:pt>
                <c:pt idx="156">
                  <c:v>147.07</c:v>
                </c:pt>
                <c:pt idx="157">
                  <c:v>149.69</c:v>
                </c:pt>
                <c:pt idx="158">
                  <c:v>145.81</c:v>
                </c:pt>
                <c:pt idx="159">
                  <c:v>145.66999999999999</c:v>
                </c:pt>
                <c:pt idx="160">
                  <c:v>150.29</c:v>
                </c:pt>
                <c:pt idx="161">
                  <c:v>152.84</c:v>
                </c:pt>
                <c:pt idx="162">
                  <c:v>148.38999999999999</c:v>
                </c:pt>
                <c:pt idx="163">
                  <c:v>143.22</c:v>
                </c:pt>
                <c:pt idx="164">
                  <c:v>144.66999999999999</c:v>
                </c:pt>
                <c:pt idx="165">
                  <c:v>149.94999999999999</c:v>
                </c:pt>
                <c:pt idx="166">
                  <c:v>161.22</c:v>
                </c:pt>
                <c:pt idx="167">
                  <c:v>151.59</c:v>
                </c:pt>
                <c:pt idx="168">
                  <c:v>142.43</c:v>
                </c:pt>
                <c:pt idx="169">
                  <c:v>137.91</c:v>
                </c:pt>
                <c:pt idx="170">
                  <c:v>137.08000000000001</c:v>
                </c:pt>
                <c:pt idx="171">
                  <c:v>133.26</c:v>
                </c:pt>
                <c:pt idx="172">
                  <c:v>133.26</c:v>
                </c:pt>
                <c:pt idx="173">
                  <c:v>141.83000000000001</c:v>
                </c:pt>
                <c:pt idx="174">
                  <c:v>134</c:v>
                </c:pt>
                <c:pt idx="175">
                  <c:v>137.16999999999999</c:v>
                </c:pt>
                <c:pt idx="176">
                  <c:v>129.62</c:v>
                </c:pt>
                <c:pt idx="177">
                  <c:v>135.69</c:v>
                </c:pt>
                <c:pt idx="178">
                  <c:v>135.13</c:v>
                </c:pt>
                <c:pt idx="179">
                  <c:v>133.12</c:v>
                </c:pt>
                <c:pt idx="180">
                  <c:v>137.33000000000001</c:v>
                </c:pt>
                <c:pt idx="181">
                  <c:v>150.88</c:v>
                </c:pt>
                <c:pt idx="182">
                  <c:v>159.32</c:v>
                </c:pt>
                <c:pt idx="183">
                  <c:v>142.84</c:v>
                </c:pt>
                <c:pt idx="184">
                  <c:v>139.15</c:v>
                </c:pt>
                <c:pt idx="185">
                  <c:v>136.13</c:v>
                </c:pt>
                <c:pt idx="186">
                  <c:v>132.47999999999999</c:v>
                </c:pt>
                <c:pt idx="187">
                  <c:v>138.21</c:v>
                </c:pt>
                <c:pt idx="188">
                  <c:v>141.99</c:v>
                </c:pt>
                <c:pt idx="189">
                  <c:v>146.91</c:v>
                </c:pt>
                <c:pt idx="190">
                  <c:v>148.52000000000001</c:v>
                </c:pt>
                <c:pt idx="191">
                  <c:v>151.69999999999999</c:v>
                </c:pt>
                <c:pt idx="192">
                  <c:v>154</c:v>
                </c:pt>
                <c:pt idx="193">
                  <c:v>153.22</c:v>
                </c:pt>
                <c:pt idx="194">
                  <c:v>153.74</c:v>
                </c:pt>
                <c:pt idx="195">
                  <c:v>153.44999999999999</c:v>
                </c:pt>
                <c:pt idx="196">
                  <c:v>159.91999999999999</c:v>
                </c:pt>
                <c:pt idx="197">
                  <c:v>160.9</c:v>
                </c:pt>
                <c:pt idx="198">
                  <c:v>163.13</c:v>
                </c:pt>
                <c:pt idx="199">
                  <c:v>164.16</c:v>
                </c:pt>
                <c:pt idx="200">
                  <c:v>161.04</c:v>
                </c:pt>
                <c:pt idx="201">
                  <c:v>159.88</c:v>
                </c:pt>
                <c:pt idx="202">
                  <c:v>166.28</c:v>
                </c:pt>
                <c:pt idx="203">
                  <c:v>164.45</c:v>
                </c:pt>
                <c:pt idx="204">
                  <c:v>164.27</c:v>
                </c:pt>
                <c:pt idx="205">
                  <c:v>167.99</c:v>
                </c:pt>
                <c:pt idx="206">
                  <c:v>175.58</c:v>
                </c:pt>
                <c:pt idx="207">
                  <c:v>180.53</c:v>
                </c:pt>
                <c:pt idx="208">
                  <c:v>180.69</c:v>
                </c:pt>
                <c:pt idx="209">
                  <c:v>187.47</c:v>
                </c:pt>
                <c:pt idx="210">
                  <c:v>178.55</c:v>
                </c:pt>
                <c:pt idx="211">
                  <c:v>172.58</c:v>
                </c:pt>
                <c:pt idx="212">
                  <c:v>167.59</c:v>
                </c:pt>
                <c:pt idx="213">
                  <c:v>166.33</c:v>
                </c:pt>
                <c:pt idx="214">
                  <c:v>167.59</c:v>
                </c:pt>
                <c:pt idx="215">
                  <c:v>167.87</c:v>
                </c:pt>
                <c:pt idx="216">
                  <c:v>188.48</c:v>
                </c:pt>
                <c:pt idx="217">
                  <c:v>191.89</c:v>
                </c:pt>
                <c:pt idx="218">
                  <c:v>181.32</c:v>
                </c:pt>
                <c:pt idx="219">
                  <c:v>177.73</c:v>
                </c:pt>
                <c:pt idx="220">
                  <c:v>169.01</c:v>
                </c:pt>
                <c:pt idx="221">
                  <c:v>156.06</c:v>
                </c:pt>
                <c:pt idx="222">
                  <c:v>173.8</c:v>
                </c:pt>
                <c:pt idx="223">
                  <c:v>180.45</c:v>
                </c:pt>
                <c:pt idx="224">
                  <c:v>181.67</c:v>
                </c:pt>
                <c:pt idx="225">
                  <c:v>195.96</c:v>
                </c:pt>
                <c:pt idx="226">
                  <c:v>198.9</c:v>
                </c:pt>
                <c:pt idx="227">
                  <c:v>196</c:v>
                </c:pt>
                <c:pt idx="228">
                  <c:v>198.5</c:v>
                </c:pt>
                <c:pt idx="229">
                  <c:v>193.17</c:v>
                </c:pt>
                <c:pt idx="230">
                  <c:v>215.03</c:v>
                </c:pt>
                <c:pt idx="231">
                  <c:v>216.27</c:v>
                </c:pt>
                <c:pt idx="232">
                  <c:v>217</c:v>
                </c:pt>
                <c:pt idx="233">
                  <c:v>230</c:v>
                </c:pt>
                <c:pt idx="234">
                  <c:v>227.1</c:v>
                </c:pt>
                <c:pt idx="235">
                  <c:v>230.48</c:v>
                </c:pt>
                <c:pt idx="236">
                  <c:v>232.6</c:v>
                </c:pt>
                <c:pt idx="237">
                  <c:v>234.73</c:v>
                </c:pt>
                <c:pt idx="238">
                  <c:v>234</c:v>
                </c:pt>
                <c:pt idx="239">
                  <c:v>239.25</c:v>
                </c:pt>
                <c:pt idx="240">
                  <c:v>234.67</c:v>
                </c:pt>
                <c:pt idx="241">
                  <c:v>241.41</c:v>
                </c:pt>
                <c:pt idx="242">
                  <c:v>261.64</c:v>
                </c:pt>
                <c:pt idx="243">
                  <c:v>262.75</c:v>
                </c:pt>
                <c:pt idx="244">
                  <c:v>276.33</c:v>
                </c:pt>
                <c:pt idx="245">
                  <c:v>280.89999999999998</c:v>
                </c:pt>
                <c:pt idx="246">
                  <c:v>284.25</c:v>
                </c:pt>
                <c:pt idx="247">
                  <c:v>284</c:v>
                </c:pt>
                <c:pt idx="248">
                  <c:v>292</c:v>
                </c:pt>
                <c:pt idx="249">
                  <c:v>280.83999999999997</c:v>
                </c:pt>
                <c:pt idx="250">
                  <c:v>272.89999999999998</c:v>
                </c:pt>
                <c:pt idx="251">
                  <c:v>272.73</c:v>
                </c:pt>
                <c:pt idx="252">
                  <c:v>270.88</c:v>
                </c:pt>
                <c:pt idx="253">
                  <c:v>262.75</c:v>
                </c:pt>
                <c:pt idx="254">
                  <c:v>253.29</c:v>
                </c:pt>
                <c:pt idx="255">
                  <c:v>250.91</c:v>
                </c:pt>
                <c:pt idx="256">
                  <c:v>251.92</c:v>
                </c:pt>
                <c:pt idx="257">
                  <c:v>251.16</c:v>
                </c:pt>
                <c:pt idx="258">
                  <c:v>253</c:v>
                </c:pt>
                <c:pt idx="259">
                  <c:v>248.17</c:v>
                </c:pt>
                <c:pt idx="260">
                  <c:v>241</c:v>
                </c:pt>
                <c:pt idx="261">
                  <c:v>239</c:v>
                </c:pt>
                <c:pt idx="262">
                  <c:v>244</c:v>
                </c:pt>
                <c:pt idx="263">
                  <c:v>245.29</c:v>
                </c:pt>
                <c:pt idx="264">
                  <c:v>248.25</c:v>
                </c:pt>
                <c:pt idx="265">
                  <c:v>235.4</c:v>
                </c:pt>
                <c:pt idx="266">
                  <c:v>239</c:v>
                </c:pt>
                <c:pt idx="267">
                  <c:v>245</c:v>
                </c:pt>
                <c:pt idx="268">
                  <c:v>242.98</c:v>
                </c:pt>
                <c:pt idx="269">
                  <c:v>242.28</c:v>
                </c:pt>
                <c:pt idx="270">
                  <c:v>241.48</c:v>
                </c:pt>
                <c:pt idx="271">
                  <c:v>253</c:v>
                </c:pt>
                <c:pt idx="272">
                  <c:v>258.70999999999998</c:v>
                </c:pt>
                <c:pt idx="273">
                  <c:v>258.3</c:v>
                </c:pt>
                <c:pt idx="274">
                  <c:v>261</c:v>
                </c:pt>
                <c:pt idx="275">
                  <c:v>257.36</c:v>
                </c:pt>
                <c:pt idx="276">
                  <c:v>269.88</c:v>
                </c:pt>
                <c:pt idx="277">
                  <c:v>259.14</c:v>
                </c:pt>
                <c:pt idx="278">
                  <c:v>250.69</c:v>
                </c:pt>
                <c:pt idx="279">
                  <c:v>248.17</c:v>
                </c:pt>
                <c:pt idx="280">
                  <c:v>246.53</c:v>
                </c:pt>
                <c:pt idx="281">
                  <c:v>253.76</c:v>
                </c:pt>
                <c:pt idx="282">
                  <c:v>263.42</c:v>
                </c:pt>
                <c:pt idx="283">
                  <c:v>259.85000000000002</c:v>
                </c:pt>
                <c:pt idx="284">
                  <c:v>251.93</c:v>
                </c:pt>
                <c:pt idx="285">
                  <c:v>259.12</c:v>
                </c:pt>
                <c:pt idx="286">
                  <c:v>261.45</c:v>
                </c:pt>
                <c:pt idx="287">
                  <c:v>270.01</c:v>
                </c:pt>
                <c:pt idx="288">
                  <c:v>270</c:v>
                </c:pt>
                <c:pt idx="289">
                  <c:v>272</c:v>
                </c:pt>
                <c:pt idx="290">
                  <c:v>272</c:v>
                </c:pt>
                <c:pt idx="291">
                  <c:v>271</c:v>
                </c:pt>
                <c:pt idx="292">
                  <c:v>258</c:v>
                </c:pt>
                <c:pt idx="293">
                  <c:v>243.17</c:v>
                </c:pt>
                <c:pt idx="294">
                  <c:v>240.58</c:v>
                </c:pt>
                <c:pt idx="295">
                  <c:v>242</c:v>
                </c:pt>
                <c:pt idx="296">
                  <c:v>243</c:v>
                </c:pt>
                <c:pt idx="297">
                  <c:v>245.25</c:v>
                </c:pt>
                <c:pt idx="298">
                  <c:v>257.35000000000002</c:v>
                </c:pt>
                <c:pt idx="299">
                  <c:v>246.5</c:v>
                </c:pt>
                <c:pt idx="300">
                  <c:v>241.5</c:v>
                </c:pt>
                <c:pt idx="301">
                  <c:v>248.5</c:v>
                </c:pt>
                <c:pt idx="302">
                  <c:v>250.5</c:v>
                </c:pt>
                <c:pt idx="303">
                  <c:v>249.5</c:v>
                </c:pt>
                <c:pt idx="304">
                  <c:v>242</c:v>
                </c:pt>
                <c:pt idx="305">
                  <c:v>239.67</c:v>
                </c:pt>
                <c:pt idx="306">
                  <c:v>246.3</c:v>
                </c:pt>
                <c:pt idx="307">
                  <c:v>258.42</c:v>
                </c:pt>
                <c:pt idx="308">
                  <c:v>246.5</c:v>
                </c:pt>
                <c:pt idx="309">
                  <c:v>238.3</c:v>
                </c:pt>
                <c:pt idx="310">
                  <c:v>239</c:v>
                </c:pt>
                <c:pt idx="311">
                  <c:v>246.71</c:v>
                </c:pt>
                <c:pt idx="312">
                  <c:v>247.33</c:v>
                </c:pt>
                <c:pt idx="313">
                  <c:v>250.25</c:v>
                </c:pt>
                <c:pt idx="314">
                  <c:v>255</c:v>
                </c:pt>
                <c:pt idx="315">
                  <c:v>260</c:v>
                </c:pt>
                <c:pt idx="316">
                  <c:v>237.5</c:v>
                </c:pt>
                <c:pt idx="317">
                  <c:v>262</c:v>
                </c:pt>
                <c:pt idx="318">
                  <c:v>306.25</c:v>
                </c:pt>
                <c:pt idx="319">
                  <c:v>359.63</c:v>
                </c:pt>
                <c:pt idx="320">
                  <c:v>407</c:v>
                </c:pt>
                <c:pt idx="321">
                  <c:v>473.67</c:v>
                </c:pt>
                <c:pt idx="322">
                  <c:v>394.3</c:v>
                </c:pt>
                <c:pt idx="323">
                  <c:v>363.75</c:v>
                </c:pt>
                <c:pt idx="324">
                  <c:v>367.66</c:v>
                </c:pt>
                <c:pt idx="325">
                  <c:v>390.74</c:v>
                </c:pt>
                <c:pt idx="326">
                  <c:v>360.5</c:v>
                </c:pt>
                <c:pt idx="327">
                  <c:v>341</c:v>
                </c:pt>
                <c:pt idx="328">
                  <c:v>323.33</c:v>
                </c:pt>
                <c:pt idx="329">
                  <c:v>323</c:v>
                </c:pt>
                <c:pt idx="330">
                  <c:v>294</c:v>
                </c:pt>
                <c:pt idx="331">
                  <c:v>289.5</c:v>
                </c:pt>
                <c:pt idx="332">
                  <c:v>286.77</c:v>
                </c:pt>
                <c:pt idx="333">
                  <c:v>259.52</c:v>
                </c:pt>
                <c:pt idx="334">
                  <c:v>238</c:v>
                </c:pt>
                <c:pt idx="335">
                  <c:v>236.5</c:v>
                </c:pt>
                <c:pt idx="336">
                  <c:v>236.21</c:v>
                </c:pt>
                <c:pt idx="337">
                  <c:v>236.85</c:v>
                </c:pt>
                <c:pt idx="338">
                  <c:v>230.82</c:v>
                </c:pt>
                <c:pt idx="339">
                  <c:v>228.62</c:v>
                </c:pt>
                <c:pt idx="340">
                  <c:v>218.88</c:v>
                </c:pt>
                <c:pt idx="341">
                  <c:v>209.5</c:v>
                </c:pt>
                <c:pt idx="342">
                  <c:v>216</c:v>
                </c:pt>
                <c:pt idx="343">
                  <c:v>220.2</c:v>
                </c:pt>
                <c:pt idx="344">
                  <c:v>221.67</c:v>
                </c:pt>
                <c:pt idx="345">
                  <c:v>209.22</c:v>
                </c:pt>
                <c:pt idx="346">
                  <c:v>210.12</c:v>
                </c:pt>
                <c:pt idx="347">
                  <c:v>207.9</c:v>
                </c:pt>
                <c:pt idx="348">
                  <c:v>206.87</c:v>
                </c:pt>
                <c:pt idx="349">
                  <c:v>221.19</c:v>
                </c:pt>
                <c:pt idx="350">
                  <c:v>219.38</c:v>
                </c:pt>
                <c:pt idx="351">
                  <c:v>217.93</c:v>
                </c:pt>
                <c:pt idx="352">
                  <c:v>227.05</c:v>
                </c:pt>
                <c:pt idx="353">
                  <c:v>231.56</c:v>
                </c:pt>
                <c:pt idx="354">
                  <c:v>232.43</c:v>
                </c:pt>
                <c:pt idx="355">
                  <c:v>230.82</c:v>
                </c:pt>
                <c:pt idx="356">
                  <c:v>231.8</c:v>
                </c:pt>
                <c:pt idx="357">
                  <c:v>234.05</c:v>
                </c:pt>
                <c:pt idx="358">
                  <c:v>216.05</c:v>
                </c:pt>
                <c:pt idx="359">
                  <c:v>209.01</c:v>
                </c:pt>
                <c:pt idx="360">
                  <c:v>204.94</c:v>
                </c:pt>
                <c:pt idx="361">
                  <c:v>192.83</c:v>
                </c:pt>
                <c:pt idx="362">
                  <c:v>189.36</c:v>
                </c:pt>
                <c:pt idx="363">
                  <c:v>176.1</c:v>
                </c:pt>
                <c:pt idx="364">
                  <c:v>168.78</c:v>
                </c:pt>
                <c:pt idx="365">
                  <c:v>167.97</c:v>
                </c:pt>
                <c:pt idx="366">
                  <c:v>168.62</c:v>
                </c:pt>
                <c:pt idx="367">
                  <c:v>172.89</c:v>
                </c:pt>
                <c:pt idx="368">
                  <c:v>172.1</c:v>
                </c:pt>
                <c:pt idx="369">
                  <c:v>167.28</c:v>
                </c:pt>
                <c:pt idx="370">
                  <c:v>168.59</c:v>
                </c:pt>
                <c:pt idx="371">
                  <c:v>173.05</c:v>
                </c:pt>
                <c:pt idx="372">
                  <c:v>179.29</c:v>
                </c:pt>
                <c:pt idx="373">
                  <c:v>177.75</c:v>
                </c:pt>
                <c:pt idx="374">
                  <c:v>175.56</c:v>
                </c:pt>
                <c:pt idx="375">
                  <c:v>170.06</c:v>
                </c:pt>
                <c:pt idx="376">
                  <c:v>172.87</c:v>
                </c:pt>
                <c:pt idx="377">
                  <c:v>183.25</c:v>
                </c:pt>
                <c:pt idx="378">
                  <c:v>186.95</c:v>
                </c:pt>
                <c:pt idx="379">
                  <c:v>191.89</c:v>
                </c:pt>
                <c:pt idx="380">
                  <c:v>196.04</c:v>
                </c:pt>
                <c:pt idx="381">
                  <c:v>197.05</c:v>
                </c:pt>
                <c:pt idx="382">
                  <c:v>192.03</c:v>
                </c:pt>
                <c:pt idx="383">
                  <c:v>190.44</c:v>
                </c:pt>
                <c:pt idx="384">
                  <c:v>188.02</c:v>
                </c:pt>
                <c:pt idx="385">
                  <c:v>183.3</c:v>
                </c:pt>
                <c:pt idx="386">
                  <c:v>185.05</c:v>
                </c:pt>
                <c:pt idx="387">
                  <c:v>185.1</c:v>
                </c:pt>
                <c:pt idx="388">
                  <c:v>185.06</c:v>
                </c:pt>
                <c:pt idx="389">
                  <c:v>182.85</c:v>
                </c:pt>
                <c:pt idx="390">
                  <c:v>180.66</c:v>
                </c:pt>
                <c:pt idx="391">
                  <c:v>188.3</c:v>
                </c:pt>
                <c:pt idx="392">
                  <c:v>185.95</c:v>
                </c:pt>
                <c:pt idx="393">
                  <c:v>190.01</c:v>
                </c:pt>
                <c:pt idx="394">
                  <c:v>191.6</c:v>
                </c:pt>
                <c:pt idx="395">
                  <c:v>189.1</c:v>
                </c:pt>
                <c:pt idx="396">
                  <c:v>191.35</c:v>
                </c:pt>
                <c:pt idx="397">
                  <c:v>193.1</c:v>
                </c:pt>
                <c:pt idx="398">
                  <c:v>189.1</c:v>
                </c:pt>
                <c:pt idx="399">
                  <c:v>183.34</c:v>
                </c:pt>
                <c:pt idx="400">
                  <c:v>185.1</c:v>
                </c:pt>
                <c:pt idx="401">
                  <c:v>190.1</c:v>
                </c:pt>
                <c:pt idx="402">
                  <c:v>190.1</c:v>
                </c:pt>
                <c:pt idx="403">
                  <c:v>180.1</c:v>
                </c:pt>
                <c:pt idx="404">
                  <c:v>168.35</c:v>
                </c:pt>
                <c:pt idx="405">
                  <c:v>166.35</c:v>
                </c:pt>
                <c:pt idx="406">
                  <c:v>167.48</c:v>
                </c:pt>
                <c:pt idx="407">
                  <c:v>166.35</c:v>
                </c:pt>
                <c:pt idx="408">
                  <c:v>169.6</c:v>
                </c:pt>
                <c:pt idx="409">
                  <c:v>167.6</c:v>
                </c:pt>
                <c:pt idx="410">
                  <c:v>174.7</c:v>
                </c:pt>
                <c:pt idx="411">
                  <c:v>174.8</c:v>
                </c:pt>
                <c:pt idx="412">
                  <c:v>172.36</c:v>
                </c:pt>
                <c:pt idx="413">
                  <c:v>166.8</c:v>
                </c:pt>
                <c:pt idx="414">
                  <c:v>155.65</c:v>
                </c:pt>
                <c:pt idx="415">
                  <c:v>153.57</c:v>
                </c:pt>
                <c:pt idx="416">
                  <c:v>154.6</c:v>
                </c:pt>
                <c:pt idx="417">
                  <c:v>149.15</c:v>
                </c:pt>
                <c:pt idx="418">
                  <c:v>141.22999999999999</c:v>
                </c:pt>
                <c:pt idx="419">
                  <c:v>139.65</c:v>
                </c:pt>
                <c:pt idx="420">
                  <c:v>135.65</c:v>
                </c:pt>
                <c:pt idx="421">
                  <c:v>131.65</c:v>
                </c:pt>
                <c:pt idx="422">
                  <c:v>130.15</c:v>
                </c:pt>
                <c:pt idx="423">
                  <c:v>125.75</c:v>
                </c:pt>
                <c:pt idx="424">
                  <c:v>123.4</c:v>
                </c:pt>
                <c:pt idx="425">
                  <c:v>122.4</c:v>
                </c:pt>
                <c:pt idx="426">
                  <c:v>123.9</c:v>
                </c:pt>
                <c:pt idx="427">
                  <c:v>124.65</c:v>
                </c:pt>
                <c:pt idx="428">
                  <c:v>122.62</c:v>
                </c:pt>
                <c:pt idx="429">
                  <c:v>123.75</c:v>
                </c:pt>
                <c:pt idx="430">
                  <c:v>124.4</c:v>
                </c:pt>
                <c:pt idx="431">
                  <c:v>124.15</c:v>
                </c:pt>
                <c:pt idx="432">
                  <c:v>117.3</c:v>
                </c:pt>
                <c:pt idx="433">
                  <c:v>114.15</c:v>
                </c:pt>
                <c:pt idx="434">
                  <c:v>114.33</c:v>
                </c:pt>
                <c:pt idx="435">
                  <c:v>114.15</c:v>
                </c:pt>
                <c:pt idx="436">
                  <c:v>113.65</c:v>
                </c:pt>
                <c:pt idx="437">
                  <c:v>114.51</c:v>
                </c:pt>
                <c:pt idx="438">
                  <c:v>118.03</c:v>
                </c:pt>
                <c:pt idx="439">
                  <c:v>118.97</c:v>
                </c:pt>
                <c:pt idx="440">
                  <c:v>118.85</c:v>
                </c:pt>
                <c:pt idx="441">
                  <c:v>119.5</c:v>
                </c:pt>
                <c:pt idx="442">
                  <c:v>122.6</c:v>
                </c:pt>
                <c:pt idx="443">
                  <c:v>120.36</c:v>
                </c:pt>
                <c:pt idx="444">
                  <c:v>120.25</c:v>
                </c:pt>
                <c:pt idx="445">
                  <c:v>111.97</c:v>
                </c:pt>
                <c:pt idx="446">
                  <c:v>111.88</c:v>
                </c:pt>
                <c:pt idx="447">
                  <c:v>111.25</c:v>
                </c:pt>
                <c:pt idx="448">
                  <c:v>108.45</c:v>
                </c:pt>
                <c:pt idx="449">
                  <c:v>114.47</c:v>
                </c:pt>
                <c:pt idx="450">
                  <c:v>125.25</c:v>
                </c:pt>
                <c:pt idx="451">
                  <c:v>121.13</c:v>
                </c:pt>
                <c:pt idx="452">
                  <c:v>114.25</c:v>
                </c:pt>
                <c:pt idx="453">
                  <c:v>108</c:v>
                </c:pt>
                <c:pt idx="454">
                  <c:v>106.43</c:v>
                </c:pt>
                <c:pt idx="455">
                  <c:v>105</c:v>
                </c:pt>
                <c:pt idx="456">
                  <c:v>106.24</c:v>
                </c:pt>
                <c:pt idx="457">
                  <c:v>108.45</c:v>
                </c:pt>
                <c:pt idx="458">
                  <c:v>111.03</c:v>
                </c:pt>
                <c:pt idx="459">
                  <c:v>110.15</c:v>
                </c:pt>
                <c:pt idx="460">
                  <c:v>107.25</c:v>
                </c:pt>
                <c:pt idx="461">
                  <c:v>108.75</c:v>
                </c:pt>
                <c:pt idx="462">
                  <c:v>109.25</c:v>
                </c:pt>
                <c:pt idx="463">
                  <c:v>108.25</c:v>
                </c:pt>
                <c:pt idx="464">
                  <c:v>108.74</c:v>
                </c:pt>
                <c:pt idx="465">
                  <c:v>106.73</c:v>
                </c:pt>
                <c:pt idx="466">
                  <c:v>107.5</c:v>
                </c:pt>
                <c:pt idx="467">
                  <c:v>102.92</c:v>
                </c:pt>
                <c:pt idx="468">
                  <c:v>106.18</c:v>
                </c:pt>
                <c:pt idx="469">
                  <c:v>104.86</c:v>
                </c:pt>
                <c:pt idx="470">
                  <c:v>101.5</c:v>
                </c:pt>
                <c:pt idx="471">
                  <c:v>97.75</c:v>
                </c:pt>
                <c:pt idx="472">
                  <c:v>96.4</c:v>
                </c:pt>
                <c:pt idx="473">
                  <c:v>94.95</c:v>
                </c:pt>
                <c:pt idx="474">
                  <c:v>94.53</c:v>
                </c:pt>
                <c:pt idx="475">
                  <c:v>92.95</c:v>
                </c:pt>
                <c:pt idx="476">
                  <c:v>92.92</c:v>
                </c:pt>
                <c:pt idx="477">
                  <c:v>94.9</c:v>
                </c:pt>
                <c:pt idx="478">
                  <c:v>94.62</c:v>
                </c:pt>
                <c:pt idx="479">
                  <c:v>95.48</c:v>
                </c:pt>
                <c:pt idx="480">
                  <c:v>93.17</c:v>
                </c:pt>
                <c:pt idx="481">
                  <c:v>94.15</c:v>
                </c:pt>
                <c:pt idx="482">
                  <c:v>95.63</c:v>
                </c:pt>
                <c:pt idx="483">
                  <c:v>97.2</c:v>
                </c:pt>
                <c:pt idx="484">
                  <c:v>97.8</c:v>
                </c:pt>
                <c:pt idx="485">
                  <c:v>97.25</c:v>
                </c:pt>
                <c:pt idx="486">
                  <c:v>98.74</c:v>
                </c:pt>
                <c:pt idx="487">
                  <c:v>99.29</c:v>
                </c:pt>
                <c:pt idx="488">
                  <c:v>91.5</c:v>
                </c:pt>
                <c:pt idx="489">
                  <c:v>89.33</c:v>
                </c:pt>
                <c:pt idx="490">
                  <c:v>90.85</c:v>
                </c:pt>
                <c:pt idx="491">
                  <c:v>91.15</c:v>
                </c:pt>
                <c:pt idx="492">
                  <c:v>90.93</c:v>
                </c:pt>
                <c:pt idx="493">
                  <c:v>93.27</c:v>
                </c:pt>
                <c:pt idx="494">
                  <c:v>96.27</c:v>
                </c:pt>
                <c:pt idx="495">
                  <c:v>100.3</c:v>
                </c:pt>
                <c:pt idx="496">
                  <c:v>94.11</c:v>
                </c:pt>
                <c:pt idx="497">
                  <c:v>92.31</c:v>
                </c:pt>
                <c:pt idx="498">
                  <c:v>92.63</c:v>
                </c:pt>
                <c:pt idx="499">
                  <c:v>91.8</c:v>
                </c:pt>
                <c:pt idx="500">
                  <c:v>93.35</c:v>
                </c:pt>
                <c:pt idx="501">
                  <c:v>95.39</c:v>
                </c:pt>
                <c:pt idx="502">
                  <c:v>93.55</c:v>
                </c:pt>
                <c:pt idx="503">
                  <c:v>95.75</c:v>
                </c:pt>
                <c:pt idx="504">
                  <c:v>99.38</c:v>
                </c:pt>
                <c:pt idx="505">
                  <c:v>94.72</c:v>
                </c:pt>
                <c:pt idx="506">
                  <c:v>89.97</c:v>
                </c:pt>
                <c:pt idx="507">
                  <c:v>88.53</c:v>
                </c:pt>
                <c:pt idx="508">
                  <c:v>87.55</c:v>
                </c:pt>
                <c:pt idx="509">
                  <c:v>87.11</c:v>
                </c:pt>
                <c:pt idx="510">
                  <c:v>86.42</c:v>
                </c:pt>
                <c:pt idx="511">
                  <c:v>85.5</c:v>
                </c:pt>
                <c:pt idx="512">
                  <c:v>84.2</c:v>
                </c:pt>
                <c:pt idx="513">
                  <c:v>83.77</c:v>
                </c:pt>
                <c:pt idx="514">
                  <c:v>81.93</c:v>
                </c:pt>
                <c:pt idx="515">
                  <c:v>81.239999999999995</c:v>
                </c:pt>
                <c:pt idx="516">
                  <c:v>80.349999999999994</c:v>
                </c:pt>
                <c:pt idx="517">
                  <c:v>80</c:v>
                </c:pt>
                <c:pt idx="518">
                  <c:v>80.459999999999994</c:v>
                </c:pt>
                <c:pt idx="519">
                  <c:v>80.37</c:v>
                </c:pt>
                <c:pt idx="520">
                  <c:v>79.52</c:v>
                </c:pt>
                <c:pt idx="521">
                  <c:v>78.27</c:v>
                </c:pt>
                <c:pt idx="522">
                  <c:v>77.72</c:v>
                </c:pt>
                <c:pt idx="523">
                  <c:v>76.7</c:v>
                </c:pt>
                <c:pt idx="524">
                  <c:v>76.19</c:v>
                </c:pt>
                <c:pt idx="525">
                  <c:v>76.38</c:v>
                </c:pt>
                <c:pt idx="526">
                  <c:v>76.819999999999993</c:v>
                </c:pt>
                <c:pt idx="527">
                  <c:v>75.58</c:v>
                </c:pt>
                <c:pt idx="528">
                  <c:v>75.760000000000005</c:v>
                </c:pt>
                <c:pt idx="529">
                  <c:v>75.39</c:v>
                </c:pt>
                <c:pt idx="530">
                  <c:v>73.680000000000007</c:v>
                </c:pt>
                <c:pt idx="531">
                  <c:v>72.819999999999993</c:v>
                </c:pt>
                <c:pt idx="532">
                  <c:v>72.84</c:v>
                </c:pt>
                <c:pt idx="533">
                  <c:v>73.55</c:v>
                </c:pt>
                <c:pt idx="534">
                  <c:v>74.150000000000006</c:v>
                </c:pt>
                <c:pt idx="535">
                  <c:v>73.319999999999993</c:v>
                </c:pt>
                <c:pt idx="536">
                  <c:v>74.69</c:v>
                </c:pt>
                <c:pt idx="537">
                  <c:v>74.599999999999994</c:v>
                </c:pt>
                <c:pt idx="538">
                  <c:v>73.849999999999994</c:v>
                </c:pt>
                <c:pt idx="539">
                  <c:v>74.73</c:v>
                </c:pt>
                <c:pt idx="540">
                  <c:v>73.400000000000006</c:v>
                </c:pt>
                <c:pt idx="541">
                  <c:v>74.03</c:v>
                </c:pt>
                <c:pt idx="542">
                  <c:v>74.83</c:v>
                </c:pt>
                <c:pt idx="543">
                  <c:v>74.62</c:v>
                </c:pt>
                <c:pt idx="544">
                  <c:v>73.650000000000006</c:v>
                </c:pt>
                <c:pt idx="545">
                  <c:v>72.84</c:v>
                </c:pt>
                <c:pt idx="546">
                  <c:v>72.55</c:v>
                </c:pt>
                <c:pt idx="547">
                  <c:v>72.400000000000006</c:v>
                </c:pt>
                <c:pt idx="548">
                  <c:v>73.709999999999994</c:v>
                </c:pt>
                <c:pt idx="549">
                  <c:v>74.47</c:v>
                </c:pt>
                <c:pt idx="550">
                  <c:v>80.63</c:v>
                </c:pt>
                <c:pt idx="551">
                  <c:v>79.73</c:v>
                </c:pt>
                <c:pt idx="552">
                  <c:v>77.650000000000006</c:v>
                </c:pt>
                <c:pt idx="553">
                  <c:v>76.930000000000007</c:v>
                </c:pt>
                <c:pt idx="554">
                  <c:v>77.099999999999994</c:v>
                </c:pt>
                <c:pt idx="555">
                  <c:v>76.150000000000006</c:v>
                </c:pt>
                <c:pt idx="556">
                  <c:v>77.17</c:v>
                </c:pt>
                <c:pt idx="557">
                  <c:v>75.099999999999994</c:v>
                </c:pt>
                <c:pt idx="558">
                  <c:v>73.03</c:v>
                </c:pt>
                <c:pt idx="559">
                  <c:v>71.45</c:v>
                </c:pt>
                <c:pt idx="560">
                  <c:v>70.97</c:v>
                </c:pt>
                <c:pt idx="561">
                  <c:v>71.3</c:v>
                </c:pt>
                <c:pt idx="562">
                  <c:v>71.099999999999994</c:v>
                </c:pt>
                <c:pt idx="563">
                  <c:v>69.88</c:v>
                </c:pt>
                <c:pt idx="564">
                  <c:v>71.97</c:v>
                </c:pt>
                <c:pt idx="565">
                  <c:v>70.78</c:v>
                </c:pt>
                <c:pt idx="566">
                  <c:v>71.7</c:v>
                </c:pt>
                <c:pt idx="567">
                  <c:v>70.819999999999993</c:v>
                </c:pt>
                <c:pt idx="568">
                  <c:v>71.55</c:v>
                </c:pt>
                <c:pt idx="569">
                  <c:v>70.849999999999994</c:v>
                </c:pt>
                <c:pt idx="570">
                  <c:v>70.5</c:v>
                </c:pt>
                <c:pt idx="571">
                  <c:v>70.5</c:v>
                </c:pt>
                <c:pt idx="572">
                  <c:v>69.930000000000007</c:v>
                </c:pt>
                <c:pt idx="573">
                  <c:v>69.62</c:v>
                </c:pt>
                <c:pt idx="574">
                  <c:v>68.86</c:v>
                </c:pt>
                <c:pt idx="575">
                  <c:v>68.209999999999994</c:v>
                </c:pt>
                <c:pt idx="576">
                  <c:v>67.89</c:v>
                </c:pt>
                <c:pt idx="577">
                  <c:v>66.36</c:v>
                </c:pt>
                <c:pt idx="578">
                  <c:v>65.540000000000006</c:v>
                </c:pt>
                <c:pt idx="579">
                  <c:v>65.19</c:v>
                </c:pt>
                <c:pt idx="580">
                  <c:v>65.58</c:v>
                </c:pt>
                <c:pt idx="581">
                  <c:v>64.64</c:v>
                </c:pt>
                <c:pt idx="582">
                  <c:v>63.85</c:v>
                </c:pt>
                <c:pt idx="583">
                  <c:v>63.51</c:v>
                </c:pt>
                <c:pt idx="584">
                  <c:v>65.05</c:v>
                </c:pt>
                <c:pt idx="585">
                  <c:v>65.02</c:v>
                </c:pt>
                <c:pt idx="586">
                  <c:v>65</c:v>
                </c:pt>
                <c:pt idx="587">
                  <c:v>64.319999999999993</c:v>
                </c:pt>
                <c:pt idx="588">
                  <c:v>65.05</c:v>
                </c:pt>
                <c:pt idx="589">
                  <c:v>64.650000000000006</c:v>
                </c:pt>
                <c:pt idx="590">
                  <c:v>64.28</c:v>
                </c:pt>
                <c:pt idx="591">
                  <c:v>63.65</c:v>
                </c:pt>
                <c:pt idx="592">
                  <c:v>63.07</c:v>
                </c:pt>
                <c:pt idx="593">
                  <c:v>62.53</c:v>
                </c:pt>
                <c:pt idx="594">
                  <c:v>62.26</c:v>
                </c:pt>
                <c:pt idx="595">
                  <c:v>62.2</c:v>
                </c:pt>
                <c:pt idx="596">
                  <c:v>62.55</c:v>
                </c:pt>
                <c:pt idx="597">
                  <c:v>61.74</c:v>
                </c:pt>
                <c:pt idx="598">
                  <c:v>62</c:v>
                </c:pt>
                <c:pt idx="599">
                  <c:v>61.8</c:v>
                </c:pt>
                <c:pt idx="600">
                  <c:v>61.05</c:v>
                </c:pt>
                <c:pt idx="601">
                  <c:v>60.8</c:v>
                </c:pt>
                <c:pt idx="602">
                  <c:v>59.8</c:v>
                </c:pt>
                <c:pt idx="603">
                  <c:v>59.4</c:v>
                </c:pt>
                <c:pt idx="604">
                  <c:v>60.18</c:v>
                </c:pt>
                <c:pt idx="605">
                  <c:v>60.13</c:v>
                </c:pt>
                <c:pt idx="606">
                  <c:v>60.97</c:v>
                </c:pt>
                <c:pt idx="607">
                  <c:v>61.26</c:v>
                </c:pt>
                <c:pt idx="608">
                  <c:v>61.32</c:v>
                </c:pt>
                <c:pt idx="609">
                  <c:v>61.81</c:v>
                </c:pt>
                <c:pt idx="610">
                  <c:v>61.63</c:v>
                </c:pt>
                <c:pt idx="611">
                  <c:v>61.65</c:v>
                </c:pt>
                <c:pt idx="612">
                  <c:v>62.11</c:v>
                </c:pt>
                <c:pt idx="613">
                  <c:v>61.15</c:v>
                </c:pt>
                <c:pt idx="614">
                  <c:v>60.98</c:v>
                </c:pt>
                <c:pt idx="615">
                  <c:v>61.45</c:v>
                </c:pt>
                <c:pt idx="616">
                  <c:v>62.13</c:v>
                </c:pt>
                <c:pt idx="617">
                  <c:v>61.65</c:v>
                </c:pt>
                <c:pt idx="618">
                  <c:v>61.95</c:v>
                </c:pt>
                <c:pt idx="619">
                  <c:v>61.49</c:v>
                </c:pt>
                <c:pt idx="620">
                  <c:v>61.09</c:v>
                </c:pt>
                <c:pt idx="621">
                  <c:v>60.41</c:v>
                </c:pt>
                <c:pt idx="622">
                  <c:v>60.22</c:v>
                </c:pt>
                <c:pt idx="623">
                  <c:v>60.49</c:v>
                </c:pt>
                <c:pt idx="624">
                  <c:v>60.27</c:v>
                </c:pt>
                <c:pt idx="625">
                  <c:v>59.71</c:v>
                </c:pt>
                <c:pt idx="626">
                  <c:v>59.54</c:v>
                </c:pt>
                <c:pt idx="627">
                  <c:v>59.12</c:v>
                </c:pt>
                <c:pt idx="628">
                  <c:v>58.63</c:v>
                </c:pt>
                <c:pt idx="629">
                  <c:v>59.25</c:v>
                </c:pt>
                <c:pt idx="630">
                  <c:v>58.86</c:v>
                </c:pt>
                <c:pt idx="631">
                  <c:v>60.03</c:v>
                </c:pt>
                <c:pt idx="632">
                  <c:v>59.95</c:v>
                </c:pt>
                <c:pt idx="633">
                  <c:v>60.76</c:v>
                </c:pt>
                <c:pt idx="634">
                  <c:v>60.4</c:v>
                </c:pt>
                <c:pt idx="635">
                  <c:v>59.96</c:v>
                </c:pt>
                <c:pt idx="636">
                  <c:v>59.2</c:v>
                </c:pt>
                <c:pt idx="637">
                  <c:v>58.75</c:v>
                </c:pt>
                <c:pt idx="638">
                  <c:v>58.28</c:v>
                </c:pt>
                <c:pt idx="639">
                  <c:v>59.04</c:v>
                </c:pt>
                <c:pt idx="640">
                  <c:v>59.96</c:v>
                </c:pt>
                <c:pt idx="641">
                  <c:v>59.05</c:v>
                </c:pt>
                <c:pt idx="642">
                  <c:v>59.33</c:v>
                </c:pt>
                <c:pt idx="643">
                  <c:v>60.03</c:v>
                </c:pt>
                <c:pt idx="644">
                  <c:v>61.37</c:v>
                </c:pt>
                <c:pt idx="645">
                  <c:v>61.05</c:v>
                </c:pt>
                <c:pt idx="646">
                  <c:v>60.43</c:v>
                </c:pt>
                <c:pt idx="647">
                  <c:v>60.73</c:v>
                </c:pt>
                <c:pt idx="648">
                  <c:v>60.22</c:v>
                </c:pt>
                <c:pt idx="649">
                  <c:v>57.21</c:v>
                </c:pt>
                <c:pt idx="650">
                  <c:v>62.14</c:v>
                </c:pt>
                <c:pt idx="651">
                  <c:v>63.3</c:v>
                </c:pt>
                <c:pt idx="652">
                  <c:v>63.62</c:v>
                </c:pt>
                <c:pt idx="653">
                  <c:v>62.25</c:v>
                </c:pt>
                <c:pt idx="654">
                  <c:v>62.95</c:v>
                </c:pt>
                <c:pt idx="655">
                  <c:v>61.82</c:v>
                </c:pt>
                <c:pt idx="656">
                  <c:v>61.36</c:v>
                </c:pt>
                <c:pt idx="657">
                  <c:v>59.18</c:v>
                </c:pt>
                <c:pt idx="658">
                  <c:v>59.02</c:v>
                </c:pt>
                <c:pt idx="659">
                  <c:v>57.55</c:v>
                </c:pt>
                <c:pt idx="660">
                  <c:v>57.17</c:v>
                </c:pt>
                <c:pt idx="661">
                  <c:v>57.47</c:v>
                </c:pt>
                <c:pt idx="662">
                  <c:v>56.88</c:v>
                </c:pt>
                <c:pt idx="663">
                  <c:v>56.55</c:v>
                </c:pt>
                <c:pt idx="664">
                  <c:v>56.06</c:v>
                </c:pt>
                <c:pt idx="665">
                  <c:v>56.18</c:v>
                </c:pt>
                <c:pt idx="666">
                  <c:v>55.99</c:v>
                </c:pt>
                <c:pt idx="667">
                  <c:v>56.15</c:v>
                </c:pt>
                <c:pt idx="668">
                  <c:v>56.7</c:v>
                </c:pt>
                <c:pt idx="669">
                  <c:v>55.9</c:v>
                </c:pt>
                <c:pt idx="670">
                  <c:v>55.7</c:v>
                </c:pt>
                <c:pt idx="671">
                  <c:v>55.71</c:v>
                </c:pt>
                <c:pt idx="672">
                  <c:v>55.72</c:v>
                </c:pt>
                <c:pt idx="673">
                  <c:v>55.4</c:v>
                </c:pt>
                <c:pt idx="674">
                  <c:v>54.76</c:v>
                </c:pt>
                <c:pt idx="675">
                  <c:v>55.5</c:v>
                </c:pt>
                <c:pt idx="676">
                  <c:v>55.41</c:v>
                </c:pt>
                <c:pt idx="677">
                  <c:v>55</c:v>
                </c:pt>
                <c:pt idx="678">
                  <c:v>54.96</c:v>
                </c:pt>
                <c:pt idx="679">
                  <c:v>55.26</c:v>
                </c:pt>
                <c:pt idx="680">
                  <c:v>55.45</c:v>
                </c:pt>
                <c:pt idx="681">
                  <c:v>54.82</c:v>
                </c:pt>
                <c:pt idx="682">
                  <c:v>54.42</c:v>
                </c:pt>
                <c:pt idx="683">
                  <c:v>53.97</c:v>
                </c:pt>
                <c:pt idx="684">
                  <c:v>53.65</c:v>
                </c:pt>
                <c:pt idx="685">
                  <c:v>53.81</c:v>
                </c:pt>
                <c:pt idx="686">
                  <c:v>53.27</c:v>
                </c:pt>
                <c:pt idx="687">
                  <c:v>53.62</c:v>
                </c:pt>
                <c:pt idx="688">
                  <c:v>53.93</c:v>
                </c:pt>
                <c:pt idx="689">
                  <c:v>54.3</c:v>
                </c:pt>
                <c:pt idx="690">
                  <c:v>53.37</c:v>
                </c:pt>
                <c:pt idx="691">
                  <c:v>54.09</c:v>
                </c:pt>
                <c:pt idx="692">
                  <c:v>53.82</c:v>
                </c:pt>
                <c:pt idx="693">
                  <c:v>53.53</c:v>
                </c:pt>
                <c:pt idx="694">
                  <c:v>54.25</c:v>
                </c:pt>
                <c:pt idx="695">
                  <c:v>54.41</c:v>
                </c:pt>
                <c:pt idx="696">
                  <c:v>54.2</c:v>
                </c:pt>
                <c:pt idx="697">
                  <c:v>54.2</c:v>
                </c:pt>
                <c:pt idx="698">
                  <c:v>53.23</c:v>
                </c:pt>
                <c:pt idx="699">
                  <c:v>52.41</c:v>
                </c:pt>
                <c:pt idx="700">
                  <c:v>51.97</c:v>
                </c:pt>
                <c:pt idx="701">
                  <c:v>51.2</c:v>
                </c:pt>
                <c:pt idx="702">
                  <c:v>50.99</c:v>
                </c:pt>
                <c:pt idx="703">
                  <c:v>51.46</c:v>
                </c:pt>
                <c:pt idx="704">
                  <c:v>51.69</c:v>
                </c:pt>
                <c:pt idx="705">
                  <c:v>51.45</c:v>
                </c:pt>
                <c:pt idx="706">
                  <c:v>51.98</c:v>
                </c:pt>
                <c:pt idx="707">
                  <c:v>51.44</c:v>
                </c:pt>
                <c:pt idx="708">
                  <c:v>50.7</c:v>
                </c:pt>
                <c:pt idx="709">
                  <c:v>50.11</c:v>
                </c:pt>
                <c:pt idx="710">
                  <c:v>50.69</c:v>
                </c:pt>
                <c:pt idx="711">
                  <c:v>50.78</c:v>
                </c:pt>
                <c:pt idx="712">
                  <c:v>50.85</c:v>
                </c:pt>
                <c:pt idx="713">
                  <c:v>51.17</c:v>
                </c:pt>
                <c:pt idx="714">
                  <c:v>50.91</c:v>
                </c:pt>
                <c:pt idx="715">
                  <c:v>50.94</c:v>
                </c:pt>
                <c:pt idx="716">
                  <c:v>51.41</c:v>
                </c:pt>
                <c:pt idx="717">
                  <c:v>52.09</c:v>
                </c:pt>
                <c:pt idx="718">
                  <c:v>51.98</c:v>
                </c:pt>
                <c:pt idx="719">
                  <c:v>52.13</c:v>
                </c:pt>
                <c:pt idx="720">
                  <c:v>51.46</c:v>
                </c:pt>
                <c:pt idx="721">
                  <c:v>50.93</c:v>
                </c:pt>
                <c:pt idx="722">
                  <c:v>50.08</c:v>
                </c:pt>
                <c:pt idx="723">
                  <c:v>48.86</c:v>
                </c:pt>
                <c:pt idx="724">
                  <c:v>47.95</c:v>
                </c:pt>
                <c:pt idx="725">
                  <c:v>48.63</c:v>
                </c:pt>
                <c:pt idx="726">
                  <c:v>48.65</c:v>
                </c:pt>
                <c:pt idx="727">
                  <c:v>48.07</c:v>
                </c:pt>
                <c:pt idx="728">
                  <c:v>48.19</c:v>
                </c:pt>
                <c:pt idx="729">
                  <c:v>48.95</c:v>
                </c:pt>
                <c:pt idx="730">
                  <c:v>49.3</c:v>
                </c:pt>
                <c:pt idx="731">
                  <c:v>49.15</c:v>
                </c:pt>
                <c:pt idx="732">
                  <c:v>48.52</c:v>
                </c:pt>
                <c:pt idx="733">
                  <c:v>48.27</c:v>
                </c:pt>
                <c:pt idx="734">
                  <c:v>47.72</c:v>
                </c:pt>
                <c:pt idx="735">
                  <c:v>47.81</c:v>
                </c:pt>
                <c:pt idx="736">
                  <c:v>48.51</c:v>
                </c:pt>
                <c:pt idx="737">
                  <c:v>49.13</c:v>
                </c:pt>
                <c:pt idx="738">
                  <c:v>50.18</c:v>
                </c:pt>
                <c:pt idx="739">
                  <c:v>50</c:v>
                </c:pt>
                <c:pt idx="740">
                  <c:v>50.78</c:v>
                </c:pt>
                <c:pt idx="741">
                  <c:v>50.78</c:v>
                </c:pt>
                <c:pt idx="742">
                  <c:v>50.55</c:v>
                </c:pt>
                <c:pt idx="743">
                  <c:v>50.56</c:v>
                </c:pt>
                <c:pt idx="744">
                  <c:v>51.43</c:v>
                </c:pt>
                <c:pt idx="745">
                  <c:v>50.68</c:v>
                </c:pt>
                <c:pt idx="746">
                  <c:v>50.68</c:v>
                </c:pt>
                <c:pt idx="747">
                  <c:v>50.8</c:v>
                </c:pt>
                <c:pt idx="748">
                  <c:v>51.38</c:v>
                </c:pt>
                <c:pt idx="749">
                  <c:v>50.35</c:v>
                </c:pt>
                <c:pt idx="750">
                  <c:v>50.35</c:v>
                </c:pt>
                <c:pt idx="751">
                  <c:v>50.18</c:v>
                </c:pt>
                <c:pt idx="752">
                  <c:v>49.05</c:v>
                </c:pt>
                <c:pt idx="753">
                  <c:v>48.98</c:v>
                </c:pt>
                <c:pt idx="754">
                  <c:v>49.28</c:v>
                </c:pt>
                <c:pt idx="755">
                  <c:v>49.4</c:v>
                </c:pt>
                <c:pt idx="756">
                  <c:v>50.2</c:v>
                </c:pt>
                <c:pt idx="757">
                  <c:v>49.88</c:v>
                </c:pt>
                <c:pt idx="758">
                  <c:v>49.44</c:v>
                </c:pt>
                <c:pt idx="759">
                  <c:v>49.63</c:v>
                </c:pt>
                <c:pt idx="760">
                  <c:v>49.38</c:v>
                </c:pt>
                <c:pt idx="761">
                  <c:v>48.94</c:v>
                </c:pt>
                <c:pt idx="762">
                  <c:v>48.75</c:v>
                </c:pt>
                <c:pt idx="763">
                  <c:v>48.91</c:v>
                </c:pt>
                <c:pt idx="764">
                  <c:v>48.4</c:v>
                </c:pt>
                <c:pt idx="765">
                  <c:v>48.92</c:v>
                </c:pt>
                <c:pt idx="766">
                  <c:v>48.7</c:v>
                </c:pt>
                <c:pt idx="767">
                  <c:v>48.8</c:v>
                </c:pt>
                <c:pt idx="768">
                  <c:v>48.35</c:v>
                </c:pt>
                <c:pt idx="769">
                  <c:v>48.25</c:v>
                </c:pt>
                <c:pt idx="770">
                  <c:v>48.25</c:v>
                </c:pt>
                <c:pt idx="771">
                  <c:v>48.2</c:v>
                </c:pt>
                <c:pt idx="772">
                  <c:v>48.05</c:v>
                </c:pt>
                <c:pt idx="773">
                  <c:v>47.53</c:v>
                </c:pt>
                <c:pt idx="774">
                  <c:v>47.88</c:v>
                </c:pt>
                <c:pt idx="775">
                  <c:v>48.45</c:v>
                </c:pt>
                <c:pt idx="776">
                  <c:v>48.48</c:v>
                </c:pt>
                <c:pt idx="777">
                  <c:v>48.88</c:v>
                </c:pt>
                <c:pt idx="778">
                  <c:v>48.51</c:v>
                </c:pt>
                <c:pt idx="779">
                  <c:v>48.82</c:v>
                </c:pt>
                <c:pt idx="780">
                  <c:v>49.48</c:v>
                </c:pt>
                <c:pt idx="781">
                  <c:v>48.95</c:v>
                </c:pt>
                <c:pt idx="782">
                  <c:v>49</c:v>
                </c:pt>
                <c:pt idx="783">
                  <c:v>48.41</c:v>
                </c:pt>
                <c:pt idx="784">
                  <c:v>48.12</c:v>
                </c:pt>
                <c:pt idx="785">
                  <c:v>47.17</c:v>
                </c:pt>
                <c:pt idx="786">
                  <c:v>46.8</c:v>
                </c:pt>
                <c:pt idx="787">
                  <c:v>47.03</c:v>
                </c:pt>
                <c:pt idx="788">
                  <c:v>47.3</c:v>
                </c:pt>
                <c:pt idx="789">
                  <c:v>47.17</c:v>
                </c:pt>
                <c:pt idx="790">
                  <c:v>47.71</c:v>
                </c:pt>
                <c:pt idx="791">
                  <c:v>48</c:v>
                </c:pt>
                <c:pt idx="792">
                  <c:v>48.6</c:v>
                </c:pt>
                <c:pt idx="793">
                  <c:v>48.93</c:v>
                </c:pt>
                <c:pt idx="794">
                  <c:v>48.18</c:v>
                </c:pt>
                <c:pt idx="795">
                  <c:v>48.43</c:v>
                </c:pt>
                <c:pt idx="796">
                  <c:v>48.85</c:v>
                </c:pt>
                <c:pt idx="797">
                  <c:v>49.1</c:v>
                </c:pt>
                <c:pt idx="798">
                  <c:v>49.1</c:v>
                </c:pt>
                <c:pt idx="799">
                  <c:v>49.1</c:v>
                </c:pt>
                <c:pt idx="800">
                  <c:v>49.6</c:v>
                </c:pt>
                <c:pt idx="801">
                  <c:v>49.58</c:v>
                </c:pt>
                <c:pt idx="802">
                  <c:v>49.47</c:v>
                </c:pt>
                <c:pt idx="803">
                  <c:v>49.8</c:v>
                </c:pt>
                <c:pt idx="804">
                  <c:v>50.15</c:v>
                </c:pt>
                <c:pt idx="805">
                  <c:v>50.15</c:v>
                </c:pt>
                <c:pt idx="806">
                  <c:v>49.93</c:v>
                </c:pt>
                <c:pt idx="807">
                  <c:v>50.02</c:v>
                </c:pt>
                <c:pt idx="808">
                  <c:v>49.64</c:v>
                </c:pt>
                <c:pt idx="809">
                  <c:v>49.93</c:v>
                </c:pt>
                <c:pt idx="810">
                  <c:v>50.08</c:v>
                </c:pt>
                <c:pt idx="811">
                  <c:v>50.53</c:v>
                </c:pt>
                <c:pt idx="812">
                  <c:v>50</c:v>
                </c:pt>
                <c:pt idx="813">
                  <c:v>49.7</c:v>
                </c:pt>
                <c:pt idx="814">
                  <c:v>49.9</c:v>
                </c:pt>
                <c:pt idx="815">
                  <c:v>50.2</c:v>
                </c:pt>
                <c:pt idx="816">
                  <c:v>50</c:v>
                </c:pt>
                <c:pt idx="817">
                  <c:v>50.2</c:v>
                </c:pt>
                <c:pt idx="818">
                  <c:v>50.68</c:v>
                </c:pt>
                <c:pt idx="819">
                  <c:v>50.91</c:v>
                </c:pt>
                <c:pt idx="820">
                  <c:v>51</c:v>
                </c:pt>
                <c:pt idx="821">
                  <c:v>51.18</c:v>
                </c:pt>
                <c:pt idx="822">
                  <c:v>50.92</c:v>
                </c:pt>
                <c:pt idx="823">
                  <c:v>49.95</c:v>
                </c:pt>
                <c:pt idx="824">
                  <c:v>50.02</c:v>
                </c:pt>
                <c:pt idx="825">
                  <c:v>50</c:v>
                </c:pt>
                <c:pt idx="826">
                  <c:v>50.18</c:v>
                </c:pt>
                <c:pt idx="827">
                  <c:v>50.7</c:v>
                </c:pt>
                <c:pt idx="828">
                  <c:v>50.86</c:v>
                </c:pt>
                <c:pt idx="829">
                  <c:v>50.98</c:v>
                </c:pt>
                <c:pt idx="830">
                  <c:v>51.05</c:v>
                </c:pt>
                <c:pt idx="831">
                  <c:v>51.08</c:v>
                </c:pt>
                <c:pt idx="832">
                  <c:v>51.05</c:v>
                </c:pt>
                <c:pt idx="833">
                  <c:v>51.05</c:v>
                </c:pt>
                <c:pt idx="834">
                  <c:v>50.53</c:v>
                </c:pt>
                <c:pt idx="835">
                  <c:v>50.65</c:v>
                </c:pt>
                <c:pt idx="836">
                  <c:v>50.13</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numCache>
            </c:numRef>
          </c:val>
          <c:smooth val="0"/>
          <c:extLst>
            <c:ext xmlns:c16="http://schemas.microsoft.com/office/drawing/2014/chart" uri="{C3380CC4-5D6E-409C-BE32-E72D297353CC}">
              <c16:uniqueId val="{00000001-AC0C-48D4-9D09-CE1D9AF91985}"/>
            </c:ext>
          </c:extLst>
        </c:ser>
        <c:ser>
          <c:idx val="3"/>
          <c:order val="1"/>
          <c:tx>
            <c:strRef>
              <c:f>'PXE power (CZ)'!$E$2</c:f>
              <c:strCache>
                <c:ptCount val="1"/>
                <c:pt idx="0">
                  <c:v>PXE CZ Cal25</c:v>
                </c:pt>
              </c:strCache>
            </c:strRef>
          </c:tx>
          <c:spPr>
            <a:ln w="19050" cap="rnd">
              <a:solidFill>
                <a:schemeClr val="accent2"/>
              </a:solidFill>
              <a:round/>
            </a:ln>
            <a:effectLst/>
          </c:spPr>
          <c:marker>
            <c:symbol val="none"/>
          </c:marker>
          <c:dLbls>
            <c:dLbl>
              <c:idx val="1201"/>
              <c:layout>
                <c:manualLayout>
                  <c:x val="-2.835372060665961E-3"/>
                  <c:y val="2.0435311082726334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0C-48D4-9D09-CE1D9AF9198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'PXE power (CZ)'!$A$5:$A$1206</c:f>
              <c:numCache>
                <c:formatCode>m/d/yyyy</c:formatCode>
                <c:ptCount val="1202"/>
                <c:pt idx="0">
                  <c:v>45254</c:v>
                </c:pt>
                <c:pt idx="1">
                  <c:v>45253</c:v>
                </c:pt>
                <c:pt idx="2">
                  <c:v>45252</c:v>
                </c:pt>
                <c:pt idx="3">
                  <c:v>45251</c:v>
                </c:pt>
                <c:pt idx="4">
                  <c:v>45250</c:v>
                </c:pt>
                <c:pt idx="5">
                  <c:v>45247</c:v>
                </c:pt>
                <c:pt idx="6">
                  <c:v>45246</c:v>
                </c:pt>
                <c:pt idx="7">
                  <c:v>45245</c:v>
                </c:pt>
                <c:pt idx="8">
                  <c:v>45244</c:v>
                </c:pt>
                <c:pt idx="9">
                  <c:v>45243</c:v>
                </c:pt>
                <c:pt idx="10">
                  <c:v>45240</c:v>
                </c:pt>
                <c:pt idx="11">
                  <c:v>45239</c:v>
                </c:pt>
                <c:pt idx="12">
                  <c:v>45238</c:v>
                </c:pt>
                <c:pt idx="13">
                  <c:v>45237</c:v>
                </c:pt>
                <c:pt idx="14">
                  <c:v>45236</c:v>
                </c:pt>
                <c:pt idx="15">
                  <c:v>45233</c:v>
                </c:pt>
                <c:pt idx="16">
                  <c:v>45232</c:v>
                </c:pt>
                <c:pt idx="17">
                  <c:v>45231</c:v>
                </c:pt>
                <c:pt idx="18">
                  <c:v>45230</c:v>
                </c:pt>
                <c:pt idx="19">
                  <c:v>45229</c:v>
                </c:pt>
                <c:pt idx="20">
                  <c:v>45226</c:v>
                </c:pt>
                <c:pt idx="21">
                  <c:v>45225</c:v>
                </c:pt>
                <c:pt idx="22">
                  <c:v>45224</c:v>
                </c:pt>
                <c:pt idx="23">
                  <c:v>45223</c:v>
                </c:pt>
                <c:pt idx="24">
                  <c:v>45222</c:v>
                </c:pt>
                <c:pt idx="25">
                  <c:v>45219</c:v>
                </c:pt>
                <c:pt idx="26">
                  <c:v>45218</c:v>
                </c:pt>
                <c:pt idx="27">
                  <c:v>45217</c:v>
                </c:pt>
                <c:pt idx="28">
                  <c:v>45216</c:v>
                </c:pt>
                <c:pt idx="29">
                  <c:v>45215</c:v>
                </c:pt>
                <c:pt idx="30">
                  <c:v>45212</c:v>
                </c:pt>
                <c:pt idx="31">
                  <c:v>45211</c:v>
                </c:pt>
                <c:pt idx="32">
                  <c:v>45210</c:v>
                </c:pt>
                <c:pt idx="33">
                  <c:v>45209</c:v>
                </c:pt>
                <c:pt idx="34">
                  <c:v>45208</c:v>
                </c:pt>
                <c:pt idx="35">
                  <c:v>45205</c:v>
                </c:pt>
                <c:pt idx="36">
                  <c:v>45204</c:v>
                </c:pt>
                <c:pt idx="37">
                  <c:v>45203</c:v>
                </c:pt>
                <c:pt idx="38">
                  <c:v>45202</c:v>
                </c:pt>
                <c:pt idx="39">
                  <c:v>45201</c:v>
                </c:pt>
                <c:pt idx="40">
                  <c:v>45198</c:v>
                </c:pt>
                <c:pt idx="41">
                  <c:v>45197</c:v>
                </c:pt>
                <c:pt idx="42">
                  <c:v>45196</c:v>
                </c:pt>
                <c:pt idx="43">
                  <c:v>45195</c:v>
                </c:pt>
                <c:pt idx="44">
                  <c:v>45194</c:v>
                </c:pt>
                <c:pt idx="45">
                  <c:v>45191</c:v>
                </c:pt>
                <c:pt idx="46">
                  <c:v>45190</c:v>
                </c:pt>
                <c:pt idx="47">
                  <c:v>45189</c:v>
                </c:pt>
                <c:pt idx="48">
                  <c:v>45188</c:v>
                </c:pt>
                <c:pt idx="49">
                  <c:v>45187</c:v>
                </c:pt>
                <c:pt idx="50">
                  <c:v>45184</c:v>
                </c:pt>
                <c:pt idx="51">
                  <c:v>45183</c:v>
                </c:pt>
                <c:pt idx="52">
                  <c:v>45182</c:v>
                </c:pt>
                <c:pt idx="53">
                  <c:v>45181</c:v>
                </c:pt>
                <c:pt idx="54">
                  <c:v>45180</c:v>
                </c:pt>
                <c:pt idx="55">
                  <c:v>45177</c:v>
                </c:pt>
                <c:pt idx="56">
                  <c:v>45176</c:v>
                </c:pt>
                <c:pt idx="57">
                  <c:v>45175</c:v>
                </c:pt>
                <c:pt idx="58">
                  <c:v>45174</c:v>
                </c:pt>
                <c:pt idx="59">
                  <c:v>45173</c:v>
                </c:pt>
                <c:pt idx="60">
                  <c:v>45170</c:v>
                </c:pt>
                <c:pt idx="61">
                  <c:v>45169</c:v>
                </c:pt>
                <c:pt idx="62">
                  <c:v>45168</c:v>
                </c:pt>
                <c:pt idx="63">
                  <c:v>45167</c:v>
                </c:pt>
                <c:pt idx="64">
                  <c:v>45166</c:v>
                </c:pt>
                <c:pt idx="65">
                  <c:v>45163</c:v>
                </c:pt>
                <c:pt idx="66">
                  <c:v>45162</c:v>
                </c:pt>
                <c:pt idx="67">
                  <c:v>45161</c:v>
                </c:pt>
                <c:pt idx="68">
                  <c:v>45160</c:v>
                </c:pt>
                <c:pt idx="69">
                  <c:v>45159</c:v>
                </c:pt>
                <c:pt idx="70">
                  <c:v>45156</c:v>
                </c:pt>
                <c:pt idx="71">
                  <c:v>45155</c:v>
                </c:pt>
                <c:pt idx="72">
                  <c:v>45154</c:v>
                </c:pt>
                <c:pt idx="73">
                  <c:v>45153</c:v>
                </c:pt>
                <c:pt idx="74">
                  <c:v>45152</c:v>
                </c:pt>
                <c:pt idx="75">
                  <c:v>45149</c:v>
                </c:pt>
                <c:pt idx="76">
                  <c:v>45148</c:v>
                </c:pt>
                <c:pt idx="77">
                  <c:v>45147</c:v>
                </c:pt>
                <c:pt idx="78">
                  <c:v>45146</c:v>
                </c:pt>
                <c:pt idx="79">
                  <c:v>45145</c:v>
                </c:pt>
                <c:pt idx="80">
                  <c:v>45142</c:v>
                </c:pt>
                <c:pt idx="81">
                  <c:v>45141</c:v>
                </c:pt>
                <c:pt idx="82">
                  <c:v>45140</c:v>
                </c:pt>
                <c:pt idx="83">
                  <c:v>45139</c:v>
                </c:pt>
                <c:pt idx="84">
                  <c:v>45138</c:v>
                </c:pt>
                <c:pt idx="85">
                  <c:v>45135</c:v>
                </c:pt>
                <c:pt idx="86">
                  <c:v>45134</c:v>
                </c:pt>
                <c:pt idx="87">
                  <c:v>45133</c:v>
                </c:pt>
                <c:pt idx="88">
                  <c:v>45132</c:v>
                </c:pt>
                <c:pt idx="89">
                  <c:v>45131</c:v>
                </c:pt>
                <c:pt idx="90">
                  <c:v>45128</c:v>
                </c:pt>
                <c:pt idx="91">
                  <c:v>45127</c:v>
                </c:pt>
                <c:pt idx="92">
                  <c:v>45126</c:v>
                </c:pt>
                <c:pt idx="93">
                  <c:v>45125</c:v>
                </c:pt>
                <c:pt idx="94">
                  <c:v>45124</c:v>
                </c:pt>
                <c:pt idx="95">
                  <c:v>45121</c:v>
                </c:pt>
                <c:pt idx="96">
                  <c:v>45120</c:v>
                </c:pt>
                <c:pt idx="97">
                  <c:v>45119</c:v>
                </c:pt>
                <c:pt idx="98">
                  <c:v>45118</c:v>
                </c:pt>
                <c:pt idx="99">
                  <c:v>45117</c:v>
                </c:pt>
                <c:pt idx="100">
                  <c:v>45114</c:v>
                </c:pt>
                <c:pt idx="101">
                  <c:v>45113</c:v>
                </c:pt>
                <c:pt idx="102">
                  <c:v>45112</c:v>
                </c:pt>
                <c:pt idx="103">
                  <c:v>45111</c:v>
                </c:pt>
                <c:pt idx="104">
                  <c:v>45110</c:v>
                </c:pt>
                <c:pt idx="105">
                  <c:v>45107</c:v>
                </c:pt>
                <c:pt idx="106">
                  <c:v>45106</c:v>
                </c:pt>
                <c:pt idx="107">
                  <c:v>45105</c:v>
                </c:pt>
                <c:pt idx="108">
                  <c:v>45104</c:v>
                </c:pt>
                <c:pt idx="109">
                  <c:v>45103</c:v>
                </c:pt>
                <c:pt idx="110">
                  <c:v>45100</c:v>
                </c:pt>
                <c:pt idx="111">
                  <c:v>45099</c:v>
                </c:pt>
                <c:pt idx="112">
                  <c:v>45098</c:v>
                </c:pt>
                <c:pt idx="113">
                  <c:v>45097</c:v>
                </c:pt>
                <c:pt idx="114">
                  <c:v>45096</c:v>
                </c:pt>
                <c:pt idx="115">
                  <c:v>45093</c:v>
                </c:pt>
                <c:pt idx="116">
                  <c:v>45092</c:v>
                </c:pt>
                <c:pt idx="117">
                  <c:v>45091</c:v>
                </c:pt>
                <c:pt idx="118">
                  <c:v>45090</c:v>
                </c:pt>
                <c:pt idx="119">
                  <c:v>45089</c:v>
                </c:pt>
                <c:pt idx="120">
                  <c:v>45086</c:v>
                </c:pt>
                <c:pt idx="121">
                  <c:v>45085</c:v>
                </c:pt>
                <c:pt idx="122">
                  <c:v>45084</c:v>
                </c:pt>
                <c:pt idx="123">
                  <c:v>45083</c:v>
                </c:pt>
                <c:pt idx="124">
                  <c:v>45082</c:v>
                </c:pt>
                <c:pt idx="125">
                  <c:v>45079</c:v>
                </c:pt>
                <c:pt idx="126">
                  <c:v>45078</c:v>
                </c:pt>
                <c:pt idx="127">
                  <c:v>45077</c:v>
                </c:pt>
                <c:pt idx="128">
                  <c:v>45076</c:v>
                </c:pt>
                <c:pt idx="129">
                  <c:v>45075</c:v>
                </c:pt>
                <c:pt idx="130">
                  <c:v>45072</c:v>
                </c:pt>
                <c:pt idx="131">
                  <c:v>45071</c:v>
                </c:pt>
                <c:pt idx="132">
                  <c:v>45070</c:v>
                </c:pt>
                <c:pt idx="133">
                  <c:v>45069</c:v>
                </c:pt>
                <c:pt idx="134">
                  <c:v>45068</c:v>
                </c:pt>
                <c:pt idx="135">
                  <c:v>45065</c:v>
                </c:pt>
                <c:pt idx="136">
                  <c:v>45064</c:v>
                </c:pt>
                <c:pt idx="137">
                  <c:v>45063</c:v>
                </c:pt>
                <c:pt idx="138">
                  <c:v>45062</c:v>
                </c:pt>
                <c:pt idx="139">
                  <c:v>45061</c:v>
                </c:pt>
                <c:pt idx="140">
                  <c:v>45058</c:v>
                </c:pt>
                <c:pt idx="141">
                  <c:v>45057</c:v>
                </c:pt>
                <c:pt idx="142">
                  <c:v>45056</c:v>
                </c:pt>
                <c:pt idx="143">
                  <c:v>45055</c:v>
                </c:pt>
                <c:pt idx="144">
                  <c:v>45054</c:v>
                </c:pt>
                <c:pt idx="145">
                  <c:v>45051</c:v>
                </c:pt>
                <c:pt idx="146">
                  <c:v>45050</c:v>
                </c:pt>
                <c:pt idx="147">
                  <c:v>45049</c:v>
                </c:pt>
                <c:pt idx="148">
                  <c:v>45048</c:v>
                </c:pt>
                <c:pt idx="149">
                  <c:v>45044</c:v>
                </c:pt>
                <c:pt idx="150">
                  <c:v>45043</c:v>
                </c:pt>
                <c:pt idx="151">
                  <c:v>45042</c:v>
                </c:pt>
                <c:pt idx="152">
                  <c:v>45041</c:v>
                </c:pt>
                <c:pt idx="153">
                  <c:v>45040</c:v>
                </c:pt>
                <c:pt idx="154">
                  <c:v>45037</c:v>
                </c:pt>
                <c:pt idx="155">
                  <c:v>45036</c:v>
                </c:pt>
                <c:pt idx="156">
                  <c:v>45035</c:v>
                </c:pt>
                <c:pt idx="157">
                  <c:v>45034</c:v>
                </c:pt>
                <c:pt idx="158">
                  <c:v>45033</c:v>
                </c:pt>
                <c:pt idx="159">
                  <c:v>45030</c:v>
                </c:pt>
                <c:pt idx="160">
                  <c:v>45029</c:v>
                </c:pt>
                <c:pt idx="161">
                  <c:v>45028</c:v>
                </c:pt>
                <c:pt idx="162">
                  <c:v>45027</c:v>
                </c:pt>
                <c:pt idx="163">
                  <c:v>45022</c:v>
                </c:pt>
                <c:pt idx="164">
                  <c:v>45021</c:v>
                </c:pt>
                <c:pt idx="165">
                  <c:v>45020</c:v>
                </c:pt>
                <c:pt idx="166">
                  <c:v>45019</c:v>
                </c:pt>
                <c:pt idx="167">
                  <c:v>45016</c:v>
                </c:pt>
                <c:pt idx="168">
                  <c:v>45015</c:v>
                </c:pt>
                <c:pt idx="169">
                  <c:v>45014</c:v>
                </c:pt>
                <c:pt idx="170">
                  <c:v>45013</c:v>
                </c:pt>
                <c:pt idx="171">
                  <c:v>45012</c:v>
                </c:pt>
                <c:pt idx="172">
                  <c:v>45009</c:v>
                </c:pt>
                <c:pt idx="173">
                  <c:v>45008</c:v>
                </c:pt>
                <c:pt idx="174">
                  <c:v>45007</c:v>
                </c:pt>
                <c:pt idx="175">
                  <c:v>45006</c:v>
                </c:pt>
                <c:pt idx="176">
                  <c:v>45005</c:v>
                </c:pt>
                <c:pt idx="177">
                  <c:v>45002</c:v>
                </c:pt>
                <c:pt idx="178">
                  <c:v>45001</c:v>
                </c:pt>
                <c:pt idx="179">
                  <c:v>45000</c:v>
                </c:pt>
                <c:pt idx="180">
                  <c:v>44999</c:v>
                </c:pt>
                <c:pt idx="181">
                  <c:v>44998</c:v>
                </c:pt>
                <c:pt idx="182">
                  <c:v>44995</c:v>
                </c:pt>
                <c:pt idx="183">
                  <c:v>44994</c:v>
                </c:pt>
                <c:pt idx="184">
                  <c:v>44993</c:v>
                </c:pt>
                <c:pt idx="185">
                  <c:v>44992</c:v>
                </c:pt>
                <c:pt idx="186">
                  <c:v>44991</c:v>
                </c:pt>
                <c:pt idx="187">
                  <c:v>44988</c:v>
                </c:pt>
                <c:pt idx="188">
                  <c:v>44987</c:v>
                </c:pt>
                <c:pt idx="189">
                  <c:v>44986</c:v>
                </c:pt>
                <c:pt idx="190">
                  <c:v>44985</c:v>
                </c:pt>
                <c:pt idx="191">
                  <c:v>44984</c:v>
                </c:pt>
                <c:pt idx="192">
                  <c:v>44981</c:v>
                </c:pt>
                <c:pt idx="193">
                  <c:v>44980</c:v>
                </c:pt>
                <c:pt idx="194">
                  <c:v>44979</c:v>
                </c:pt>
                <c:pt idx="195">
                  <c:v>44978</c:v>
                </c:pt>
                <c:pt idx="196">
                  <c:v>44977</c:v>
                </c:pt>
                <c:pt idx="197">
                  <c:v>44974</c:v>
                </c:pt>
                <c:pt idx="198">
                  <c:v>44973</c:v>
                </c:pt>
                <c:pt idx="199">
                  <c:v>44972</c:v>
                </c:pt>
                <c:pt idx="200">
                  <c:v>44971</c:v>
                </c:pt>
                <c:pt idx="201">
                  <c:v>44970</c:v>
                </c:pt>
                <c:pt idx="202">
                  <c:v>44967</c:v>
                </c:pt>
                <c:pt idx="203">
                  <c:v>44966</c:v>
                </c:pt>
                <c:pt idx="204">
                  <c:v>44965</c:v>
                </c:pt>
                <c:pt idx="205">
                  <c:v>44964</c:v>
                </c:pt>
                <c:pt idx="206">
                  <c:v>44963</c:v>
                </c:pt>
                <c:pt idx="207">
                  <c:v>44960</c:v>
                </c:pt>
                <c:pt idx="208">
                  <c:v>44959</c:v>
                </c:pt>
                <c:pt idx="209">
                  <c:v>44958</c:v>
                </c:pt>
                <c:pt idx="210">
                  <c:v>44957</c:v>
                </c:pt>
                <c:pt idx="211">
                  <c:v>44956</c:v>
                </c:pt>
                <c:pt idx="212">
                  <c:v>44953</c:v>
                </c:pt>
                <c:pt idx="213">
                  <c:v>44952</c:v>
                </c:pt>
                <c:pt idx="214">
                  <c:v>44951</c:v>
                </c:pt>
                <c:pt idx="215">
                  <c:v>44950</c:v>
                </c:pt>
                <c:pt idx="216">
                  <c:v>44949</c:v>
                </c:pt>
                <c:pt idx="217">
                  <c:v>44946</c:v>
                </c:pt>
                <c:pt idx="218">
                  <c:v>44945</c:v>
                </c:pt>
                <c:pt idx="219">
                  <c:v>44944</c:v>
                </c:pt>
                <c:pt idx="220">
                  <c:v>44943</c:v>
                </c:pt>
                <c:pt idx="221">
                  <c:v>44942</c:v>
                </c:pt>
                <c:pt idx="222">
                  <c:v>44939</c:v>
                </c:pt>
                <c:pt idx="223">
                  <c:v>44938</c:v>
                </c:pt>
                <c:pt idx="224">
                  <c:v>44937</c:v>
                </c:pt>
                <c:pt idx="225">
                  <c:v>44936</c:v>
                </c:pt>
                <c:pt idx="226">
                  <c:v>44935</c:v>
                </c:pt>
                <c:pt idx="227">
                  <c:v>44932</c:v>
                </c:pt>
                <c:pt idx="228">
                  <c:v>44931</c:v>
                </c:pt>
                <c:pt idx="229">
                  <c:v>44930</c:v>
                </c:pt>
                <c:pt idx="230">
                  <c:v>44929</c:v>
                </c:pt>
                <c:pt idx="231">
                  <c:v>44928</c:v>
                </c:pt>
                <c:pt idx="232">
                  <c:v>44925</c:v>
                </c:pt>
                <c:pt idx="233">
                  <c:v>44924</c:v>
                </c:pt>
                <c:pt idx="234">
                  <c:v>44923</c:v>
                </c:pt>
                <c:pt idx="235">
                  <c:v>44922</c:v>
                </c:pt>
                <c:pt idx="236">
                  <c:v>44918</c:v>
                </c:pt>
                <c:pt idx="237">
                  <c:v>44917</c:v>
                </c:pt>
                <c:pt idx="238">
                  <c:v>44916</c:v>
                </c:pt>
                <c:pt idx="239">
                  <c:v>44915</c:v>
                </c:pt>
                <c:pt idx="240">
                  <c:v>44914</c:v>
                </c:pt>
                <c:pt idx="241">
                  <c:v>44911</c:v>
                </c:pt>
                <c:pt idx="242">
                  <c:v>44910</c:v>
                </c:pt>
                <c:pt idx="243">
                  <c:v>44909</c:v>
                </c:pt>
                <c:pt idx="244">
                  <c:v>44908</c:v>
                </c:pt>
                <c:pt idx="245">
                  <c:v>44907</c:v>
                </c:pt>
                <c:pt idx="246">
                  <c:v>44904</c:v>
                </c:pt>
                <c:pt idx="247">
                  <c:v>44903</c:v>
                </c:pt>
                <c:pt idx="248">
                  <c:v>44902</c:v>
                </c:pt>
                <c:pt idx="249">
                  <c:v>44901</c:v>
                </c:pt>
                <c:pt idx="250">
                  <c:v>44900</c:v>
                </c:pt>
                <c:pt idx="251">
                  <c:v>44897</c:v>
                </c:pt>
                <c:pt idx="252">
                  <c:v>44896</c:v>
                </c:pt>
                <c:pt idx="253">
                  <c:v>44895</c:v>
                </c:pt>
                <c:pt idx="254">
                  <c:v>44894</c:v>
                </c:pt>
                <c:pt idx="255">
                  <c:v>44893</c:v>
                </c:pt>
                <c:pt idx="256">
                  <c:v>44890</c:v>
                </c:pt>
                <c:pt idx="257">
                  <c:v>44889</c:v>
                </c:pt>
                <c:pt idx="258">
                  <c:v>44888</c:v>
                </c:pt>
                <c:pt idx="259">
                  <c:v>44887</c:v>
                </c:pt>
                <c:pt idx="260">
                  <c:v>44886</c:v>
                </c:pt>
                <c:pt idx="261">
                  <c:v>44883</c:v>
                </c:pt>
                <c:pt idx="262">
                  <c:v>44882</c:v>
                </c:pt>
                <c:pt idx="263">
                  <c:v>44881</c:v>
                </c:pt>
                <c:pt idx="264">
                  <c:v>44880</c:v>
                </c:pt>
                <c:pt idx="265">
                  <c:v>44879</c:v>
                </c:pt>
                <c:pt idx="266">
                  <c:v>44876</c:v>
                </c:pt>
                <c:pt idx="267">
                  <c:v>44875</c:v>
                </c:pt>
                <c:pt idx="268">
                  <c:v>44874</c:v>
                </c:pt>
                <c:pt idx="269">
                  <c:v>44873</c:v>
                </c:pt>
                <c:pt idx="270">
                  <c:v>44872</c:v>
                </c:pt>
                <c:pt idx="271">
                  <c:v>44869</c:v>
                </c:pt>
                <c:pt idx="272">
                  <c:v>44868</c:v>
                </c:pt>
                <c:pt idx="273">
                  <c:v>44867</c:v>
                </c:pt>
                <c:pt idx="274">
                  <c:v>44866</c:v>
                </c:pt>
                <c:pt idx="275">
                  <c:v>44865</c:v>
                </c:pt>
                <c:pt idx="276">
                  <c:v>44862</c:v>
                </c:pt>
                <c:pt idx="277">
                  <c:v>44861</c:v>
                </c:pt>
                <c:pt idx="278">
                  <c:v>44860</c:v>
                </c:pt>
                <c:pt idx="279">
                  <c:v>44859</c:v>
                </c:pt>
                <c:pt idx="280">
                  <c:v>44858</c:v>
                </c:pt>
                <c:pt idx="281">
                  <c:v>44855</c:v>
                </c:pt>
                <c:pt idx="282">
                  <c:v>44854</c:v>
                </c:pt>
                <c:pt idx="283">
                  <c:v>44853</c:v>
                </c:pt>
                <c:pt idx="284">
                  <c:v>44852</c:v>
                </c:pt>
                <c:pt idx="285">
                  <c:v>44851</c:v>
                </c:pt>
                <c:pt idx="286">
                  <c:v>44848</c:v>
                </c:pt>
                <c:pt idx="287">
                  <c:v>44847</c:v>
                </c:pt>
                <c:pt idx="288">
                  <c:v>44846</c:v>
                </c:pt>
                <c:pt idx="289">
                  <c:v>44845</c:v>
                </c:pt>
                <c:pt idx="290">
                  <c:v>44844</c:v>
                </c:pt>
                <c:pt idx="291">
                  <c:v>44841</c:v>
                </c:pt>
                <c:pt idx="292">
                  <c:v>44840</c:v>
                </c:pt>
                <c:pt idx="293">
                  <c:v>44839</c:v>
                </c:pt>
                <c:pt idx="294">
                  <c:v>44838</c:v>
                </c:pt>
                <c:pt idx="295">
                  <c:v>44837</c:v>
                </c:pt>
                <c:pt idx="296">
                  <c:v>44834</c:v>
                </c:pt>
                <c:pt idx="297">
                  <c:v>44833</c:v>
                </c:pt>
                <c:pt idx="298">
                  <c:v>44832</c:v>
                </c:pt>
                <c:pt idx="299">
                  <c:v>44831</c:v>
                </c:pt>
                <c:pt idx="300">
                  <c:v>44830</c:v>
                </c:pt>
                <c:pt idx="301">
                  <c:v>44827</c:v>
                </c:pt>
                <c:pt idx="302">
                  <c:v>44826</c:v>
                </c:pt>
                <c:pt idx="303">
                  <c:v>44825</c:v>
                </c:pt>
                <c:pt idx="304">
                  <c:v>44824</c:v>
                </c:pt>
                <c:pt idx="305">
                  <c:v>44823</c:v>
                </c:pt>
                <c:pt idx="306">
                  <c:v>44820</c:v>
                </c:pt>
                <c:pt idx="307">
                  <c:v>44819</c:v>
                </c:pt>
                <c:pt idx="308">
                  <c:v>44818</c:v>
                </c:pt>
                <c:pt idx="309">
                  <c:v>44817</c:v>
                </c:pt>
                <c:pt idx="310">
                  <c:v>44816</c:v>
                </c:pt>
                <c:pt idx="311">
                  <c:v>44813</c:v>
                </c:pt>
                <c:pt idx="312">
                  <c:v>44812</c:v>
                </c:pt>
                <c:pt idx="313">
                  <c:v>44811</c:v>
                </c:pt>
                <c:pt idx="314">
                  <c:v>44810</c:v>
                </c:pt>
                <c:pt idx="315">
                  <c:v>44809</c:v>
                </c:pt>
                <c:pt idx="316">
                  <c:v>44806</c:v>
                </c:pt>
                <c:pt idx="317">
                  <c:v>44805</c:v>
                </c:pt>
                <c:pt idx="318">
                  <c:v>44804</c:v>
                </c:pt>
                <c:pt idx="319">
                  <c:v>44803</c:v>
                </c:pt>
                <c:pt idx="320">
                  <c:v>44802</c:v>
                </c:pt>
                <c:pt idx="321">
                  <c:v>44799</c:v>
                </c:pt>
                <c:pt idx="322">
                  <c:v>44798</c:v>
                </c:pt>
                <c:pt idx="323">
                  <c:v>44797</c:v>
                </c:pt>
                <c:pt idx="324">
                  <c:v>44796</c:v>
                </c:pt>
                <c:pt idx="325">
                  <c:v>44795</c:v>
                </c:pt>
                <c:pt idx="326">
                  <c:v>44792</c:v>
                </c:pt>
                <c:pt idx="327">
                  <c:v>44791</c:v>
                </c:pt>
                <c:pt idx="328">
                  <c:v>44790</c:v>
                </c:pt>
                <c:pt idx="329">
                  <c:v>44789</c:v>
                </c:pt>
                <c:pt idx="330">
                  <c:v>44788</c:v>
                </c:pt>
                <c:pt idx="331">
                  <c:v>44785</c:v>
                </c:pt>
                <c:pt idx="332">
                  <c:v>44784</c:v>
                </c:pt>
                <c:pt idx="333">
                  <c:v>44783</c:v>
                </c:pt>
                <c:pt idx="334">
                  <c:v>44782</c:v>
                </c:pt>
                <c:pt idx="335">
                  <c:v>44781</c:v>
                </c:pt>
                <c:pt idx="336">
                  <c:v>44778</c:v>
                </c:pt>
                <c:pt idx="337">
                  <c:v>44777</c:v>
                </c:pt>
                <c:pt idx="338">
                  <c:v>44776</c:v>
                </c:pt>
                <c:pt idx="339">
                  <c:v>44775</c:v>
                </c:pt>
                <c:pt idx="340">
                  <c:v>44774</c:v>
                </c:pt>
                <c:pt idx="341">
                  <c:v>44771</c:v>
                </c:pt>
                <c:pt idx="342">
                  <c:v>44770</c:v>
                </c:pt>
                <c:pt idx="343">
                  <c:v>44769</c:v>
                </c:pt>
                <c:pt idx="344">
                  <c:v>44768</c:v>
                </c:pt>
                <c:pt idx="345">
                  <c:v>44767</c:v>
                </c:pt>
                <c:pt idx="346">
                  <c:v>44764</c:v>
                </c:pt>
                <c:pt idx="347">
                  <c:v>44763</c:v>
                </c:pt>
                <c:pt idx="348">
                  <c:v>44762</c:v>
                </c:pt>
                <c:pt idx="349">
                  <c:v>44761</c:v>
                </c:pt>
                <c:pt idx="350">
                  <c:v>44760</c:v>
                </c:pt>
                <c:pt idx="351">
                  <c:v>44757</c:v>
                </c:pt>
                <c:pt idx="352">
                  <c:v>44756</c:v>
                </c:pt>
                <c:pt idx="353">
                  <c:v>44755</c:v>
                </c:pt>
                <c:pt idx="354">
                  <c:v>44754</c:v>
                </c:pt>
                <c:pt idx="355">
                  <c:v>44753</c:v>
                </c:pt>
                <c:pt idx="356">
                  <c:v>44750</c:v>
                </c:pt>
                <c:pt idx="357">
                  <c:v>44749</c:v>
                </c:pt>
                <c:pt idx="358">
                  <c:v>44748</c:v>
                </c:pt>
                <c:pt idx="359">
                  <c:v>44747</c:v>
                </c:pt>
                <c:pt idx="360">
                  <c:v>44746</c:v>
                </c:pt>
                <c:pt idx="361">
                  <c:v>44743</c:v>
                </c:pt>
                <c:pt idx="362">
                  <c:v>44742</c:v>
                </c:pt>
                <c:pt idx="363">
                  <c:v>44741</c:v>
                </c:pt>
                <c:pt idx="364">
                  <c:v>44740</c:v>
                </c:pt>
                <c:pt idx="365">
                  <c:v>44739</c:v>
                </c:pt>
                <c:pt idx="366">
                  <c:v>44736</c:v>
                </c:pt>
                <c:pt idx="367">
                  <c:v>44735</c:v>
                </c:pt>
                <c:pt idx="368">
                  <c:v>44734</c:v>
                </c:pt>
                <c:pt idx="369">
                  <c:v>44733</c:v>
                </c:pt>
                <c:pt idx="370">
                  <c:v>44732</c:v>
                </c:pt>
                <c:pt idx="371">
                  <c:v>44729</c:v>
                </c:pt>
                <c:pt idx="372">
                  <c:v>44728</c:v>
                </c:pt>
                <c:pt idx="373">
                  <c:v>44727</c:v>
                </c:pt>
                <c:pt idx="374">
                  <c:v>44726</c:v>
                </c:pt>
                <c:pt idx="375">
                  <c:v>44725</c:v>
                </c:pt>
                <c:pt idx="376">
                  <c:v>44722</c:v>
                </c:pt>
                <c:pt idx="377">
                  <c:v>44721</c:v>
                </c:pt>
                <c:pt idx="378">
                  <c:v>44720</c:v>
                </c:pt>
                <c:pt idx="379">
                  <c:v>44719</c:v>
                </c:pt>
                <c:pt idx="380">
                  <c:v>44718</c:v>
                </c:pt>
                <c:pt idx="381">
                  <c:v>44715</c:v>
                </c:pt>
                <c:pt idx="382">
                  <c:v>44714</c:v>
                </c:pt>
                <c:pt idx="383">
                  <c:v>44713</c:v>
                </c:pt>
                <c:pt idx="384">
                  <c:v>44712</c:v>
                </c:pt>
                <c:pt idx="385">
                  <c:v>44711</c:v>
                </c:pt>
                <c:pt idx="386">
                  <c:v>44708</c:v>
                </c:pt>
                <c:pt idx="387">
                  <c:v>44707</c:v>
                </c:pt>
                <c:pt idx="388">
                  <c:v>44706</c:v>
                </c:pt>
                <c:pt idx="389">
                  <c:v>44705</c:v>
                </c:pt>
                <c:pt idx="390">
                  <c:v>44704</c:v>
                </c:pt>
                <c:pt idx="391">
                  <c:v>44701</c:v>
                </c:pt>
                <c:pt idx="392">
                  <c:v>44700</c:v>
                </c:pt>
                <c:pt idx="393">
                  <c:v>44699</c:v>
                </c:pt>
                <c:pt idx="394">
                  <c:v>44698</c:v>
                </c:pt>
                <c:pt idx="395">
                  <c:v>44697</c:v>
                </c:pt>
                <c:pt idx="396">
                  <c:v>44694</c:v>
                </c:pt>
                <c:pt idx="397">
                  <c:v>44693</c:v>
                </c:pt>
                <c:pt idx="398">
                  <c:v>44692</c:v>
                </c:pt>
                <c:pt idx="399">
                  <c:v>44691</c:v>
                </c:pt>
                <c:pt idx="400">
                  <c:v>44690</c:v>
                </c:pt>
                <c:pt idx="401">
                  <c:v>44687</c:v>
                </c:pt>
                <c:pt idx="402">
                  <c:v>44686</c:v>
                </c:pt>
                <c:pt idx="403">
                  <c:v>44685</c:v>
                </c:pt>
                <c:pt idx="404">
                  <c:v>44684</c:v>
                </c:pt>
                <c:pt idx="405">
                  <c:v>44683</c:v>
                </c:pt>
                <c:pt idx="406">
                  <c:v>44680</c:v>
                </c:pt>
                <c:pt idx="407">
                  <c:v>44679</c:v>
                </c:pt>
                <c:pt idx="408">
                  <c:v>44678</c:v>
                </c:pt>
                <c:pt idx="409">
                  <c:v>44677</c:v>
                </c:pt>
                <c:pt idx="410">
                  <c:v>44676</c:v>
                </c:pt>
                <c:pt idx="411">
                  <c:v>44673</c:v>
                </c:pt>
                <c:pt idx="412">
                  <c:v>44672</c:v>
                </c:pt>
                <c:pt idx="413">
                  <c:v>44671</c:v>
                </c:pt>
                <c:pt idx="414">
                  <c:v>44670</c:v>
                </c:pt>
                <c:pt idx="415">
                  <c:v>44665</c:v>
                </c:pt>
                <c:pt idx="416">
                  <c:v>44664</c:v>
                </c:pt>
                <c:pt idx="417">
                  <c:v>44663</c:v>
                </c:pt>
                <c:pt idx="418">
                  <c:v>44662</c:v>
                </c:pt>
                <c:pt idx="419">
                  <c:v>44659</c:v>
                </c:pt>
                <c:pt idx="420">
                  <c:v>44658</c:v>
                </c:pt>
                <c:pt idx="421">
                  <c:v>44657</c:v>
                </c:pt>
                <c:pt idx="422">
                  <c:v>44656</c:v>
                </c:pt>
                <c:pt idx="423">
                  <c:v>44655</c:v>
                </c:pt>
                <c:pt idx="424">
                  <c:v>44652</c:v>
                </c:pt>
                <c:pt idx="425">
                  <c:v>44651</c:v>
                </c:pt>
                <c:pt idx="426">
                  <c:v>44650</c:v>
                </c:pt>
                <c:pt idx="427">
                  <c:v>44649</c:v>
                </c:pt>
                <c:pt idx="428">
                  <c:v>44648</c:v>
                </c:pt>
                <c:pt idx="429">
                  <c:v>44645</c:v>
                </c:pt>
                <c:pt idx="430">
                  <c:v>44644</c:v>
                </c:pt>
                <c:pt idx="431">
                  <c:v>44643</c:v>
                </c:pt>
                <c:pt idx="432">
                  <c:v>44642</c:v>
                </c:pt>
                <c:pt idx="433">
                  <c:v>44641</c:v>
                </c:pt>
                <c:pt idx="434">
                  <c:v>44638</c:v>
                </c:pt>
                <c:pt idx="435">
                  <c:v>44637</c:v>
                </c:pt>
                <c:pt idx="436">
                  <c:v>44636</c:v>
                </c:pt>
                <c:pt idx="437">
                  <c:v>44635</c:v>
                </c:pt>
                <c:pt idx="438">
                  <c:v>44634</c:v>
                </c:pt>
                <c:pt idx="439">
                  <c:v>44631</c:v>
                </c:pt>
                <c:pt idx="440">
                  <c:v>44630</c:v>
                </c:pt>
                <c:pt idx="441">
                  <c:v>44629</c:v>
                </c:pt>
                <c:pt idx="442">
                  <c:v>44628</c:v>
                </c:pt>
                <c:pt idx="443">
                  <c:v>44627</c:v>
                </c:pt>
                <c:pt idx="444">
                  <c:v>44624</c:v>
                </c:pt>
                <c:pt idx="445">
                  <c:v>44623</c:v>
                </c:pt>
                <c:pt idx="446">
                  <c:v>44622</c:v>
                </c:pt>
                <c:pt idx="447">
                  <c:v>44621</c:v>
                </c:pt>
                <c:pt idx="448">
                  <c:v>44620</c:v>
                </c:pt>
                <c:pt idx="449">
                  <c:v>44617</c:v>
                </c:pt>
                <c:pt idx="450">
                  <c:v>44616</c:v>
                </c:pt>
                <c:pt idx="451">
                  <c:v>44615</c:v>
                </c:pt>
                <c:pt idx="452">
                  <c:v>44614</c:v>
                </c:pt>
                <c:pt idx="453">
                  <c:v>44613</c:v>
                </c:pt>
                <c:pt idx="454">
                  <c:v>44610</c:v>
                </c:pt>
                <c:pt idx="455">
                  <c:v>44609</c:v>
                </c:pt>
                <c:pt idx="456">
                  <c:v>44608</c:v>
                </c:pt>
                <c:pt idx="457">
                  <c:v>44607</c:v>
                </c:pt>
                <c:pt idx="458">
                  <c:v>44606</c:v>
                </c:pt>
                <c:pt idx="459">
                  <c:v>44603</c:v>
                </c:pt>
                <c:pt idx="460">
                  <c:v>44602</c:v>
                </c:pt>
                <c:pt idx="461">
                  <c:v>44601</c:v>
                </c:pt>
                <c:pt idx="462">
                  <c:v>44600</c:v>
                </c:pt>
                <c:pt idx="463">
                  <c:v>44599</c:v>
                </c:pt>
                <c:pt idx="464">
                  <c:v>44596</c:v>
                </c:pt>
                <c:pt idx="465">
                  <c:v>44595</c:v>
                </c:pt>
                <c:pt idx="466">
                  <c:v>44594</c:v>
                </c:pt>
                <c:pt idx="467">
                  <c:v>44593</c:v>
                </c:pt>
                <c:pt idx="468">
                  <c:v>44592</c:v>
                </c:pt>
                <c:pt idx="469">
                  <c:v>44589</c:v>
                </c:pt>
                <c:pt idx="470">
                  <c:v>44588</c:v>
                </c:pt>
                <c:pt idx="471">
                  <c:v>44587</c:v>
                </c:pt>
                <c:pt idx="472">
                  <c:v>44586</c:v>
                </c:pt>
                <c:pt idx="473">
                  <c:v>44585</c:v>
                </c:pt>
                <c:pt idx="474">
                  <c:v>44582</c:v>
                </c:pt>
                <c:pt idx="475">
                  <c:v>44581</c:v>
                </c:pt>
                <c:pt idx="476">
                  <c:v>44580</c:v>
                </c:pt>
                <c:pt idx="477">
                  <c:v>44579</c:v>
                </c:pt>
                <c:pt idx="478">
                  <c:v>44578</c:v>
                </c:pt>
                <c:pt idx="479">
                  <c:v>44575</c:v>
                </c:pt>
                <c:pt idx="480">
                  <c:v>44574</c:v>
                </c:pt>
                <c:pt idx="481">
                  <c:v>44573</c:v>
                </c:pt>
                <c:pt idx="482">
                  <c:v>44572</c:v>
                </c:pt>
                <c:pt idx="483">
                  <c:v>44571</c:v>
                </c:pt>
                <c:pt idx="484">
                  <c:v>44568</c:v>
                </c:pt>
                <c:pt idx="485">
                  <c:v>44567</c:v>
                </c:pt>
                <c:pt idx="486">
                  <c:v>44566</c:v>
                </c:pt>
                <c:pt idx="487">
                  <c:v>44565</c:v>
                </c:pt>
                <c:pt idx="488">
                  <c:v>44564</c:v>
                </c:pt>
                <c:pt idx="489">
                  <c:v>44560</c:v>
                </c:pt>
                <c:pt idx="490">
                  <c:v>44559</c:v>
                </c:pt>
                <c:pt idx="491">
                  <c:v>44558</c:v>
                </c:pt>
                <c:pt idx="492">
                  <c:v>44557</c:v>
                </c:pt>
                <c:pt idx="493">
                  <c:v>44553</c:v>
                </c:pt>
                <c:pt idx="494">
                  <c:v>44552</c:v>
                </c:pt>
                <c:pt idx="495">
                  <c:v>44551</c:v>
                </c:pt>
                <c:pt idx="496">
                  <c:v>44550</c:v>
                </c:pt>
                <c:pt idx="497">
                  <c:v>44547</c:v>
                </c:pt>
                <c:pt idx="498">
                  <c:v>44546</c:v>
                </c:pt>
                <c:pt idx="499">
                  <c:v>44545</c:v>
                </c:pt>
                <c:pt idx="500">
                  <c:v>44544</c:v>
                </c:pt>
                <c:pt idx="501">
                  <c:v>44543</c:v>
                </c:pt>
                <c:pt idx="502">
                  <c:v>44540</c:v>
                </c:pt>
                <c:pt idx="503">
                  <c:v>44539</c:v>
                </c:pt>
                <c:pt idx="504">
                  <c:v>44538</c:v>
                </c:pt>
                <c:pt idx="505">
                  <c:v>44537</c:v>
                </c:pt>
                <c:pt idx="506">
                  <c:v>44536</c:v>
                </c:pt>
                <c:pt idx="507">
                  <c:v>44533</c:v>
                </c:pt>
                <c:pt idx="508">
                  <c:v>44532</c:v>
                </c:pt>
                <c:pt idx="509">
                  <c:v>44531</c:v>
                </c:pt>
                <c:pt idx="510">
                  <c:v>44530</c:v>
                </c:pt>
                <c:pt idx="511">
                  <c:v>44529</c:v>
                </c:pt>
                <c:pt idx="512">
                  <c:v>44526</c:v>
                </c:pt>
                <c:pt idx="513">
                  <c:v>44525</c:v>
                </c:pt>
                <c:pt idx="514">
                  <c:v>44524</c:v>
                </c:pt>
                <c:pt idx="515">
                  <c:v>44523</c:v>
                </c:pt>
                <c:pt idx="516">
                  <c:v>44522</c:v>
                </c:pt>
                <c:pt idx="517">
                  <c:v>44519</c:v>
                </c:pt>
                <c:pt idx="518">
                  <c:v>44518</c:v>
                </c:pt>
                <c:pt idx="519">
                  <c:v>44517</c:v>
                </c:pt>
                <c:pt idx="520">
                  <c:v>44516</c:v>
                </c:pt>
                <c:pt idx="521">
                  <c:v>44515</c:v>
                </c:pt>
                <c:pt idx="522">
                  <c:v>44512</c:v>
                </c:pt>
                <c:pt idx="523">
                  <c:v>44511</c:v>
                </c:pt>
                <c:pt idx="524">
                  <c:v>44510</c:v>
                </c:pt>
                <c:pt idx="525">
                  <c:v>44509</c:v>
                </c:pt>
                <c:pt idx="526">
                  <c:v>44508</c:v>
                </c:pt>
                <c:pt idx="527">
                  <c:v>44505</c:v>
                </c:pt>
                <c:pt idx="528">
                  <c:v>44504</c:v>
                </c:pt>
                <c:pt idx="529">
                  <c:v>44503</c:v>
                </c:pt>
                <c:pt idx="530">
                  <c:v>44502</c:v>
                </c:pt>
                <c:pt idx="531">
                  <c:v>44501</c:v>
                </c:pt>
                <c:pt idx="532">
                  <c:v>44498</c:v>
                </c:pt>
                <c:pt idx="533">
                  <c:v>44497</c:v>
                </c:pt>
                <c:pt idx="534">
                  <c:v>44496</c:v>
                </c:pt>
                <c:pt idx="535">
                  <c:v>44495</c:v>
                </c:pt>
                <c:pt idx="536">
                  <c:v>44494</c:v>
                </c:pt>
                <c:pt idx="537">
                  <c:v>44491</c:v>
                </c:pt>
                <c:pt idx="538">
                  <c:v>44490</c:v>
                </c:pt>
                <c:pt idx="539">
                  <c:v>44489</c:v>
                </c:pt>
                <c:pt idx="540">
                  <c:v>44488</c:v>
                </c:pt>
                <c:pt idx="541">
                  <c:v>44487</c:v>
                </c:pt>
                <c:pt idx="542">
                  <c:v>44484</c:v>
                </c:pt>
                <c:pt idx="543">
                  <c:v>44483</c:v>
                </c:pt>
                <c:pt idx="544">
                  <c:v>44482</c:v>
                </c:pt>
                <c:pt idx="545">
                  <c:v>44481</c:v>
                </c:pt>
                <c:pt idx="546">
                  <c:v>44480</c:v>
                </c:pt>
                <c:pt idx="547">
                  <c:v>44477</c:v>
                </c:pt>
                <c:pt idx="548">
                  <c:v>44476</c:v>
                </c:pt>
                <c:pt idx="549">
                  <c:v>44475</c:v>
                </c:pt>
                <c:pt idx="550">
                  <c:v>44474</c:v>
                </c:pt>
                <c:pt idx="551">
                  <c:v>44473</c:v>
                </c:pt>
                <c:pt idx="552">
                  <c:v>44470</c:v>
                </c:pt>
                <c:pt idx="553">
                  <c:v>44469</c:v>
                </c:pt>
                <c:pt idx="554">
                  <c:v>44468</c:v>
                </c:pt>
                <c:pt idx="555">
                  <c:v>44467</c:v>
                </c:pt>
                <c:pt idx="556">
                  <c:v>44466</c:v>
                </c:pt>
                <c:pt idx="557">
                  <c:v>44463</c:v>
                </c:pt>
                <c:pt idx="558">
                  <c:v>44462</c:v>
                </c:pt>
                <c:pt idx="559">
                  <c:v>44461</c:v>
                </c:pt>
                <c:pt idx="560">
                  <c:v>44460</c:v>
                </c:pt>
                <c:pt idx="561">
                  <c:v>44459</c:v>
                </c:pt>
                <c:pt idx="562">
                  <c:v>44456</c:v>
                </c:pt>
                <c:pt idx="563">
                  <c:v>44455</c:v>
                </c:pt>
                <c:pt idx="564">
                  <c:v>44454</c:v>
                </c:pt>
                <c:pt idx="565">
                  <c:v>44453</c:v>
                </c:pt>
                <c:pt idx="566">
                  <c:v>44452</c:v>
                </c:pt>
                <c:pt idx="567">
                  <c:v>44449</c:v>
                </c:pt>
                <c:pt idx="568">
                  <c:v>44448</c:v>
                </c:pt>
                <c:pt idx="569">
                  <c:v>44447</c:v>
                </c:pt>
                <c:pt idx="570">
                  <c:v>44446</c:v>
                </c:pt>
                <c:pt idx="571">
                  <c:v>44445</c:v>
                </c:pt>
                <c:pt idx="572">
                  <c:v>44442</c:v>
                </c:pt>
                <c:pt idx="573">
                  <c:v>44441</c:v>
                </c:pt>
                <c:pt idx="574">
                  <c:v>44440</c:v>
                </c:pt>
                <c:pt idx="575">
                  <c:v>44439</c:v>
                </c:pt>
                <c:pt idx="576">
                  <c:v>44438</c:v>
                </c:pt>
                <c:pt idx="577">
                  <c:v>44435</c:v>
                </c:pt>
                <c:pt idx="578">
                  <c:v>44434</c:v>
                </c:pt>
                <c:pt idx="579">
                  <c:v>44433</c:v>
                </c:pt>
                <c:pt idx="580">
                  <c:v>44432</c:v>
                </c:pt>
                <c:pt idx="581">
                  <c:v>44431</c:v>
                </c:pt>
                <c:pt idx="582">
                  <c:v>44428</c:v>
                </c:pt>
                <c:pt idx="583">
                  <c:v>44427</c:v>
                </c:pt>
                <c:pt idx="584">
                  <c:v>44426</c:v>
                </c:pt>
                <c:pt idx="585">
                  <c:v>44425</c:v>
                </c:pt>
                <c:pt idx="586">
                  <c:v>44424</c:v>
                </c:pt>
                <c:pt idx="587">
                  <c:v>44421</c:v>
                </c:pt>
                <c:pt idx="588">
                  <c:v>44420</c:v>
                </c:pt>
                <c:pt idx="589">
                  <c:v>44419</c:v>
                </c:pt>
                <c:pt idx="590">
                  <c:v>44418</c:v>
                </c:pt>
                <c:pt idx="591">
                  <c:v>44417</c:v>
                </c:pt>
                <c:pt idx="592">
                  <c:v>44414</c:v>
                </c:pt>
                <c:pt idx="593">
                  <c:v>44413</c:v>
                </c:pt>
                <c:pt idx="594">
                  <c:v>44412</c:v>
                </c:pt>
                <c:pt idx="595">
                  <c:v>44411</c:v>
                </c:pt>
                <c:pt idx="596">
                  <c:v>44410</c:v>
                </c:pt>
                <c:pt idx="597">
                  <c:v>44407</c:v>
                </c:pt>
                <c:pt idx="598">
                  <c:v>44406</c:v>
                </c:pt>
                <c:pt idx="599">
                  <c:v>44405</c:v>
                </c:pt>
                <c:pt idx="600">
                  <c:v>44404</c:v>
                </c:pt>
                <c:pt idx="601">
                  <c:v>44403</c:v>
                </c:pt>
                <c:pt idx="602">
                  <c:v>44400</c:v>
                </c:pt>
                <c:pt idx="603">
                  <c:v>44399</c:v>
                </c:pt>
                <c:pt idx="604">
                  <c:v>44398</c:v>
                </c:pt>
                <c:pt idx="605">
                  <c:v>44397</c:v>
                </c:pt>
                <c:pt idx="606">
                  <c:v>44396</c:v>
                </c:pt>
                <c:pt idx="607">
                  <c:v>44393</c:v>
                </c:pt>
                <c:pt idx="608">
                  <c:v>44392</c:v>
                </c:pt>
                <c:pt idx="609">
                  <c:v>44391</c:v>
                </c:pt>
                <c:pt idx="610">
                  <c:v>44390</c:v>
                </c:pt>
                <c:pt idx="611">
                  <c:v>44389</c:v>
                </c:pt>
                <c:pt idx="612">
                  <c:v>44386</c:v>
                </c:pt>
                <c:pt idx="613">
                  <c:v>44385</c:v>
                </c:pt>
                <c:pt idx="614">
                  <c:v>44384</c:v>
                </c:pt>
                <c:pt idx="615">
                  <c:v>44383</c:v>
                </c:pt>
                <c:pt idx="616">
                  <c:v>44382</c:v>
                </c:pt>
                <c:pt idx="617">
                  <c:v>44379</c:v>
                </c:pt>
                <c:pt idx="618">
                  <c:v>44378</c:v>
                </c:pt>
                <c:pt idx="619">
                  <c:v>44377</c:v>
                </c:pt>
                <c:pt idx="620">
                  <c:v>44376</c:v>
                </c:pt>
                <c:pt idx="621">
                  <c:v>44375</c:v>
                </c:pt>
                <c:pt idx="622">
                  <c:v>44372</c:v>
                </c:pt>
                <c:pt idx="623">
                  <c:v>44371</c:v>
                </c:pt>
                <c:pt idx="624">
                  <c:v>44370</c:v>
                </c:pt>
                <c:pt idx="625">
                  <c:v>44369</c:v>
                </c:pt>
                <c:pt idx="626">
                  <c:v>44368</c:v>
                </c:pt>
                <c:pt idx="627">
                  <c:v>44365</c:v>
                </c:pt>
                <c:pt idx="628">
                  <c:v>44364</c:v>
                </c:pt>
                <c:pt idx="629">
                  <c:v>44363</c:v>
                </c:pt>
                <c:pt idx="630">
                  <c:v>44362</c:v>
                </c:pt>
                <c:pt idx="631">
                  <c:v>44361</c:v>
                </c:pt>
                <c:pt idx="632">
                  <c:v>44358</c:v>
                </c:pt>
                <c:pt idx="633">
                  <c:v>44357</c:v>
                </c:pt>
                <c:pt idx="634">
                  <c:v>44356</c:v>
                </c:pt>
                <c:pt idx="635">
                  <c:v>44355</c:v>
                </c:pt>
                <c:pt idx="636">
                  <c:v>44354</c:v>
                </c:pt>
                <c:pt idx="637">
                  <c:v>44351</c:v>
                </c:pt>
                <c:pt idx="638">
                  <c:v>44350</c:v>
                </c:pt>
                <c:pt idx="639">
                  <c:v>44349</c:v>
                </c:pt>
                <c:pt idx="640">
                  <c:v>44348</c:v>
                </c:pt>
                <c:pt idx="641">
                  <c:v>44347</c:v>
                </c:pt>
                <c:pt idx="642">
                  <c:v>44344</c:v>
                </c:pt>
                <c:pt idx="643">
                  <c:v>44343</c:v>
                </c:pt>
                <c:pt idx="644">
                  <c:v>44342</c:v>
                </c:pt>
                <c:pt idx="645">
                  <c:v>44341</c:v>
                </c:pt>
                <c:pt idx="646">
                  <c:v>44340</c:v>
                </c:pt>
                <c:pt idx="647">
                  <c:v>44337</c:v>
                </c:pt>
                <c:pt idx="648">
                  <c:v>44336</c:v>
                </c:pt>
                <c:pt idx="649">
                  <c:v>44335</c:v>
                </c:pt>
                <c:pt idx="650">
                  <c:v>44334</c:v>
                </c:pt>
                <c:pt idx="651">
                  <c:v>44333</c:v>
                </c:pt>
                <c:pt idx="652">
                  <c:v>44330</c:v>
                </c:pt>
                <c:pt idx="653">
                  <c:v>44329</c:v>
                </c:pt>
                <c:pt idx="654">
                  <c:v>44328</c:v>
                </c:pt>
                <c:pt idx="655">
                  <c:v>44327</c:v>
                </c:pt>
                <c:pt idx="656">
                  <c:v>44326</c:v>
                </c:pt>
                <c:pt idx="657">
                  <c:v>44323</c:v>
                </c:pt>
                <c:pt idx="658">
                  <c:v>44322</c:v>
                </c:pt>
                <c:pt idx="659">
                  <c:v>44321</c:v>
                </c:pt>
                <c:pt idx="660">
                  <c:v>44320</c:v>
                </c:pt>
                <c:pt idx="661">
                  <c:v>44319</c:v>
                </c:pt>
                <c:pt idx="662">
                  <c:v>44316</c:v>
                </c:pt>
                <c:pt idx="663">
                  <c:v>44315</c:v>
                </c:pt>
                <c:pt idx="664">
                  <c:v>44314</c:v>
                </c:pt>
                <c:pt idx="665">
                  <c:v>44313</c:v>
                </c:pt>
                <c:pt idx="666">
                  <c:v>44312</c:v>
                </c:pt>
                <c:pt idx="667">
                  <c:v>44309</c:v>
                </c:pt>
                <c:pt idx="668">
                  <c:v>44308</c:v>
                </c:pt>
                <c:pt idx="669">
                  <c:v>44307</c:v>
                </c:pt>
                <c:pt idx="670">
                  <c:v>44306</c:v>
                </c:pt>
                <c:pt idx="671">
                  <c:v>44305</c:v>
                </c:pt>
                <c:pt idx="672">
                  <c:v>44302</c:v>
                </c:pt>
                <c:pt idx="673">
                  <c:v>44301</c:v>
                </c:pt>
                <c:pt idx="674">
                  <c:v>44300</c:v>
                </c:pt>
                <c:pt idx="675">
                  <c:v>44299</c:v>
                </c:pt>
                <c:pt idx="676">
                  <c:v>44298</c:v>
                </c:pt>
                <c:pt idx="677">
                  <c:v>44295</c:v>
                </c:pt>
                <c:pt idx="678">
                  <c:v>44294</c:v>
                </c:pt>
                <c:pt idx="679">
                  <c:v>44293</c:v>
                </c:pt>
                <c:pt idx="680">
                  <c:v>44292</c:v>
                </c:pt>
                <c:pt idx="681">
                  <c:v>44287</c:v>
                </c:pt>
                <c:pt idx="682">
                  <c:v>44286</c:v>
                </c:pt>
                <c:pt idx="683">
                  <c:v>44285</c:v>
                </c:pt>
                <c:pt idx="684">
                  <c:v>44284</c:v>
                </c:pt>
                <c:pt idx="685">
                  <c:v>44281</c:v>
                </c:pt>
                <c:pt idx="686">
                  <c:v>44280</c:v>
                </c:pt>
                <c:pt idx="687">
                  <c:v>44279</c:v>
                </c:pt>
                <c:pt idx="688">
                  <c:v>44278</c:v>
                </c:pt>
                <c:pt idx="689">
                  <c:v>44277</c:v>
                </c:pt>
                <c:pt idx="690">
                  <c:v>44274</c:v>
                </c:pt>
                <c:pt idx="691">
                  <c:v>44273</c:v>
                </c:pt>
                <c:pt idx="692">
                  <c:v>44272</c:v>
                </c:pt>
                <c:pt idx="693">
                  <c:v>44271</c:v>
                </c:pt>
                <c:pt idx="694">
                  <c:v>44270</c:v>
                </c:pt>
                <c:pt idx="695">
                  <c:v>44267</c:v>
                </c:pt>
                <c:pt idx="696">
                  <c:v>44266</c:v>
                </c:pt>
                <c:pt idx="697">
                  <c:v>44265</c:v>
                </c:pt>
                <c:pt idx="698">
                  <c:v>44264</c:v>
                </c:pt>
                <c:pt idx="699">
                  <c:v>44263</c:v>
                </c:pt>
                <c:pt idx="700">
                  <c:v>44260</c:v>
                </c:pt>
                <c:pt idx="701">
                  <c:v>44259</c:v>
                </c:pt>
                <c:pt idx="702">
                  <c:v>44258</c:v>
                </c:pt>
                <c:pt idx="703">
                  <c:v>44257</c:v>
                </c:pt>
                <c:pt idx="704">
                  <c:v>44256</c:v>
                </c:pt>
                <c:pt idx="705">
                  <c:v>44253</c:v>
                </c:pt>
                <c:pt idx="706">
                  <c:v>44252</c:v>
                </c:pt>
                <c:pt idx="707">
                  <c:v>44251</c:v>
                </c:pt>
                <c:pt idx="708">
                  <c:v>44250</c:v>
                </c:pt>
                <c:pt idx="709">
                  <c:v>44249</c:v>
                </c:pt>
                <c:pt idx="710">
                  <c:v>44246</c:v>
                </c:pt>
                <c:pt idx="711">
                  <c:v>44245</c:v>
                </c:pt>
                <c:pt idx="712">
                  <c:v>44244</c:v>
                </c:pt>
                <c:pt idx="713">
                  <c:v>44243</c:v>
                </c:pt>
                <c:pt idx="714">
                  <c:v>44242</c:v>
                </c:pt>
                <c:pt idx="715">
                  <c:v>44239</c:v>
                </c:pt>
                <c:pt idx="716">
                  <c:v>44238</c:v>
                </c:pt>
                <c:pt idx="717">
                  <c:v>44237</c:v>
                </c:pt>
                <c:pt idx="718">
                  <c:v>44236</c:v>
                </c:pt>
                <c:pt idx="719">
                  <c:v>44235</c:v>
                </c:pt>
                <c:pt idx="720">
                  <c:v>44232</c:v>
                </c:pt>
                <c:pt idx="721">
                  <c:v>44231</c:v>
                </c:pt>
                <c:pt idx="722">
                  <c:v>44230</c:v>
                </c:pt>
                <c:pt idx="723">
                  <c:v>44229</c:v>
                </c:pt>
                <c:pt idx="724">
                  <c:v>44228</c:v>
                </c:pt>
                <c:pt idx="725">
                  <c:v>44225</c:v>
                </c:pt>
                <c:pt idx="726">
                  <c:v>44224</c:v>
                </c:pt>
                <c:pt idx="727">
                  <c:v>44223</c:v>
                </c:pt>
                <c:pt idx="728">
                  <c:v>44222</c:v>
                </c:pt>
                <c:pt idx="729">
                  <c:v>44221</c:v>
                </c:pt>
                <c:pt idx="730">
                  <c:v>44218</c:v>
                </c:pt>
                <c:pt idx="731">
                  <c:v>44217</c:v>
                </c:pt>
                <c:pt idx="732">
                  <c:v>44216</c:v>
                </c:pt>
                <c:pt idx="733">
                  <c:v>44215</c:v>
                </c:pt>
                <c:pt idx="734">
                  <c:v>44214</c:v>
                </c:pt>
                <c:pt idx="735">
                  <c:v>44211</c:v>
                </c:pt>
                <c:pt idx="736">
                  <c:v>44210</c:v>
                </c:pt>
                <c:pt idx="737">
                  <c:v>44209</c:v>
                </c:pt>
                <c:pt idx="738">
                  <c:v>44208</c:v>
                </c:pt>
                <c:pt idx="739">
                  <c:v>44207</c:v>
                </c:pt>
                <c:pt idx="740">
                  <c:v>44204</c:v>
                </c:pt>
                <c:pt idx="741">
                  <c:v>44203</c:v>
                </c:pt>
                <c:pt idx="742">
                  <c:v>44202</c:v>
                </c:pt>
                <c:pt idx="743">
                  <c:v>44201</c:v>
                </c:pt>
                <c:pt idx="744">
                  <c:v>44200</c:v>
                </c:pt>
                <c:pt idx="745">
                  <c:v>44196</c:v>
                </c:pt>
                <c:pt idx="746">
                  <c:v>44195</c:v>
                </c:pt>
                <c:pt idx="747">
                  <c:v>44194</c:v>
                </c:pt>
                <c:pt idx="748">
                  <c:v>44193</c:v>
                </c:pt>
                <c:pt idx="749">
                  <c:v>44189</c:v>
                </c:pt>
                <c:pt idx="750">
                  <c:v>44188</c:v>
                </c:pt>
                <c:pt idx="751">
                  <c:v>44187</c:v>
                </c:pt>
                <c:pt idx="752">
                  <c:v>44186</c:v>
                </c:pt>
                <c:pt idx="753">
                  <c:v>44183</c:v>
                </c:pt>
                <c:pt idx="754">
                  <c:v>44182</c:v>
                </c:pt>
                <c:pt idx="755">
                  <c:v>44181</c:v>
                </c:pt>
                <c:pt idx="756">
                  <c:v>44180</c:v>
                </c:pt>
                <c:pt idx="757">
                  <c:v>44179</c:v>
                </c:pt>
                <c:pt idx="758">
                  <c:v>44176</c:v>
                </c:pt>
                <c:pt idx="759">
                  <c:v>44175</c:v>
                </c:pt>
                <c:pt idx="760">
                  <c:v>44174</c:v>
                </c:pt>
                <c:pt idx="761">
                  <c:v>44173</c:v>
                </c:pt>
                <c:pt idx="762">
                  <c:v>44172</c:v>
                </c:pt>
                <c:pt idx="763">
                  <c:v>44169</c:v>
                </c:pt>
                <c:pt idx="764">
                  <c:v>44168</c:v>
                </c:pt>
                <c:pt idx="765">
                  <c:v>44167</c:v>
                </c:pt>
                <c:pt idx="766">
                  <c:v>44166</c:v>
                </c:pt>
                <c:pt idx="767">
                  <c:v>44165</c:v>
                </c:pt>
                <c:pt idx="768">
                  <c:v>44162</c:v>
                </c:pt>
                <c:pt idx="769">
                  <c:v>44161</c:v>
                </c:pt>
                <c:pt idx="770">
                  <c:v>44160</c:v>
                </c:pt>
                <c:pt idx="771">
                  <c:v>44159</c:v>
                </c:pt>
                <c:pt idx="772">
                  <c:v>44158</c:v>
                </c:pt>
                <c:pt idx="773">
                  <c:v>44155</c:v>
                </c:pt>
                <c:pt idx="774">
                  <c:v>44154</c:v>
                </c:pt>
                <c:pt idx="775">
                  <c:v>44153</c:v>
                </c:pt>
                <c:pt idx="776">
                  <c:v>44152</c:v>
                </c:pt>
                <c:pt idx="777">
                  <c:v>44151</c:v>
                </c:pt>
                <c:pt idx="778">
                  <c:v>44148</c:v>
                </c:pt>
                <c:pt idx="779">
                  <c:v>44147</c:v>
                </c:pt>
                <c:pt idx="780">
                  <c:v>44146</c:v>
                </c:pt>
                <c:pt idx="781">
                  <c:v>44145</c:v>
                </c:pt>
                <c:pt idx="782">
                  <c:v>44144</c:v>
                </c:pt>
                <c:pt idx="783">
                  <c:v>44141</c:v>
                </c:pt>
                <c:pt idx="784">
                  <c:v>44140</c:v>
                </c:pt>
                <c:pt idx="785">
                  <c:v>44139</c:v>
                </c:pt>
                <c:pt idx="786">
                  <c:v>44138</c:v>
                </c:pt>
                <c:pt idx="787">
                  <c:v>44137</c:v>
                </c:pt>
                <c:pt idx="788">
                  <c:v>44134</c:v>
                </c:pt>
                <c:pt idx="789">
                  <c:v>44133</c:v>
                </c:pt>
                <c:pt idx="790">
                  <c:v>44132</c:v>
                </c:pt>
                <c:pt idx="791">
                  <c:v>44131</c:v>
                </c:pt>
                <c:pt idx="792">
                  <c:v>44130</c:v>
                </c:pt>
                <c:pt idx="793">
                  <c:v>44127</c:v>
                </c:pt>
                <c:pt idx="794">
                  <c:v>44126</c:v>
                </c:pt>
                <c:pt idx="795">
                  <c:v>44125</c:v>
                </c:pt>
                <c:pt idx="796">
                  <c:v>44124</c:v>
                </c:pt>
                <c:pt idx="797">
                  <c:v>44123</c:v>
                </c:pt>
                <c:pt idx="798">
                  <c:v>44120</c:v>
                </c:pt>
                <c:pt idx="799">
                  <c:v>44119</c:v>
                </c:pt>
                <c:pt idx="800">
                  <c:v>44118</c:v>
                </c:pt>
                <c:pt idx="801">
                  <c:v>44117</c:v>
                </c:pt>
                <c:pt idx="802">
                  <c:v>44116</c:v>
                </c:pt>
                <c:pt idx="803">
                  <c:v>44113</c:v>
                </c:pt>
                <c:pt idx="804">
                  <c:v>44112</c:v>
                </c:pt>
                <c:pt idx="805">
                  <c:v>44111</c:v>
                </c:pt>
                <c:pt idx="806">
                  <c:v>44110</c:v>
                </c:pt>
                <c:pt idx="807">
                  <c:v>44109</c:v>
                </c:pt>
                <c:pt idx="808">
                  <c:v>44106</c:v>
                </c:pt>
                <c:pt idx="809">
                  <c:v>44105</c:v>
                </c:pt>
                <c:pt idx="810">
                  <c:v>44104</c:v>
                </c:pt>
                <c:pt idx="811">
                  <c:v>44103</c:v>
                </c:pt>
                <c:pt idx="812">
                  <c:v>44102</c:v>
                </c:pt>
                <c:pt idx="813">
                  <c:v>44099</c:v>
                </c:pt>
                <c:pt idx="814">
                  <c:v>44098</c:v>
                </c:pt>
                <c:pt idx="815">
                  <c:v>44097</c:v>
                </c:pt>
                <c:pt idx="816">
                  <c:v>44096</c:v>
                </c:pt>
                <c:pt idx="817">
                  <c:v>44095</c:v>
                </c:pt>
                <c:pt idx="818">
                  <c:v>44092</c:v>
                </c:pt>
                <c:pt idx="819">
                  <c:v>44091</c:v>
                </c:pt>
                <c:pt idx="820">
                  <c:v>44090</c:v>
                </c:pt>
                <c:pt idx="821">
                  <c:v>44089</c:v>
                </c:pt>
                <c:pt idx="822">
                  <c:v>44088</c:v>
                </c:pt>
                <c:pt idx="823">
                  <c:v>44085</c:v>
                </c:pt>
                <c:pt idx="824">
                  <c:v>44084</c:v>
                </c:pt>
                <c:pt idx="825">
                  <c:v>44083</c:v>
                </c:pt>
                <c:pt idx="826">
                  <c:v>44082</c:v>
                </c:pt>
                <c:pt idx="827">
                  <c:v>44081</c:v>
                </c:pt>
                <c:pt idx="828">
                  <c:v>44078</c:v>
                </c:pt>
                <c:pt idx="829">
                  <c:v>44077</c:v>
                </c:pt>
                <c:pt idx="830">
                  <c:v>44076</c:v>
                </c:pt>
                <c:pt idx="831">
                  <c:v>44075</c:v>
                </c:pt>
                <c:pt idx="832">
                  <c:v>44074</c:v>
                </c:pt>
                <c:pt idx="833">
                  <c:v>44071</c:v>
                </c:pt>
                <c:pt idx="834">
                  <c:v>44070</c:v>
                </c:pt>
                <c:pt idx="835">
                  <c:v>44069</c:v>
                </c:pt>
                <c:pt idx="836">
                  <c:v>44068</c:v>
                </c:pt>
                <c:pt idx="837">
                  <c:v>44067</c:v>
                </c:pt>
                <c:pt idx="838">
                  <c:v>44064</c:v>
                </c:pt>
                <c:pt idx="839">
                  <c:v>44063</c:v>
                </c:pt>
                <c:pt idx="840">
                  <c:v>44062</c:v>
                </c:pt>
                <c:pt idx="841">
                  <c:v>44061</c:v>
                </c:pt>
                <c:pt idx="842">
                  <c:v>44060</c:v>
                </c:pt>
                <c:pt idx="843">
                  <c:v>44057</c:v>
                </c:pt>
                <c:pt idx="844">
                  <c:v>44056</c:v>
                </c:pt>
                <c:pt idx="845">
                  <c:v>44055</c:v>
                </c:pt>
                <c:pt idx="846">
                  <c:v>44054</c:v>
                </c:pt>
                <c:pt idx="847">
                  <c:v>44053</c:v>
                </c:pt>
                <c:pt idx="848">
                  <c:v>44050</c:v>
                </c:pt>
                <c:pt idx="849">
                  <c:v>44049</c:v>
                </c:pt>
                <c:pt idx="850">
                  <c:v>44048</c:v>
                </c:pt>
                <c:pt idx="851">
                  <c:v>44047</c:v>
                </c:pt>
                <c:pt idx="852">
                  <c:v>44046</c:v>
                </c:pt>
                <c:pt idx="853">
                  <c:v>44043</c:v>
                </c:pt>
                <c:pt idx="854">
                  <c:v>44042</c:v>
                </c:pt>
                <c:pt idx="855">
                  <c:v>44041</c:v>
                </c:pt>
                <c:pt idx="856">
                  <c:v>44040</c:v>
                </c:pt>
                <c:pt idx="857">
                  <c:v>44039</c:v>
                </c:pt>
                <c:pt idx="858">
                  <c:v>44036</c:v>
                </c:pt>
                <c:pt idx="859">
                  <c:v>44035</c:v>
                </c:pt>
                <c:pt idx="860">
                  <c:v>44034</c:v>
                </c:pt>
                <c:pt idx="861">
                  <c:v>44033</c:v>
                </c:pt>
                <c:pt idx="862">
                  <c:v>44032</c:v>
                </c:pt>
                <c:pt idx="863">
                  <c:v>44029</c:v>
                </c:pt>
                <c:pt idx="864">
                  <c:v>44028</c:v>
                </c:pt>
                <c:pt idx="865">
                  <c:v>44027</c:v>
                </c:pt>
                <c:pt idx="866">
                  <c:v>44026</c:v>
                </c:pt>
                <c:pt idx="867">
                  <c:v>44025</c:v>
                </c:pt>
                <c:pt idx="868">
                  <c:v>44022</c:v>
                </c:pt>
                <c:pt idx="869">
                  <c:v>44021</c:v>
                </c:pt>
                <c:pt idx="870">
                  <c:v>44020</c:v>
                </c:pt>
                <c:pt idx="871">
                  <c:v>44019</c:v>
                </c:pt>
                <c:pt idx="872">
                  <c:v>44018</c:v>
                </c:pt>
                <c:pt idx="873">
                  <c:v>44015</c:v>
                </c:pt>
                <c:pt idx="874">
                  <c:v>44014</c:v>
                </c:pt>
                <c:pt idx="875">
                  <c:v>44013</c:v>
                </c:pt>
                <c:pt idx="876">
                  <c:v>44012</c:v>
                </c:pt>
                <c:pt idx="877">
                  <c:v>44011</c:v>
                </c:pt>
                <c:pt idx="878">
                  <c:v>44008</c:v>
                </c:pt>
                <c:pt idx="879">
                  <c:v>44007</c:v>
                </c:pt>
                <c:pt idx="880">
                  <c:v>44006</c:v>
                </c:pt>
                <c:pt idx="881">
                  <c:v>44005</c:v>
                </c:pt>
                <c:pt idx="882">
                  <c:v>44004</c:v>
                </c:pt>
                <c:pt idx="883">
                  <c:v>44001</c:v>
                </c:pt>
                <c:pt idx="884">
                  <c:v>44000</c:v>
                </c:pt>
                <c:pt idx="885">
                  <c:v>43999</c:v>
                </c:pt>
                <c:pt idx="886">
                  <c:v>43998</c:v>
                </c:pt>
                <c:pt idx="887">
                  <c:v>43997</c:v>
                </c:pt>
                <c:pt idx="888">
                  <c:v>43994</c:v>
                </c:pt>
                <c:pt idx="889">
                  <c:v>43993</c:v>
                </c:pt>
                <c:pt idx="890">
                  <c:v>43992</c:v>
                </c:pt>
                <c:pt idx="891">
                  <c:v>43991</c:v>
                </c:pt>
                <c:pt idx="892">
                  <c:v>43990</c:v>
                </c:pt>
                <c:pt idx="893">
                  <c:v>43987</c:v>
                </c:pt>
                <c:pt idx="894">
                  <c:v>43986</c:v>
                </c:pt>
                <c:pt idx="895">
                  <c:v>43985</c:v>
                </c:pt>
                <c:pt idx="896">
                  <c:v>43984</c:v>
                </c:pt>
                <c:pt idx="897">
                  <c:v>43983</c:v>
                </c:pt>
                <c:pt idx="898">
                  <c:v>43980</c:v>
                </c:pt>
                <c:pt idx="899">
                  <c:v>43979</c:v>
                </c:pt>
                <c:pt idx="900">
                  <c:v>43978</c:v>
                </c:pt>
                <c:pt idx="901">
                  <c:v>43977</c:v>
                </c:pt>
                <c:pt idx="902">
                  <c:v>43976</c:v>
                </c:pt>
                <c:pt idx="903">
                  <c:v>43973</c:v>
                </c:pt>
                <c:pt idx="904">
                  <c:v>43972</c:v>
                </c:pt>
                <c:pt idx="905">
                  <c:v>43971</c:v>
                </c:pt>
                <c:pt idx="906">
                  <c:v>43970</c:v>
                </c:pt>
                <c:pt idx="907">
                  <c:v>43969</c:v>
                </c:pt>
                <c:pt idx="908">
                  <c:v>43966</c:v>
                </c:pt>
                <c:pt idx="909">
                  <c:v>43965</c:v>
                </c:pt>
                <c:pt idx="910">
                  <c:v>43964</c:v>
                </c:pt>
                <c:pt idx="911">
                  <c:v>43963</c:v>
                </c:pt>
                <c:pt idx="912">
                  <c:v>43962</c:v>
                </c:pt>
                <c:pt idx="913">
                  <c:v>43959</c:v>
                </c:pt>
                <c:pt idx="914">
                  <c:v>43958</c:v>
                </c:pt>
                <c:pt idx="915">
                  <c:v>43957</c:v>
                </c:pt>
                <c:pt idx="916">
                  <c:v>43956</c:v>
                </c:pt>
                <c:pt idx="917">
                  <c:v>43955</c:v>
                </c:pt>
                <c:pt idx="918">
                  <c:v>43951</c:v>
                </c:pt>
                <c:pt idx="919">
                  <c:v>43950</c:v>
                </c:pt>
                <c:pt idx="920">
                  <c:v>43949</c:v>
                </c:pt>
                <c:pt idx="921">
                  <c:v>43948</c:v>
                </c:pt>
                <c:pt idx="922">
                  <c:v>43945</c:v>
                </c:pt>
                <c:pt idx="923">
                  <c:v>43944</c:v>
                </c:pt>
                <c:pt idx="924">
                  <c:v>43943</c:v>
                </c:pt>
                <c:pt idx="925">
                  <c:v>43942</c:v>
                </c:pt>
                <c:pt idx="926">
                  <c:v>43941</c:v>
                </c:pt>
                <c:pt idx="927">
                  <c:v>43938</c:v>
                </c:pt>
                <c:pt idx="928">
                  <c:v>43937</c:v>
                </c:pt>
                <c:pt idx="929">
                  <c:v>43936</c:v>
                </c:pt>
                <c:pt idx="930">
                  <c:v>43935</c:v>
                </c:pt>
                <c:pt idx="931">
                  <c:v>43930</c:v>
                </c:pt>
                <c:pt idx="932">
                  <c:v>43929</c:v>
                </c:pt>
                <c:pt idx="933">
                  <c:v>43928</c:v>
                </c:pt>
                <c:pt idx="934">
                  <c:v>43927</c:v>
                </c:pt>
                <c:pt idx="935">
                  <c:v>43924</c:v>
                </c:pt>
                <c:pt idx="936">
                  <c:v>43923</c:v>
                </c:pt>
                <c:pt idx="937">
                  <c:v>43922</c:v>
                </c:pt>
                <c:pt idx="938">
                  <c:v>43921</c:v>
                </c:pt>
                <c:pt idx="939">
                  <c:v>43920</c:v>
                </c:pt>
                <c:pt idx="940">
                  <c:v>43917</c:v>
                </c:pt>
                <c:pt idx="941">
                  <c:v>43916</c:v>
                </c:pt>
                <c:pt idx="942">
                  <c:v>43915</c:v>
                </c:pt>
                <c:pt idx="943">
                  <c:v>43914</c:v>
                </c:pt>
                <c:pt idx="944">
                  <c:v>43913</c:v>
                </c:pt>
                <c:pt idx="945">
                  <c:v>43910</c:v>
                </c:pt>
                <c:pt idx="946">
                  <c:v>43909</c:v>
                </c:pt>
                <c:pt idx="947">
                  <c:v>43908</c:v>
                </c:pt>
                <c:pt idx="948">
                  <c:v>43907</c:v>
                </c:pt>
                <c:pt idx="949">
                  <c:v>43906</c:v>
                </c:pt>
                <c:pt idx="950">
                  <c:v>43903</c:v>
                </c:pt>
                <c:pt idx="951">
                  <c:v>43902</c:v>
                </c:pt>
                <c:pt idx="952">
                  <c:v>43901</c:v>
                </c:pt>
                <c:pt idx="953">
                  <c:v>43900</c:v>
                </c:pt>
                <c:pt idx="954">
                  <c:v>43899</c:v>
                </c:pt>
                <c:pt idx="955">
                  <c:v>43896</c:v>
                </c:pt>
                <c:pt idx="956">
                  <c:v>43895</c:v>
                </c:pt>
                <c:pt idx="957">
                  <c:v>43894</c:v>
                </c:pt>
                <c:pt idx="958">
                  <c:v>43893</c:v>
                </c:pt>
                <c:pt idx="959">
                  <c:v>43892</c:v>
                </c:pt>
                <c:pt idx="960">
                  <c:v>43889</c:v>
                </c:pt>
                <c:pt idx="961">
                  <c:v>43888</c:v>
                </c:pt>
                <c:pt idx="962">
                  <c:v>43887</c:v>
                </c:pt>
                <c:pt idx="963">
                  <c:v>43886</c:v>
                </c:pt>
                <c:pt idx="964">
                  <c:v>43885</c:v>
                </c:pt>
                <c:pt idx="965">
                  <c:v>43882</c:v>
                </c:pt>
                <c:pt idx="966">
                  <c:v>43881</c:v>
                </c:pt>
                <c:pt idx="967">
                  <c:v>43880</c:v>
                </c:pt>
                <c:pt idx="968">
                  <c:v>43879</c:v>
                </c:pt>
                <c:pt idx="969">
                  <c:v>43878</c:v>
                </c:pt>
                <c:pt idx="970">
                  <c:v>43875</c:v>
                </c:pt>
                <c:pt idx="971">
                  <c:v>43874</c:v>
                </c:pt>
                <c:pt idx="972">
                  <c:v>43873</c:v>
                </c:pt>
                <c:pt idx="973">
                  <c:v>43872</c:v>
                </c:pt>
                <c:pt idx="974">
                  <c:v>43871</c:v>
                </c:pt>
                <c:pt idx="975">
                  <c:v>43868</c:v>
                </c:pt>
                <c:pt idx="976">
                  <c:v>43867</c:v>
                </c:pt>
                <c:pt idx="977">
                  <c:v>43866</c:v>
                </c:pt>
                <c:pt idx="978">
                  <c:v>43865</c:v>
                </c:pt>
                <c:pt idx="979">
                  <c:v>43864</c:v>
                </c:pt>
                <c:pt idx="980">
                  <c:v>43861</c:v>
                </c:pt>
                <c:pt idx="981">
                  <c:v>43860</c:v>
                </c:pt>
                <c:pt idx="982">
                  <c:v>43859</c:v>
                </c:pt>
                <c:pt idx="983">
                  <c:v>43858</c:v>
                </c:pt>
                <c:pt idx="984">
                  <c:v>43857</c:v>
                </c:pt>
                <c:pt idx="985">
                  <c:v>43854</c:v>
                </c:pt>
                <c:pt idx="986">
                  <c:v>43853</c:v>
                </c:pt>
                <c:pt idx="987">
                  <c:v>43852</c:v>
                </c:pt>
                <c:pt idx="988">
                  <c:v>43851</c:v>
                </c:pt>
                <c:pt idx="989">
                  <c:v>43850</c:v>
                </c:pt>
                <c:pt idx="990">
                  <c:v>43847</c:v>
                </c:pt>
                <c:pt idx="991">
                  <c:v>43846</c:v>
                </c:pt>
                <c:pt idx="992">
                  <c:v>43845</c:v>
                </c:pt>
                <c:pt idx="993">
                  <c:v>43844</c:v>
                </c:pt>
                <c:pt idx="994">
                  <c:v>43843</c:v>
                </c:pt>
                <c:pt idx="995">
                  <c:v>43840</c:v>
                </c:pt>
                <c:pt idx="996">
                  <c:v>43839</c:v>
                </c:pt>
                <c:pt idx="997">
                  <c:v>43838</c:v>
                </c:pt>
                <c:pt idx="998">
                  <c:v>43837</c:v>
                </c:pt>
                <c:pt idx="999">
                  <c:v>43836</c:v>
                </c:pt>
                <c:pt idx="1000">
                  <c:v>43833</c:v>
                </c:pt>
                <c:pt idx="1001">
                  <c:v>43832</c:v>
                </c:pt>
                <c:pt idx="1002">
                  <c:v>43829</c:v>
                </c:pt>
                <c:pt idx="1003">
                  <c:v>43826</c:v>
                </c:pt>
                <c:pt idx="1004">
                  <c:v>43822</c:v>
                </c:pt>
                <c:pt idx="1005">
                  <c:v>43819</c:v>
                </c:pt>
                <c:pt idx="1006">
                  <c:v>43818</c:v>
                </c:pt>
                <c:pt idx="1007">
                  <c:v>43817</c:v>
                </c:pt>
                <c:pt idx="1008">
                  <c:v>43816</c:v>
                </c:pt>
                <c:pt idx="1009">
                  <c:v>43815</c:v>
                </c:pt>
                <c:pt idx="1010">
                  <c:v>43812</c:v>
                </c:pt>
                <c:pt idx="1011">
                  <c:v>43811</c:v>
                </c:pt>
                <c:pt idx="1012">
                  <c:v>43810</c:v>
                </c:pt>
                <c:pt idx="1013">
                  <c:v>43809</c:v>
                </c:pt>
                <c:pt idx="1014">
                  <c:v>43808</c:v>
                </c:pt>
                <c:pt idx="1015">
                  <c:v>43805</c:v>
                </c:pt>
                <c:pt idx="1016">
                  <c:v>43804</c:v>
                </c:pt>
                <c:pt idx="1017">
                  <c:v>43803</c:v>
                </c:pt>
                <c:pt idx="1018">
                  <c:v>43802</c:v>
                </c:pt>
                <c:pt idx="1019">
                  <c:v>43801</c:v>
                </c:pt>
                <c:pt idx="1020">
                  <c:v>43798</c:v>
                </c:pt>
                <c:pt idx="1021">
                  <c:v>43797</c:v>
                </c:pt>
                <c:pt idx="1022">
                  <c:v>43796</c:v>
                </c:pt>
                <c:pt idx="1023">
                  <c:v>43795</c:v>
                </c:pt>
                <c:pt idx="1024">
                  <c:v>43794</c:v>
                </c:pt>
                <c:pt idx="1025">
                  <c:v>43791</c:v>
                </c:pt>
                <c:pt idx="1026">
                  <c:v>43790</c:v>
                </c:pt>
                <c:pt idx="1027">
                  <c:v>43789</c:v>
                </c:pt>
                <c:pt idx="1028">
                  <c:v>43788</c:v>
                </c:pt>
                <c:pt idx="1029">
                  <c:v>43787</c:v>
                </c:pt>
                <c:pt idx="1030">
                  <c:v>43784</c:v>
                </c:pt>
                <c:pt idx="1031">
                  <c:v>43783</c:v>
                </c:pt>
                <c:pt idx="1032">
                  <c:v>43782</c:v>
                </c:pt>
                <c:pt idx="1033">
                  <c:v>43781</c:v>
                </c:pt>
                <c:pt idx="1034">
                  <c:v>43780</c:v>
                </c:pt>
                <c:pt idx="1035">
                  <c:v>43777</c:v>
                </c:pt>
                <c:pt idx="1036">
                  <c:v>43776</c:v>
                </c:pt>
                <c:pt idx="1037">
                  <c:v>43775</c:v>
                </c:pt>
                <c:pt idx="1038">
                  <c:v>43774</c:v>
                </c:pt>
                <c:pt idx="1039">
                  <c:v>43773</c:v>
                </c:pt>
                <c:pt idx="1040">
                  <c:v>43770</c:v>
                </c:pt>
                <c:pt idx="1041">
                  <c:v>43769</c:v>
                </c:pt>
                <c:pt idx="1042">
                  <c:v>43768</c:v>
                </c:pt>
                <c:pt idx="1043">
                  <c:v>43767</c:v>
                </c:pt>
                <c:pt idx="1044">
                  <c:v>43766</c:v>
                </c:pt>
                <c:pt idx="1045">
                  <c:v>43763</c:v>
                </c:pt>
                <c:pt idx="1046">
                  <c:v>43762</c:v>
                </c:pt>
                <c:pt idx="1047">
                  <c:v>43761</c:v>
                </c:pt>
                <c:pt idx="1048">
                  <c:v>43760</c:v>
                </c:pt>
                <c:pt idx="1049">
                  <c:v>43759</c:v>
                </c:pt>
                <c:pt idx="1050">
                  <c:v>43756</c:v>
                </c:pt>
                <c:pt idx="1051">
                  <c:v>43755</c:v>
                </c:pt>
                <c:pt idx="1052">
                  <c:v>43754</c:v>
                </c:pt>
                <c:pt idx="1053">
                  <c:v>43753</c:v>
                </c:pt>
                <c:pt idx="1054">
                  <c:v>43752</c:v>
                </c:pt>
                <c:pt idx="1055">
                  <c:v>43749</c:v>
                </c:pt>
                <c:pt idx="1056">
                  <c:v>43748</c:v>
                </c:pt>
                <c:pt idx="1057">
                  <c:v>43747</c:v>
                </c:pt>
                <c:pt idx="1058">
                  <c:v>43746</c:v>
                </c:pt>
                <c:pt idx="1059">
                  <c:v>43745</c:v>
                </c:pt>
                <c:pt idx="1060">
                  <c:v>43742</c:v>
                </c:pt>
                <c:pt idx="1061">
                  <c:v>43741</c:v>
                </c:pt>
                <c:pt idx="1062">
                  <c:v>43740</c:v>
                </c:pt>
                <c:pt idx="1063">
                  <c:v>43739</c:v>
                </c:pt>
                <c:pt idx="1064">
                  <c:v>43738</c:v>
                </c:pt>
                <c:pt idx="1065">
                  <c:v>43735</c:v>
                </c:pt>
                <c:pt idx="1066">
                  <c:v>43734</c:v>
                </c:pt>
                <c:pt idx="1067">
                  <c:v>43733</c:v>
                </c:pt>
                <c:pt idx="1068">
                  <c:v>43732</c:v>
                </c:pt>
                <c:pt idx="1069">
                  <c:v>43731</c:v>
                </c:pt>
                <c:pt idx="1070">
                  <c:v>43728</c:v>
                </c:pt>
                <c:pt idx="1071">
                  <c:v>43727</c:v>
                </c:pt>
                <c:pt idx="1072">
                  <c:v>43726</c:v>
                </c:pt>
                <c:pt idx="1073">
                  <c:v>43725</c:v>
                </c:pt>
                <c:pt idx="1074">
                  <c:v>43724</c:v>
                </c:pt>
                <c:pt idx="1075">
                  <c:v>43721</c:v>
                </c:pt>
                <c:pt idx="1076">
                  <c:v>43720</c:v>
                </c:pt>
                <c:pt idx="1077">
                  <c:v>43719</c:v>
                </c:pt>
                <c:pt idx="1078">
                  <c:v>43718</c:v>
                </c:pt>
                <c:pt idx="1079">
                  <c:v>43717</c:v>
                </c:pt>
                <c:pt idx="1080">
                  <c:v>43714</c:v>
                </c:pt>
                <c:pt idx="1081">
                  <c:v>43713</c:v>
                </c:pt>
                <c:pt idx="1082">
                  <c:v>43712</c:v>
                </c:pt>
                <c:pt idx="1083">
                  <c:v>43711</c:v>
                </c:pt>
                <c:pt idx="1084">
                  <c:v>43710</c:v>
                </c:pt>
                <c:pt idx="1085">
                  <c:v>43707</c:v>
                </c:pt>
                <c:pt idx="1086">
                  <c:v>43706</c:v>
                </c:pt>
                <c:pt idx="1087">
                  <c:v>43705</c:v>
                </c:pt>
                <c:pt idx="1088">
                  <c:v>43704</c:v>
                </c:pt>
                <c:pt idx="1089">
                  <c:v>43703</c:v>
                </c:pt>
                <c:pt idx="1090">
                  <c:v>43700</c:v>
                </c:pt>
                <c:pt idx="1091">
                  <c:v>43699</c:v>
                </c:pt>
                <c:pt idx="1092">
                  <c:v>43698</c:v>
                </c:pt>
                <c:pt idx="1093">
                  <c:v>43697</c:v>
                </c:pt>
                <c:pt idx="1094">
                  <c:v>43696</c:v>
                </c:pt>
                <c:pt idx="1095">
                  <c:v>43693</c:v>
                </c:pt>
                <c:pt idx="1096">
                  <c:v>43692</c:v>
                </c:pt>
                <c:pt idx="1097">
                  <c:v>43691</c:v>
                </c:pt>
                <c:pt idx="1098">
                  <c:v>43690</c:v>
                </c:pt>
                <c:pt idx="1099">
                  <c:v>43689</c:v>
                </c:pt>
                <c:pt idx="1100">
                  <c:v>43686</c:v>
                </c:pt>
                <c:pt idx="1101">
                  <c:v>43685</c:v>
                </c:pt>
                <c:pt idx="1102">
                  <c:v>43684</c:v>
                </c:pt>
                <c:pt idx="1103">
                  <c:v>43683</c:v>
                </c:pt>
                <c:pt idx="1104">
                  <c:v>43682</c:v>
                </c:pt>
                <c:pt idx="1105">
                  <c:v>43679</c:v>
                </c:pt>
                <c:pt idx="1106">
                  <c:v>43678</c:v>
                </c:pt>
                <c:pt idx="1107">
                  <c:v>43677</c:v>
                </c:pt>
                <c:pt idx="1108">
                  <c:v>43676</c:v>
                </c:pt>
                <c:pt idx="1109">
                  <c:v>43675</c:v>
                </c:pt>
                <c:pt idx="1110">
                  <c:v>43672</c:v>
                </c:pt>
                <c:pt idx="1111">
                  <c:v>43671</c:v>
                </c:pt>
                <c:pt idx="1112">
                  <c:v>43670</c:v>
                </c:pt>
                <c:pt idx="1113">
                  <c:v>43669</c:v>
                </c:pt>
                <c:pt idx="1114">
                  <c:v>43668</c:v>
                </c:pt>
                <c:pt idx="1115">
                  <c:v>43665</c:v>
                </c:pt>
                <c:pt idx="1116">
                  <c:v>43664</c:v>
                </c:pt>
                <c:pt idx="1117">
                  <c:v>43663</c:v>
                </c:pt>
                <c:pt idx="1118">
                  <c:v>43662</c:v>
                </c:pt>
                <c:pt idx="1119">
                  <c:v>43661</c:v>
                </c:pt>
                <c:pt idx="1120">
                  <c:v>43658</c:v>
                </c:pt>
                <c:pt idx="1121">
                  <c:v>43657</c:v>
                </c:pt>
                <c:pt idx="1122">
                  <c:v>43656</c:v>
                </c:pt>
                <c:pt idx="1123">
                  <c:v>43655</c:v>
                </c:pt>
                <c:pt idx="1124">
                  <c:v>43654</c:v>
                </c:pt>
                <c:pt idx="1125">
                  <c:v>43651</c:v>
                </c:pt>
                <c:pt idx="1126">
                  <c:v>43650</c:v>
                </c:pt>
                <c:pt idx="1127">
                  <c:v>43649</c:v>
                </c:pt>
                <c:pt idx="1128">
                  <c:v>43648</c:v>
                </c:pt>
                <c:pt idx="1129">
                  <c:v>43647</c:v>
                </c:pt>
                <c:pt idx="1130">
                  <c:v>43644</c:v>
                </c:pt>
                <c:pt idx="1131">
                  <c:v>43643</c:v>
                </c:pt>
                <c:pt idx="1132">
                  <c:v>43642</c:v>
                </c:pt>
                <c:pt idx="1133">
                  <c:v>43641</c:v>
                </c:pt>
                <c:pt idx="1134">
                  <c:v>43640</c:v>
                </c:pt>
                <c:pt idx="1135">
                  <c:v>43637</c:v>
                </c:pt>
                <c:pt idx="1136">
                  <c:v>43636</c:v>
                </c:pt>
                <c:pt idx="1137">
                  <c:v>43635</c:v>
                </c:pt>
                <c:pt idx="1138">
                  <c:v>43634</c:v>
                </c:pt>
                <c:pt idx="1139">
                  <c:v>43633</c:v>
                </c:pt>
                <c:pt idx="1140">
                  <c:v>43630</c:v>
                </c:pt>
                <c:pt idx="1141">
                  <c:v>43629</c:v>
                </c:pt>
                <c:pt idx="1142">
                  <c:v>43628</c:v>
                </c:pt>
                <c:pt idx="1143">
                  <c:v>43627</c:v>
                </c:pt>
                <c:pt idx="1144">
                  <c:v>43626</c:v>
                </c:pt>
                <c:pt idx="1145">
                  <c:v>43623</c:v>
                </c:pt>
                <c:pt idx="1146">
                  <c:v>43622</c:v>
                </c:pt>
                <c:pt idx="1147">
                  <c:v>43621</c:v>
                </c:pt>
                <c:pt idx="1148">
                  <c:v>43620</c:v>
                </c:pt>
                <c:pt idx="1149">
                  <c:v>43619</c:v>
                </c:pt>
                <c:pt idx="1150">
                  <c:v>43616</c:v>
                </c:pt>
                <c:pt idx="1151">
                  <c:v>43615</c:v>
                </c:pt>
                <c:pt idx="1152">
                  <c:v>43614</c:v>
                </c:pt>
                <c:pt idx="1153">
                  <c:v>43613</c:v>
                </c:pt>
                <c:pt idx="1154">
                  <c:v>43612</c:v>
                </c:pt>
                <c:pt idx="1155">
                  <c:v>43609</c:v>
                </c:pt>
                <c:pt idx="1156">
                  <c:v>43608</c:v>
                </c:pt>
                <c:pt idx="1157">
                  <c:v>43607</c:v>
                </c:pt>
                <c:pt idx="1158">
                  <c:v>43606</c:v>
                </c:pt>
                <c:pt idx="1159">
                  <c:v>43605</c:v>
                </c:pt>
                <c:pt idx="1160">
                  <c:v>43602</c:v>
                </c:pt>
                <c:pt idx="1161">
                  <c:v>43601</c:v>
                </c:pt>
                <c:pt idx="1162">
                  <c:v>43600</c:v>
                </c:pt>
                <c:pt idx="1163">
                  <c:v>43599</c:v>
                </c:pt>
                <c:pt idx="1164">
                  <c:v>43598</c:v>
                </c:pt>
                <c:pt idx="1165">
                  <c:v>43595</c:v>
                </c:pt>
                <c:pt idx="1166">
                  <c:v>43594</c:v>
                </c:pt>
                <c:pt idx="1167">
                  <c:v>43593</c:v>
                </c:pt>
                <c:pt idx="1168">
                  <c:v>43592</c:v>
                </c:pt>
                <c:pt idx="1169">
                  <c:v>43591</c:v>
                </c:pt>
                <c:pt idx="1170">
                  <c:v>43588</c:v>
                </c:pt>
                <c:pt idx="1171">
                  <c:v>43587</c:v>
                </c:pt>
                <c:pt idx="1172">
                  <c:v>43585</c:v>
                </c:pt>
                <c:pt idx="1173">
                  <c:v>43584</c:v>
                </c:pt>
                <c:pt idx="1174">
                  <c:v>43581</c:v>
                </c:pt>
                <c:pt idx="1175">
                  <c:v>43580</c:v>
                </c:pt>
                <c:pt idx="1176">
                  <c:v>43579</c:v>
                </c:pt>
                <c:pt idx="1177">
                  <c:v>43578</c:v>
                </c:pt>
                <c:pt idx="1178">
                  <c:v>43573</c:v>
                </c:pt>
                <c:pt idx="1179">
                  <c:v>43572</c:v>
                </c:pt>
                <c:pt idx="1180">
                  <c:v>43571</c:v>
                </c:pt>
                <c:pt idx="1181">
                  <c:v>43570</c:v>
                </c:pt>
                <c:pt idx="1182">
                  <c:v>43567</c:v>
                </c:pt>
                <c:pt idx="1183">
                  <c:v>43566</c:v>
                </c:pt>
                <c:pt idx="1184">
                  <c:v>43565</c:v>
                </c:pt>
                <c:pt idx="1185">
                  <c:v>43564</c:v>
                </c:pt>
                <c:pt idx="1186">
                  <c:v>43563</c:v>
                </c:pt>
                <c:pt idx="1187">
                  <c:v>43560</c:v>
                </c:pt>
                <c:pt idx="1188">
                  <c:v>43559</c:v>
                </c:pt>
                <c:pt idx="1189">
                  <c:v>43558</c:v>
                </c:pt>
                <c:pt idx="1190">
                  <c:v>43557</c:v>
                </c:pt>
                <c:pt idx="1191">
                  <c:v>43556</c:v>
                </c:pt>
                <c:pt idx="1192">
                  <c:v>43553</c:v>
                </c:pt>
                <c:pt idx="1193">
                  <c:v>43552</c:v>
                </c:pt>
                <c:pt idx="1194">
                  <c:v>43551</c:v>
                </c:pt>
                <c:pt idx="1195">
                  <c:v>43550</c:v>
                </c:pt>
                <c:pt idx="1196">
                  <c:v>43549</c:v>
                </c:pt>
                <c:pt idx="1197">
                  <c:v>43546</c:v>
                </c:pt>
                <c:pt idx="1198">
                  <c:v>43545</c:v>
                </c:pt>
                <c:pt idx="1199">
                  <c:v>43544</c:v>
                </c:pt>
                <c:pt idx="1200">
                  <c:v>43543</c:v>
                </c:pt>
                <c:pt idx="1201">
                  <c:v>43542</c:v>
                </c:pt>
              </c:numCache>
            </c:numRef>
          </c:cat>
          <c:val>
            <c:numRef>
              <c:f>'PXE power (CZ)'!$E$5:$E$1206</c:f>
              <c:numCache>
                <c:formatCode>#,##0.00</c:formatCode>
                <c:ptCount val="1202"/>
                <c:pt idx="0">
                  <c:v>112.24</c:v>
                </c:pt>
                <c:pt idx="1">
                  <c:v>111.9</c:v>
                </c:pt>
                <c:pt idx="2">
                  <c:v>110.93</c:v>
                </c:pt>
                <c:pt idx="3">
                  <c:v>111.43</c:v>
                </c:pt>
                <c:pt idx="4">
                  <c:v>112.77</c:v>
                </c:pt>
                <c:pt idx="5">
                  <c:v>114.32</c:v>
                </c:pt>
                <c:pt idx="6">
                  <c:v>114.28</c:v>
                </c:pt>
                <c:pt idx="7">
                  <c:v>116.6</c:v>
                </c:pt>
                <c:pt idx="8">
                  <c:v>115.19</c:v>
                </c:pt>
                <c:pt idx="9">
                  <c:v>113.57</c:v>
                </c:pt>
                <c:pt idx="10">
                  <c:v>114.43</c:v>
                </c:pt>
                <c:pt idx="11">
                  <c:v>113.48</c:v>
                </c:pt>
                <c:pt idx="12">
                  <c:v>110.76</c:v>
                </c:pt>
                <c:pt idx="13">
                  <c:v>111.76</c:v>
                </c:pt>
                <c:pt idx="14">
                  <c:v>111.17</c:v>
                </c:pt>
                <c:pt idx="15">
                  <c:v>115.37</c:v>
                </c:pt>
                <c:pt idx="16">
                  <c:v>114.02</c:v>
                </c:pt>
                <c:pt idx="17">
                  <c:v>112.55</c:v>
                </c:pt>
                <c:pt idx="18">
                  <c:v>112.8</c:v>
                </c:pt>
                <c:pt idx="19">
                  <c:v>117.91</c:v>
                </c:pt>
                <c:pt idx="20">
                  <c:v>118.83</c:v>
                </c:pt>
                <c:pt idx="21">
                  <c:v>118.74</c:v>
                </c:pt>
                <c:pt idx="22">
                  <c:v>118.1</c:v>
                </c:pt>
                <c:pt idx="23">
                  <c:v>118.11</c:v>
                </c:pt>
                <c:pt idx="24">
                  <c:v>120.17</c:v>
                </c:pt>
                <c:pt idx="25">
                  <c:v>120.32</c:v>
                </c:pt>
                <c:pt idx="26">
                  <c:v>121.88</c:v>
                </c:pt>
                <c:pt idx="27">
                  <c:v>122.9</c:v>
                </c:pt>
                <c:pt idx="28">
                  <c:v>122.73</c:v>
                </c:pt>
                <c:pt idx="29">
                  <c:v>123.48</c:v>
                </c:pt>
                <c:pt idx="30">
                  <c:v>127.33</c:v>
                </c:pt>
                <c:pt idx="31">
                  <c:v>127.77</c:v>
                </c:pt>
                <c:pt idx="32">
                  <c:v>125.03</c:v>
                </c:pt>
                <c:pt idx="33">
                  <c:v>125.79</c:v>
                </c:pt>
                <c:pt idx="34">
                  <c:v>120.49</c:v>
                </c:pt>
                <c:pt idx="35">
                  <c:v>117.24</c:v>
                </c:pt>
                <c:pt idx="36">
                  <c:v>115.7</c:v>
                </c:pt>
                <c:pt idx="37">
                  <c:v>116.29</c:v>
                </c:pt>
                <c:pt idx="38">
                  <c:v>113.9</c:v>
                </c:pt>
                <c:pt idx="39">
                  <c:v>116.86</c:v>
                </c:pt>
                <c:pt idx="40">
                  <c:v>118.91</c:v>
                </c:pt>
                <c:pt idx="41">
                  <c:v>119.11</c:v>
                </c:pt>
                <c:pt idx="42">
                  <c:v>119.39</c:v>
                </c:pt>
                <c:pt idx="43">
                  <c:v>119.54</c:v>
                </c:pt>
                <c:pt idx="44">
                  <c:v>123.22</c:v>
                </c:pt>
                <c:pt idx="45">
                  <c:v>121.4</c:v>
                </c:pt>
                <c:pt idx="46">
                  <c:v>121.03</c:v>
                </c:pt>
                <c:pt idx="47">
                  <c:v>120.83</c:v>
                </c:pt>
                <c:pt idx="48">
                  <c:v>121.16</c:v>
                </c:pt>
                <c:pt idx="49">
                  <c:v>120.57</c:v>
                </c:pt>
                <c:pt idx="50">
                  <c:v>121.74</c:v>
                </c:pt>
                <c:pt idx="51">
                  <c:v>122.59</c:v>
                </c:pt>
                <c:pt idx="52">
                  <c:v>123.27</c:v>
                </c:pt>
                <c:pt idx="53">
                  <c:v>122.88</c:v>
                </c:pt>
                <c:pt idx="54">
                  <c:v>123.19</c:v>
                </c:pt>
                <c:pt idx="55">
                  <c:v>122.88</c:v>
                </c:pt>
                <c:pt idx="56">
                  <c:v>123.24</c:v>
                </c:pt>
                <c:pt idx="57">
                  <c:v>123.73</c:v>
                </c:pt>
                <c:pt idx="58">
                  <c:v>125.09</c:v>
                </c:pt>
                <c:pt idx="59">
                  <c:v>125.21</c:v>
                </c:pt>
                <c:pt idx="60">
                  <c:v>125.93</c:v>
                </c:pt>
                <c:pt idx="61">
                  <c:v>125.95</c:v>
                </c:pt>
                <c:pt idx="62">
                  <c:v>126.96</c:v>
                </c:pt>
                <c:pt idx="63">
                  <c:v>125.29</c:v>
                </c:pt>
                <c:pt idx="64">
                  <c:v>127</c:v>
                </c:pt>
                <c:pt idx="65">
                  <c:v>125.35</c:v>
                </c:pt>
                <c:pt idx="66">
                  <c:v>123.82</c:v>
                </c:pt>
                <c:pt idx="67">
                  <c:v>126.04</c:v>
                </c:pt>
                <c:pt idx="68">
                  <c:v>128.88</c:v>
                </c:pt>
                <c:pt idx="69">
                  <c:v>128.13</c:v>
                </c:pt>
                <c:pt idx="70">
                  <c:v>127.1</c:v>
                </c:pt>
                <c:pt idx="71">
                  <c:v>128.02000000000001</c:v>
                </c:pt>
                <c:pt idx="72">
                  <c:v>128.76</c:v>
                </c:pt>
                <c:pt idx="73">
                  <c:v>129.74</c:v>
                </c:pt>
                <c:pt idx="74">
                  <c:v>126.34</c:v>
                </c:pt>
                <c:pt idx="75">
                  <c:v>125.84</c:v>
                </c:pt>
                <c:pt idx="76">
                  <c:v>124.17</c:v>
                </c:pt>
                <c:pt idx="77">
                  <c:v>126.89</c:v>
                </c:pt>
                <c:pt idx="78">
                  <c:v>126.03</c:v>
                </c:pt>
                <c:pt idx="79">
                  <c:v>125.78</c:v>
                </c:pt>
                <c:pt idx="80">
                  <c:v>125.72</c:v>
                </c:pt>
                <c:pt idx="81">
                  <c:v>127.54</c:v>
                </c:pt>
                <c:pt idx="82">
                  <c:v>126</c:v>
                </c:pt>
                <c:pt idx="83">
                  <c:v>125.63</c:v>
                </c:pt>
                <c:pt idx="84">
                  <c:v>127.58</c:v>
                </c:pt>
                <c:pt idx="85">
                  <c:v>127.39</c:v>
                </c:pt>
                <c:pt idx="86">
                  <c:v>130.38999999999999</c:v>
                </c:pt>
                <c:pt idx="87">
                  <c:v>129.97999999999999</c:v>
                </c:pt>
                <c:pt idx="88">
                  <c:v>133.16999999999999</c:v>
                </c:pt>
                <c:pt idx="89">
                  <c:v>132.07</c:v>
                </c:pt>
                <c:pt idx="90">
                  <c:v>132.52000000000001</c:v>
                </c:pt>
                <c:pt idx="91">
                  <c:v>133.27000000000001</c:v>
                </c:pt>
                <c:pt idx="92">
                  <c:v>131.09</c:v>
                </c:pt>
                <c:pt idx="93">
                  <c:v>128.94</c:v>
                </c:pt>
                <c:pt idx="94">
                  <c:v>125.03</c:v>
                </c:pt>
                <c:pt idx="95">
                  <c:v>123.83</c:v>
                </c:pt>
                <c:pt idx="96">
                  <c:v>121.89</c:v>
                </c:pt>
                <c:pt idx="97">
                  <c:v>121.23</c:v>
                </c:pt>
                <c:pt idx="98">
                  <c:v>122.79</c:v>
                </c:pt>
                <c:pt idx="99">
                  <c:v>126.96</c:v>
                </c:pt>
                <c:pt idx="100">
                  <c:v>131.68</c:v>
                </c:pt>
                <c:pt idx="101">
                  <c:v>129.82</c:v>
                </c:pt>
                <c:pt idx="102">
                  <c:v>129.82</c:v>
                </c:pt>
                <c:pt idx="103">
                  <c:v>127.26</c:v>
                </c:pt>
                <c:pt idx="104">
                  <c:v>125.12</c:v>
                </c:pt>
                <c:pt idx="105">
                  <c:v>128.44</c:v>
                </c:pt>
                <c:pt idx="106">
                  <c:v>125.42</c:v>
                </c:pt>
                <c:pt idx="107">
                  <c:v>122.68</c:v>
                </c:pt>
                <c:pt idx="108">
                  <c:v>124.01</c:v>
                </c:pt>
                <c:pt idx="109">
                  <c:v>118.97</c:v>
                </c:pt>
                <c:pt idx="110">
                  <c:v>120.98</c:v>
                </c:pt>
                <c:pt idx="111">
                  <c:v>124.15</c:v>
                </c:pt>
                <c:pt idx="112">
                  <c:v>126.2</c:v>
                </c:pt>
                <c:pt idx="113">
                  <c:v>130.5</c:v>
                </c:pt>
                <c:pt idx="114">
                  <c:v>126.95</c:v>
                </c:pt>
                <c:pt idx="115">
                  <c:v>128.91</c:v>
                </c:pt>
                <c:pt idx="116">
                  <c:v>133.16999999999999</c:v>
                </c:pt>
                <c:pt idx="117">
                  <c:v>135.26</c:v>
                </c:pt>
                <c:pt idx="118">
                  <c:v>130.15</c:v>
                </c:pt>
                <c:pt idx="119">
                  <c:v>123.98</c:v>
                </c:pt>
                <c:pt idx="120">
                  <c:v>125.25</c:v>
                </c:pt>
                <c:pt idx="121">
                  <c:v>117.39</c:v>
                </c:pt>
                <c:pt idx="122">
                  <c:v>115.88</c:v>
                </c:pt>
                <c:pt idx="123">
                  <c:v>114.4</c:v>
                </c:pt>
                <c:pt idx="124">
                  <c:v>118.26</c:v>
                </c:pt>
                <c:pt idx="125">
                  <c:v>113.25</c:v>
                </c:pt>
                <c:pt idx="126">
                  <c:v>112.49</c:v>
                </c:pt>
                <c:pt idx="127">
                  <c:v>115.87</c:v>
                </c:pt>
                <c:pt idx="128">
                  <c:v>113</c:v>
                </c:pt>
                <c:pt idx="129">
                  <c:v>114.7</c:v>
                </c:pt>
                <c:pt idx="130">
                  <c:v>115.25</c:v>
                </c:pt>
                <c:pt idx="131">
                  <c:v>116.4</c:v>
                </c:pt>
                <c:pt idx="132">
                  <c:v>120.19</c:v>
                </c:pt>
                <c:pt idx="133">
                  <c:v>121.04</c:v>
                </c:pt>
                <c:pt idx="134">
                  <c:v>121.72</c:v>
                </c:pt>
                <c:pt idx="135">
                  <c:v>125.38</c:v>
                </c:pt>
                <c:pt idx="136">
                  <c:v>125.21</c:v>
                </c:pt>
                <c:pt idx="137">
                  <c:v>127.64</c:v>
                </c:pt>
                <c:pt idx="138">
                  <c:v>124.9</c:v>
                </c:pt>
                <c:pt idx="139">
                  <c:v>123.96</c:v>
                </c:pt>
                <c:pt idx="140">
                  <c:v>127.08</c:v>
                </c:pt>
                <c:pt idx="141">
                  <c:v>128.97999999999999</c:v>
                </c:pt>
                <c:pt idx="142">
                  <c:v>129.72999999999999</c:v>
                </c:pt>
                <c:pt idx="143">
                  <c:v>129.02000000000001</c:v>
                </c:pt>
                <c:pt idx="144">
                  <c:v>129.04</c:v>
                </c:pt>
                <c:pt idx="145">
                  <c:v>124.81</c:v>
                </c:pt>
                <c:pt idx="146">
                  <c:v>123.69</c:v>
                </c:pt>
                <c:pt idx="147">
                  <c:v>124.8</c:v>
                </c:pt>
                <c:pt idx="148">
                  <c:v>127.53</c:v>
                </c:pt>
                <c:pt idx="149">
                  <c:v>127.09</c:v>
                </c:pt>
                <c:pt idx="150">
                  <c:v>125.87</c:v>
                </c:pt>
                <c:pt idx="151">
                  <c:v>123.54</c:v>
                </c:pt>
                <c:pt idx="152">
                  <c:v>124.82</c:v>
                </c:pt>
                <c:pt idx="153">
                  <c:v>123.98</c:v>
                </c:pt>
                <c:pt idx="154">
                  <c:v>125.39</c:v>
                </c:pt>
                <c:pt idx="155">
                  <c:v>128.56</c:v>
                </c:pt>
                <c:pt idx="156">
                  <c:v>128.16999999999999</c:v>
                </c:pt>
                <c:pt idx="157">
                  <c:v>128.97999999999999</c:v>
                </c:pt>
                <c:pt idx="158">
                  <c:v>127.07</c:v>
                </c:pt>
                <c:pt idx="159">
                  <c:v>127.37</c:v>
                </c:pt>
                <c:pt idx="160">
                  <c:v>129.03</c:v>
                </c:pt>
                <c:pt idx="161">
                  <c:v>132.16</c:v>
                </c:pt>
                <c:pt idx="162">
                  <c:v>129.88999999999999</c:v>
                </c:pt>
                <c:pt idx="163">
                  <c:v>126.83</c:v>
                </c:pt>
                <c:pt idx="164">
                  <c:v>127.73</c:v>
                </c:pt>
                <c:pt idx="165">
                  <c:v>132.29</c:v>
                </c:pt>
                <c:pt idx="166">
                  <c:v>136.66999999999999</c:v>
                </c:pt>
                <c:pt idx="167">
                  <c:v>129.05000000000001</c:v>
                </c:pt>
                <c:pt idx="168">
                  <c:v>123.43</c:v>
                </c:pt>
                <c:pt idx="169">
                  <c:v>120.43</c:v>
                </c:pt>
                <c:pt idx="170">
                  <c:v>118.41</c:v>
                </c:pt>
                <c:pt idx="171">
                  <c:v>116.26</c:v>
                </c:pt>
                <c:pt idx="172">
                  <c:v>116.51</c:v>
                </c:pt>
                <c:pt idx="173">
                  <c:v>120.62</c:v>
                </c:pt>
                <c:pt idx="174">
                  <c:v>115.33</c:v>
                </c:pt>
                <c:pt idx="175">
                  <c:v>116</c:v>
                </c:pt>
                <c:pt idx="176">
                  <c:v>111.97</c:v>
                </c:pt>
                <c:pt idx="177">
                  <c:v>116.25</c:v>
                </c:pt>
                <c:pt idx="178">
                  <c:v>116.94</c:v>
                </c:pt>
                <c:pt idx="179">
                  <c:v>115.92</c:v>
                </c:pt>
                <c:pt idx="180">
                  <c:v>118.67</c:v>
                </c:pt>
                <c:pt idx="181">
                  <c:v>126.7</c:v>
                </c:pt>
                <c:pt idx="182">
                  <c:v>130.41</c:v>
                </c:pt>
                <c:pt idx="183">
                  <c:v>120.7</c:v>
                </c:pt>
                <c:pt idx="184">
                  <c:v>119.94</c:v>
                </c:pt>
                <c:pt idx="185">
                  <c:v>118.26</c:v>
                </c:pt>
                <c:pt idx="186">
                  <c:v>117.06</c:v>
                </c:pt>
                <c:pt idx="187">
                  <c:v>118.92</c:v>
                </c:pt>
                <c:pt idx="188">
                  <c:v>121.73</c:v>
                </c:pt>
                <c:pt idx="189">
                  <c:v>125.79</c:v>
                </c:pt>
                <c:pt idx="190">
                  <c:v>127.98</c:v>
                </c:pt>
                <c:pt idx="191">
                  <c:v>129.44</c:v>
                </c:pt>
                <c:pt idx="192">
                  <c:v>130.68</c:v>
                </c:pt>
                <c:pt idx="193">
                  <c:v>129.94999999999999</c:v>
                </c:pt>
                <c:pt idx="194">
                  <c:v>128.85</c:v>
                </c:pt>
                <c:pt idx="195">
                  <c:v>128.16999999999999</c:v>
                </c:pt>
                <c:pt idx="196">
                  <c:v>130.02000000000001</c:v>
                </c:pt>
                <c:pt idx="197">
                  <c:v>130.77000000000001</c:v>
                </c:pt>
                <c:pt idx="198">
                  <c:v>131.72999999999999</c:v>
                </c:pt>
                <c:pt idx="199">
                  <c:v>131.57</c:v>
                </c:pt>
                <c:pt idx="200">
                  <c:v>130.19999999999999</c:v>
                </c:pt>
                <c:pt idx="201">
                  <c:v>129.81</c:v>
                </c:pt>
                <c:pt idx="202">
                  <c:v>134.44999999999999</c:v>
                </c:pt>
                <c:pt idx="203">
                  <c:v>134.25</c:v>
                </c:pt>
                <c:pt idx="204">
                  <c:v>135.76</c:v>
                </c:pt>
                <c:pt idx="205">
                  <c:v>137.94999999999999</c:v>
                </c:pt>
                <c:pt idx="206">
                  <c:v>140.58000000000001</c:v>
                </c:pt>
                <c:pt idx="207">
                  <c:v>143.97999999999999</c:v>
                </c:pt>
                <c:pt idx="208">
                  <c:v>145.19999999999999</c:v>
                </c:pt>
                <c:pt idx="209">
                  <c:v>146.35</c:v>
                </c:pt>
                <c:pt idx="210">
                  <c:v>139.46</c:v>
                </c:pt>
                <c:pt idx="211">
                  <c:v>134.94</c:v>
                </c:pt>
                <c:pt idx="212">
                  <c:v>133.19999999999999</c:v>
                </c:pt>
                <c:pt idx="213">
                  <c:v>131.93</c:v>
                </c:pt>
                <c:pt idx="214">
                  <c:v>131.94999999999999</c:v>
                </c:pt>
                <c:pt idx="215">
                  <c:v>132.53</c:v>
                </c:pt>
                <c:pt idx="216">
                  <c:v>144.58000000000001</c:v>
                </c:pt>
                <c:pt idx="217">
                  <c:v>146.04</c:v>
                </c:pt>
                <c:pt idx="218">
                  <c:v>145.30000000000001</c:v>
                </c:pt>
                <c:pt idx="219">
                  <c:v>146.13</c:v>
                </c:pt>
                <c:pt idx="220">
                  <c:v>136.4</c:v>
                </c:pt>
                <c:pt idx="221">
                  <c:v>125.36</c:v>
                </c:pt>
                <c:pt idx="222">
                  <c:v>134.19999999999999</c:v>
                </c:pt>
                <c:pt idx="223">
                  <c:v>140</c:v>
                </c:pt>
                <c:pt idx="224">
                  <c:v>143.37</c:v>
                </c:pt>
                <c:pt idx="225">
                  <c:v>148.37</c:v>
                </c:pt>
                <c:pt idx="226">
                  <c:v>163.87</c:v>
                </c:pt>
                <c:pt idx="227">
                  <c:v>162.53</c:v>
                </c:pt>
                <c:pt idx="228">
                  <c:v>162.94999999999999</c:v>
                </c:pt>
                <c:pt idx="229">
                  <c:v>161.53</c:v>
                </c:pt>
                <c:pt idx="230">
                  <c:v>168.3</c:v>
                </c:pt>
                <c:pt idx="231">
                  <c:v>162.03</c:v>
                </c:pt>
                <c:pt idx="232">
                  <c:v>164.7</c:v>
                </c:pt>
                <c:pt idx="233">
                  <c:v>169.45</c:v>
                </c:pt>
                <c:pt idx="234">
                  <c:v>167.45</c:v>
                </c:pt>
                <c:pt idx="235">
                  <c:v>169.53</c:v>
                </c:pt>
                <c:pt idx="236">
                  <c:v>170.03</c:v>
                </c:pt>
                <c:pt idx="237">
                  <c:v>165.74</c:v>
                </c:pt>
                <c:pt idx="238">
                  <c:v>162.94</c:v>
                </c:pt>
                <c:pt idx="239">
                  <c:v>167.28</c:v>
                </c:pt>
                <c:pt idx="240">
                  <c:v>161.44999999999999</c:v>
                </c:pt>
                <c:pt idx="241">
                  <c:v>168.7</c:v>
                </c:pt>
                <c:pt idx="242">
                  <c:v>177.2</c:v>
                </c:pt>
                <c:pt idx="243">
                  <c:v>183.92</c:v>
                </c:pt>
                <c:pt idx="244">
                  <c:v>186.68</c:v>
                </c:pt>
                <c:pt idx="245">
                  <c:v>185.95</c:v>
                </c:pt>
                <c:pt idx="246">
                  <c:v>184.25</c:v>
                </c:pt>
                <c:pt idx="247">
                  <c:v>188.16</c:v>
                </c:pt>
                <c:pt idx="248">
                  <c:v>192.83</c:v>
                </c:pt>
                <c:pt idx="249">
                  <c:v>182.8</c:v>
                </c:pt>
                <c:pt idx="250">
                  <c:v>180.2</c:v>
                </c:pt>
                <c:pt idx="251">
                  <c:v>182.61</c:v>
                </c:pt>
                <c:pt idx="252">
                  <c:v>179.88</c:v>
                </c:pt>
                <c:pt idx="253">
                  <c:v>179.04</c:v>
                </c:pt>
                <c:pt idx="254">
                  <c:v>179.03</c:v>
                </c:pt>
                <c:pt idx="255">
                  <c:v>179.95</c:v>
                </c:pt>
                <c:pt idx="256">
                  <c:v>182.11</c:v>
                </c:pt>
                <c:pt idx="257">
                  <c:v>181.7</c:v>
                </c:pt>
                <c:pt idx="258">
                  <c:v>183.2</c:v>
                </c:pt>
                <c:pt idx="259">
                  <c:v>178.7</c:v>
                </c:pt>
                <c:pt idx="260">
                  <c:v>176.08</c:v>
                </c:pt>
                <c:pt idx="261">
                  <c:v>174.9</c:v>
                </c:pt>
                <c:pt idx="262">
                  <c:v>175.2</c:v>
                </c:pt>
                <c:pt idx="263">
                  <c:v>177.2</c:v>
                </c:pt>
                <c:pt idx="264">
                  <c:v>177.95</c:v>
                </c:pt>
                <c:pt idx="265">
                  <c:v>174.77</c:v>
                </c:pt>
                <c:pt idx="266">
                  <c:v>174.37</c:v>
                </c:pt>
                <c:pt idx="267">
                  <c:v>173.07</c:v>
                </c:pt>
                <c:pt idx="268">
                  <c:v>171.7</c:v>
                </c:pt>
                <c:pt idx="269">
                  <c:v>174.98</c:v>
                </c:pt>
                <c:pt idx="270">
                  <c:v>175.61</c:v>
                </c:pt>
                <c:pt idx="271">
                  <c:v>179.28</c:v>
                </c:pt>
                <c:pt idx="272">
                  <c:v>181.17</c:v>
                </c:pt>
                <c:pt idx="273">
                  <c:v>177.37</c:v>
                </c:pt>
                <c:pt idx="274">
                  <c:v>177.53</c:v>
                </c:pt>
                <c:pt idx="275">
                  <c:v>178.95</c:v>
                </c:pt>
                <c:pt idx="276">
                  <c:v>183.7</c:v>
                </c:pt>
                <c:pt idx="277">
                  <c:v>179.2</c:v>
                </c:pt>
                <c:pt idx="278">
                  <c:v>176.5</c:v>
                </c:pt>
                <c:pt idx="279">
                  <c:v>176.16</c:v>
                </c:pt>
                <c:pt idx="280">
                  <c:v>175.21</c:v>
                </c:pt>
                <c:pt idx="281">
                  <c:v>185.53</c:v>
                </c:pt>
                <c:pt idx="282">
                  <c:v>187.19</c:v>
                </c:pt>
                <c:pt idx="283">
                  <c:v>187.37</c:v>
                </c:pt>
                <c:pt idx="284">
                  <c:v>183.7</c:v>
                </c:pt>
                <c:pt idx="285">
                  <c:v>183.69</c:v>
                </c:pt>
                <c:pt idx="286">
                  <c:v>188.4</c:v>
                </c:pt>
                <c:pt idx="287">
                  <c:v>186.94</c:v>
                </c:pt>
                <c:pt idx="288">
                  <c:v>195.58</c:v>
                </c:pt>
                <c:pt idx="289">
                  <c:v>196.62</c:v>
                </c:pt>
                <c:pt idx="290">
                  <c:v>196.7</c:v>
                </c:pt>
                <c:pt idx="291">
                  <c:v>194.2</c:v>
                </c:pt>
                <c:pt idx="292">
                  <c:v>191.7</c:v>
                </c:pt>
                <c:pt idx="293">
                  <c:v>184.7</c:v>
                </c:pt>
                <c:pt idx="294">
                  <c:v>181.78</c:v>
                </c:pt>
                <c:pt idx="295">
                  <c:v>181.7</c:v>
                </c:pt>
                <c:pt idx="296">
                  <c:v>181.03</c:v>
                </c:pt>
                <c:pt idx="297">
                  <c:v>187.87</c:v>
                </c:pt>
                <c:pt idx="298">
                  <c:v>193.7</c:v>
                </c:pt>
                <c:pt idx="299">
                  <c:v>197.2</c:v>
                </c:pt>
                <c:pt idx="300">
                  <c:v>194.2</c:v>
                </c:pt>
                <c:pt idx="301">
                  <c:v>192.9</c:v>
                </c:pt>
                <c:pt idx="302">
                  <c:v>197.2</c:v>
                </c:pt>
                <c:pt idx="303">
                  <c:v>189.2</c:v>
                </c:pt>
                <c:pt idx="304">
                  <c:v>187.87</c:v>
                </c:pt>
                <c:pt idx="305">
                  <c:v>191.37</c:v>
                </c:pt>
                <c:pt idx="306">
                  <c:v>194.2</c:v>
                </c:pt>
                <c:pt idx="307">
                  <c:v>200.4</c:v>
                </c:pt>
                <c:pt idx="308">
                  <c:v>195.94</c:v>
                </c:pt>
                <c:pt idx="309">
                  <c:v>184.7</c:v>
                </c:pt>
                <c:pt idx="310">
                  <c:v>179.81</c:v>
                </c:pt>
                <c:pt idx="311">
                  <c:v>178.11</c:v>
                </c:pt>
                <c:pt idx="312">
                  <c:v>174.27</c:v>
                </c:pt>
                <c:pt idx="313">
                  <c:v>179.2</c:v>
                </c:pt>
                <c:pt idx="314">
                  <c:v>189.03</c:v>
                </c:pt>
                <c:pt idx="315">
                  <c:v>188.7</c:v>
                </c:pt>
                <c:pt idx="316">
                  <c:v>179.95</c:v>
                </c:pt>
                <c:pt idx="317">
                  <c:v>194.7</c:v>
                </c:pt>
                <c:pt idx="318">
                  <c:v>216.7</c:v>
                </c:pt>
                <c:pt idx="319">
                  <c:v>227.66</c:v>
                </c:pt>
                <c:pt idx="320">
                  <c:v>258.37</c:v>
                </c:pt>
                <c:pt idx="321">
                  <c:v>286.7</c:v>
                </c:pt>
                <c:pt idx="322">
                  <c:v>255.03</c:v>
                </c:pt>
                <c:pt idx="323">
                  <c:v>253.19</c:v>
                </c:pt>
                <c:pt idx="324">
                  <c:v>265.2</c:v>
                </c:pt>
                <c:pt idx="325">
                  <c:v>277.62</c:v>
                </c:pt>
                <c:pt idx="326">
                  <c:v>253.44</c:v>
                </c:pt>
                <c:pt idx="327">
                  <c:v>232.2</c:v>
                </c:pt>
                <c:pt idx="328">
                  <c:v>219.7</c:v>
                </c:pt>
                <c:pt idx="329">
                  <c:v>214.03</c:v>
                </c:pt>
                <c:pt idx="330">
                  <c:v>196.23</c:v>
                </c:pt>
                <c:pt idx="331">
                  <c:v>192.58</c:v>
                </c:pt>
                <c:pt idx="332">
                  <c:v>189.7</c:v>
                </c:pt>
                <c:pt idx="333">
                  <c:v>168.7</c:v>
                </c:pt>
                <c:pt idx="334">
                  <c:v>160.44</c:v>
                </c:pt>
                <c:pt idx="335">
                  <c:v>156.69999999999999</c:v>
                </c:pt>
                <c:pt idx="336">
                  <c:v>157.69999999999999</c:v>
                </c:pt>
                <c:pt idx="337">
                  <c:v>157.28</c:v>
                </c:pt>
                <c:pt idx="338">
                  <c:v>158.12</c:v>
                </c:pt>
                <c:pt idx="339">
                  <c:v>158.87</c:v>
                </c:pt>
                <c:pt idx="340">
                  <c:v>158.03</c:v>
                </c:pt>
                <c:pt idx="341">
                  <c:v>154.59</c:v>
                </c:pt>
                <c:pt idx="342">
                  <c:v>159.13</c:v>
                </c:pt>
                <c:pt idx="343">
                  <c:v>162.87</c:v>
                </c:pt>
                <c:pt idx="344">
                  <c:v>164.17</c:v>
                </c:pt>
                <c:pt idx="345">
                  <c:v>159.36000000000001</c:v>
                </c:pt>
                <c:pt idx="346">
                  <c:v>163.03</c:v>
                </c:pt>
                <c:pt idx="347">
                  <c:v>163.37</c:v>
                </c:pt>
                <c:pt idx="348">
                  <c:v>166.25</c:v>
                </c:pt>
                <c:pt idx="349">
                  <c:v>172.19</c:v>
                </c:pt>
                <c:pt idx="350">
                  <c:v>170.87</c:v>
                </c:pt>
                <c:pt idx="351">
                  <c:v>168.03</c:v>
                </c:pt>
                <c:pt idx="352">
                  <c:v>175.66</c:v>
                </c:pt>
                <c:pt idx="353">
                  <c:v>180.83</c:v>
                </c:pt>
                <c:pt idx="354">
                  <c:v>182.92</c:v>
                </c:pt>
                <c:pt idx="355">
                  <c:v>182.03</c:v>
                </c:pt>
                <c:pt idx="356">
                  <c:v>181.2</c:v>
                </c:pt>
                <c:pt idx="357">
                  <c:v>182.7</c:v>
                </c:pt>
                <c:pt idx="358">
                  <c:v>177.72</c:v>
                </c:pt>
                <c:pt idx="359">
                  <c:v>170.88</c:v>
                </c:pt>
                <c:pt idx="360">
                  <c:v>169.7</c:v>
                </c:pt>
                <c:pt idx="361">
                  <c:v>159.43</c:v>
                </c:pt>
                <c:pt idx="362">
                  <c:v>156.96</c:v>
                </c:pt>
                <c:pt idx="363">
                  <c:v>144.18</c:v>
                </c:pt>
                <c:pt idx="364">
                  <c:v>141.63999999999999</c:v>
                </c:pt>
                <c:pt idx="365">
                  <c:v>141.44999999999999</c:v>
                </c:pt>
                <c:pt idx="366">
                  <c:v>143.68</c:v>
                </c:pt>
                <c:pt idx="367">
                  <c:v>143.74</c:v>
                </c:pt>
                <c:pt idx="368">
                  <c:v>141.29</c:v>
                </c:pt>
                <c:pt idx="369">
                  <c:v>139.74</c:v>
                </c:pt>
                <c:pt idx="370">
                  <c:v>140.9</c:v>
                </c:pt>
                <c:pt idx="371">
                  <c:v>145.85</c:v>
                </c:pt>
                <c:pt idx="372">
                  <c:v>151.57</c:v>
                </c:pt>
                <c:pt idx="373">
                  <c:v>151.94999999999999</c:v>
                </c:pt>
                <c:pt idx="374">
                  <c:v>151.05000000000001</c:v>
                </c:pt>
                <c:pt idx="375">
                  <c:v>150.19999999999999</c:v>
                </c:pt>
                <c:pt idx="376">
                  <c:v>152.97999999999999</c:v>
                </c:pt>
                <c:pt idx="377">
                  <c:v>159.69999999999999</c:v>
                </c:pt>
                <c:pt idx="378">
                  <c:v>162.07</c:v>
                </c:pt>
                <c:pt idx="379">
                  <c:v>167.53</c:v>
                </c:pt>
                <c:pt idx="380">
                  <c:v>169.64</c:v>
                </c:pt>
                <c:pt idx="381">
                  <c:v>171.07</c:v>
                </c:pt>
                <c:pt idx="382">
                  <c:v>167.25</c:v>
                </c:pt>
                <c:pt idx="383">
                  <c:v>165.7</c:v>
                </c:pt>
                <c:pt idx="384">
                  <c:v>164.64</c:v>
                </c:pt>
                <c:pt idx="385">
                  <c:v>163.19999999999999</c:v>
                </c:pt>
                <c:pt idx="386">
                  <c:v>163.05000000000001</c:v>
                </c:pt>
                <c:pt idx="387">
                  <c:v>162.69999999999999</c:v>
                </c:pt>
                <c:pt idx="388">
                  <c:v>162.44999999999999</c:v>
                </c:pt>
                <c:pt idx="389">
                  <c:v>162.24</c:v>
                </c:pt>
                <c:pt idx="390">
                  <c:v>163.12</c:v>
                </c:pt>
                <c:pt idx="391">
                  <c:v>168.2</c:v>
                </c:pt>
                <c:pt idx="392">
                  <c:v>166.37</c:v>
                </c:pt>
                <c:pt idx="393">
                  <c:v>170.2</c:v>
                </c:pt>
                <c:pt idx="394">
                  <c:v>171.95</c:v>
                </c:pt>
                <c:pt idx="395">
                  <c:v>170.36</c:v>
                </c:pt>
                <c:pt idx="396">
                  <c:v>173.6</c:v>
                </c:pt>
                <c:pt idx="397">
                  <c:v>175.68</c:v>
                </c:pt>
                <c:pt idx="398">
                  <c:v>168.16</c:v>
                </c:pt>
                <c:pt idx="399">
                  <c:v>161.79</c:v>
                </c:pt>
                <c:pt idx="400">
                  <c:v>162.79</c:v>
                </c:pt>
                <c:pt idx="401">
                  <c:v>167.65</c:v>
                </c:pt>
                <c:pt idx="402">
                  <c:v>165.82</c:v>
                </c:pt>
                <c:pt idx="403">
                  <c:v>157</c:v>
                </c:pt>
                <c:pt idx="404">
                  <c:v>149.85</c:v>
                </c:pt>
                <c:pt idx="405">
                  <c:v>145.80000000000001</c:v>
                </c:pt>
                <c:pt idx="406">
                  <c:v>146.88</c:v>
                </c:pt>
                <c:pt idx="407">
                  <c:v>147.25</c:v>
                </c:pt>
                <c:pt idx="408">
                  <c:v>146.88</c:v>
                </c:pt>
                <c:pt idx="409">
                  <c:v>146.31</c:v>
                </c:pt>
                <c:pt idx="410">
                  <c:v>149.5</c:v>
                </c:pt>
                <c:pt idx="411">
                  <c:v>148.04</c:v>
                </c:pt>
                <c:pt idx="412">
                  <c:v>145.52000000000001</c:v>
                </c:pt>
                <c:pt idx="413">
                  <c:v>137.66999999999999</c:v>
                </c:pt>
                <c:pt idx="414">
                  <c:v>132.83000000000001</c:v>
                </c:pt>
                <c:pt idx="415">
                  <c:v>133.05000000000001</c:v>
                </c:pt>
                <c:pt idx="416">
                  <c:v>132.02000000000001</c:v>
                </c:pt>
                <c:pt idx="417">
                  <c:v>126.5</c:v>
                </c:pt>
                <c:pt idx="418">
                  <c:v>120.25</c:v>
                </c:pt>
                <c:pt idx="419">
                  <c:v>118.92</c:v>
                </c:pt>
                <c:pt idx="420">
                  <c:v>115</c:v>
                </c:pt>
                <c:pt idx="421">
                  <c:v>111.15</c:v>
                </c:pt>
                <c:pt idx="422">
                  <c:v>109.75</c:v>
                </c:pt>
                <c:pt idx="423">
                  <c:v>104.08</c:v>
                </c:pt>
                <c:pt idx="424">
                  <c:v>102.3</c:v>
                </c:pt>
                <c:pt idx="425">
                  <c:v>103</c:v>
                </c:pt>
                <c:pt idx="426">
                  <c:v>102.83</c:v>
                </c:pt>
                <c:pt idx="427">
                  <c:v>100.75</c:v>
                </c:pt>
                <c:pt idx="428">
                  <c:v>97.5</c:v>
                </c:pt>
                <c:pt idx="429">
                  <c:v>97.13</c:v>
                </c:pt>
                <c:pt idx="430">
                  <c:v>99.75</c:v>
                </c:pt>
                <c:pt idx="431">
                  <c:v>99.35</c:v>
                </c:pt>
                <c:pt idx="432">
                  <c:v>95.65</c:v>
                </c:pt>
                <c:pt idx="433">
                  <c:v>94.59</c:v>
                </c:pt>
                <c:pt idx="434">
                  <c:v>94.95</c:v>
                </c:pt>
                <c:pt idx="435">
                  <c:v>94.22</c:v>
                </c:pt>
                <c:pt idx="436">
                  <c:v>94.51</c:v>
                </c:pt>
                <c:pt idx="437">
                  <c:v>94.17</c:v>
                </c:pt>
                <c:pt idx="438">
                  <c:v>96.5</c:v>
                </c:pt>
                <c:pt idx="439">
                  <c:v>94.75</c:v>
                </c:pt>
                <c:pt idx="440">
                  <c:v>95.5</c:v>
                </c:pt>
                <c:pt idx="441">
                  <c:v>94.46</c:v>
                </c:pt>
                <c:pt idx="442">
                  <c:v>99.38</c:v>
                </c:pt>
                <c:pt idx="443">
                  <c:v>96.75</c:v>
                </c:pt>
                <c:pt idx="444">
                  <c:v>95.75</c:v>
                </c:pt>
                <c:pt idx="445">
                  <c:v>94.49</c:v>
                </c:pt>
                <c:pt idx="446">
                  <c:v>98.5</c:v>
                </c:pt>
                <c:pt idx="447">
                  <c:v>100.75</c:v>
                </c:pt>
                <c:pt idx="448">
                  <c:v>98.75</c:v>
                </c:pt>
                <c:pt idx="449">
                  <c:v>101.57</c:v>
                </c:pt>
                <c:pt idx="450">
                  <c:v>107.55</c:v>
                </c:pt>
                <c:pt idx="451">
                  <c:v>105</c:v>
                </c:pt>
                <c:pt idx="452">
                  <c:v>99.43</c:v>
                </c:pt>
                <c:pt idx="453">
                  <c:v>95.49</c:v>
                </c:pt>
                <c:pt idx="454">
                  <c:v>94.67</c:v>
                </c:pt>
                <c:pt idx="455">
                  <c:v>93.55</c:v>
                </c:pt>
                <c:pt idx="456">
                  <c:v>94.68</c:v>
                </c:pt>
                <c:pt idx="457">
                  <c:v>95.5</c:v>
                </c:pt>
                <c:pt idx="458">
                  <c:v>98.56</c:v>
                </c:pt>
                <c:pt idx="459">
                  <c:v>99.63</c:v>
                </c:pt>
                <c:pt idx="460">
                  <c:v>98</c:v>
                </c:pt>
                <c:pt idx="461">
                  <c:v>98.88</c:v>
                </c:pt>
                <c:pt idx="462">
                  <c:v>100</c:v>
                </c:pt>
                <c:pt idx="463">
                  <c:v>99.25</c:v>
                </c:pt>
                <c:pt idx="464">
                  <c:v>99</c:v>
                </c:pt>
                <c:pt idx="465">
                  <c:v>97.26</c:v>
                </c:pt>
                <c:pt idx="466">
                  <c:v>97.7</c:v>
                </c:pt>
                <c:pt idx="467">
                  <c:v>93.83</c:v>
                </c:pt>
                <c:pt idx="468">
                  <c:v>96.22</c:v>
                </c:pt>
                <c:pt idx="469">
                  <c:v>95.47</c:v>
                </c:pt>
                <c:pt idx="470">
                  <c:v>94.51</c:v>
                </c:pt>
                <c:pt idx="471">
                  <c:v>91.64</c:v>
                </c:pt>
                <c:pt idx="472">
                  <c:v>90.45</c:v>
                </c:pt>
                <c:pt idx="473">
                  <c:v>89.45</c:v>
                </c:pt>
                <c:pt idx="474">
                  <c:v>88.7</c:v>
                </c:pt>
                <c:pt idx="475">
                  <c:v>87.53</c:v>
                </c:pt>
                <c:pt idx="476">
                  <c:v>87</c:v>
                </c:pt>
                <c:pt idx="477">
                  <c:v>87.86</c:v>
                </c:pt>
                <c:pt idx="478">
                  <c:v>88</c:v>
                </c:pt>
                <c:pt idx="479">
                  <c:v>88.5</c:v>
                </c:pt>
                <c:pt idx="480">
                  <c:v>86.93</c:v>
                </c:pt>
                <c:pt idx="481">
                  <c:v>88.15</c:v>
                </c:pt>
                <c:pt idx="482">
                  <c:v>89.9</c:v>
                </c:pt>
                <c:pt idx="483">
                  <c:v>90.75</c:v>
                </c:pt>
                <c:pt idx="484">
                  <c:v>91.5</c:v>
                </c:pt>
                <c:pt idx="485">
                  <c:v>92.75</c:v>
                </c:pt>
                <c:pt idx="486">
                  <c:v>92.25</c:v>
                </c:pt>
                <c:pt idx="487">
                  <c:v>92.56</c:v>
                </c:pt>
                <c:pt idx="488">
                  <c:v>86.88</c:v>
                </c:pt>
                <c:pt idx="489">
                  <c:v>86.02</c:v>
                </c:pt>
                <c:pt idx="490">
                  <c:v>87.67</c:v>
                </c:pt>
                <c:pt idx="491">
                  <c:v>86.73</c:v>
                </c:pt>
                <c:pt idx="492">
                  <c:v>87.87</c:v>
                </c:pt>
                <c:pt idx="493">
                  <c:v>90.17</c:v>
                </c:pt>
                <c:pt idx="494">
                  <c:v>93.38</c:v>
                </c:pt>
                <c:pt idx="495">
                  <c:v>93</c:v>
                </c:pt>
                <c:pt idx="496">
                  <c:v>88.25</c:v>
                </c:pt>
                <c:pt idx="497">
                  <c:v>86.28</c:v>
                </c:pt>
                <c:pt idx="498">
                  <c:v>85.28</c:v>
                </c:pt>
                <c:pt idx="499">
                  <c:v>85.9</c:v>
                </c:pt>
                <c:pt idx="500">
                  <c:v>86.96</c:v>
                </c:pt>
                <c:pt idx="501">
                  <c:v>89.25</c:v>
                </c:pt>
                <c:pt idx="502">
                  <c:v>88</c:v>
                </c:pt>
                <c:pt idx="503">
                  <c:v>89.9</c:v>
                </c:pt>
                <c:pt idx="504">
                  <c:v>91.2</c:v>
                </c:pt>
                <c:pt idx="505">
                  <c:v>86</c:v>
                </c:pt>
                <c:pt idx="506">
                  <c:v>82.9</c:v>
                </c:pt>
                <c:pt idx="507">
                  <c:v>81.91</c:v>
                </c:pt>
                <c:pt idx="508">
                  <c:v>81.319999999999993</c:v>
                </c:pt>
                <c:pt idx="509">
                  <c:v>80.900000000000006</c:v>
                </c:pt>
                <c:pt idx="510">
                  <c:v>80.42</c:v>
                </c:pt>
                <c:pt idx="511">
                  <c:v>79.680000000000007</c:v>
                </c:pt>
                <c:pt idx="512">
                  <c:v>78.75</c:v>
                </c:pt>
                <c:pt idx="513">
                  <c:v>78.52</c:v>
                </c:pt>
                <c:pt idx="514">
                  <c:v>77.22</c:v>
                </c:pt>
                <c:pt idx="515">
                  <c:v>76.5</c:v>
                </c:pt>
                <c:pt idx="516">
                  <c:v>75.5</c:v>
                </c:pt>
                <c:pt idx="517">
                  <c:v>75.16</c:v>
                </c:pt>
                <c:pt idx="518">
                  <c:v>75.5</c:v>
                </c:pt>
                <c:pt idx="519">
                  <c:v>75.06</c:v>
                </c:pt>
                <c:pt idx="520">
                  <c:v>74.790000000000006</c:v>
                </c:pt>
                <c:pt idx="521">
                  <c:v>73.89</c:v>
                </c:pt>
                <c:pt idx="522">
                  <c:v>73.430000000000007</c:v>
                </c:pt>
                <c:pt idx="523">
                  <c:v>73.25</c:v>
                </c:pt>
                <c:pt idx="524">
                  <c:v>72.61</c:v>
                </c:pt>
                <c:pt idx="525">
                  <c:v>72.27</c:v>
                </c:pt>
                <c:pt idx="526">
                  <c:v>73.099999999999994</c:v>
                </c:pt>
                <c:pt idx="527">
                  <c:v>72.38</c:v>
                </c:pt>
                <c:pt idx="528">
                  <c:v>72.290000000000006</c:v>
                </c:pt>
                <c:pt idx="529">
                  <c:v>72.3</c:v>
                </c:pt>
                <c:pt idx="530">
                  <c:v>71.47</c:v>
                </c:pt>
                <c:pt idx="531">
                  <c:v>70.900000000000006</c:v>
                </c:pt>
                <c:pt idx="532">
                  <c:v>70.72</c:v>
                </c:pt>
                <c:pt idx="533">
                  <c:v>71.23</c:v>
                </c:pt>
                <c:pt idx="534">
                  <c:v>71.88</c:v>
                </c:pt>
                <c:pt idx="535">
                  <c:v>71.5</c:v>
                </c:pt>
                <c:pt idx="536">
                  <c:v>72.72</c:v>
                </c:pt>
                <c:pt idx="537">
                  <c:v>72.52</c:v>
                </c:pt>
                <c:pt idx="538">
                  <c:v>72.25</c:v>
                </c:pt>
                <c:pt idx="539">
                  <c:v>72.23</c:v>
                </c:pt>
                <c:pt idx="540">
                  <c:v>71.400000000000006</c:v>
                </c:pt>
                <c:pt idx="541">
                  <c:v>72.05</c:v>
                </c:pt>
                <c:pt idx="542">
                  <c:v>72.599999999999994</c:v>
                </c:pt>
                <c:pt idx="543">
                  <c:v>72.02</c:v>
                </c:pt>
                <c:pt idx="544">
                  <c:v>71.55</c:v>
                </c:pt>
                <c:pt idx="545">
                  <c:v>71.11</c:v>
                </c:pt>
                <c:pt idx="546">
                  <c:v>70.95</c:v>
                </c:pt>
                <c:pt idx="547">
                  <c:v>69.94</c:v>
                </c:pt>
                <c:pt idx="548">
                  <c:v>70.7</c:v>
                </c:pt>
                <c:pt idx="549">
                  <c:v>72</c:v>
                </c:pt>
                <c:pt idx="550">
                  <c:v>77.3</c:v>
                </c:pt>
                <c:pt idx="551">
                  <c:v>75.97</c:v>
                </c:pt>
                <c:pt idx="552">
                  <c:v>74.2</c:v>
                </c:pt>
                <c:pt idx="553">
                  <c:v>73.38</c:v>
                </c:pt>
                <c:pt idx="554">
                  <c:v>72.63</c:v>
                </c:pt>
                <c:pt idx="555">
                  <c:v>71.180000000000007</c:v>
                </c:pt>
                <c:pt idx="556">
                  <c:v>72.2</c:v>
                </c:pt>
                <c:pt idx="557">
                  <c:v>71.150000000000006</c:v>
                </c:pt>
                <c:pt idx="558">
                  <c:v>68.790000000000006</c:v>
                </c:pt>
                <c:pt idx="559">
                  <c:v>68.3</c:v>
                </c:pt>
                <c:pt idx="560">
                  <c:v>68.25</c:v>
                </c:pt>
                <c:pt idx="561">
                  <c:v>68.88</c:v>
                </c:pt>
                <c:pt idx="562">
                  <c:v>68.77</c:v>
                </c:pt>
                <c:pt idx="563">
                  <c:v>67.5</c:v>
                </c:pt>
                <c:pt idx="564">
                  <c:v>68.430000000000007</c:v>
                </c:pt>
                <c:pt idx="565">
                  <c:v>67.63</c:v>
                </c:pt>
                <c:pt idx="566">
                  <c:v>68.069999999999993</c:v>
                </c:pt>
                <c:pt idx="567">
                  <c:v>67.42</c:v>
                </c:pt>
                <c:pt idx="568">
                  <c:v>67.83</c:v>
                </c:pt>
                <c:pt idx="569">
                  <c:v>67.2</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numCache>
            </c:numRef>
          </c:val>
          <c:smooth val="0"/>
          <c:extLst>
            <c:ext xmlns:c16="http://schemas.microsoft.com/office/drawing/2014/chart" uri="{C3380CC4-5D6E-409C-BE32-E72D297353CC}">
              <c16:uniqueId val="{00000003-AC0C-48D4-9D09-CE1D9AF91985}"/>
            </c:ext>
          </c:extLst>
        </c:ser>
        <c:ser>
          <c:idx val="4"/>
          <c:order val="2"/>
          <c:tx>
            <c:strRef>
              <c:f>'PXE power (CZ)'!$F$2</c:f>
              <c:strCache>
                <c:ptCount val="1"/>
                <c:pt idx="0">
                  <c:v>PXE CZ Cal26</c:v>
                </c:pt>
              </c:strCache>
            </c:strRef>
          </c:tx>
          <c:spPr>
            <a:ln w="19050" cap="rnd">
              <a:solidFill>
                <a:schemeClr val="accent5"/>
              </a:solidFill>
              <a:round/>
            </a:ln>
            <a:effectLst/>
          </c:spPr>
          <c:marker>
            <c:symbol val="none"/>
          </c:marker>
          <c:dLbls>
            <c:dLbl>
              <c:idx val="1201"/>
              <c:layout>
                <c:manualLayout>
                  <c:x val="0"/>
                  <c:y val="2.7206252311364851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C0C-48D4-9D09-CE1D9AF9198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'PXE power (CZ)'!$A$5:$A$1206</c:f>
              <c:numCache>
                <c:formatCode>m/d/yyyy</c:formatCode>
                <c:ptCount val="1202"/>
                <c:pt idx="0">
                  <c:v>45254</c:v>
                </c:pt>
                <c:pt idx="1">
                  <c:v>45253</c:v>
                </c:pt>
                <c:pt idx="2">
                  <c:v>45252</c:v>
                </c:pt>
                <c:pt idx="3">
                  <c:v>45251</c:v>
                </c:pt>
                <c:pt idx="4">
                  <c:v>45250</c:v>
                </c:pt>
                <c:pt idx="5">
                  <c:v>45247</c:v>
                </c:pt>
                <c:pt idx="6">
                  <c:v>45246</c:v>
                </c:pt>
                <c:pt idx="7">
                  <c:v>45245</c:v>
                </c:pt>
                <c:pt idx="8">
                  <c:v>45244</c:v>
                </c:pt>
                <c:pt idx="9">
                  <c:v>45243</c:v>
                </c:pt>
                <c:pt idx="10">
                  <c:v>45240</c:v>
                </c:pt>
                <c:pt idx="11">
                  <c:v>45239</c:v>
                </c:pt>
                <c:pt idx="12">
                  <c:v>45238</c:v>
                </c:pt>
                <c:pt idx="13">
                  <c:v>45237</c:v>
                </c:pt>
                <c:pt idx="14">
                  <c:v>45236</c:v>
                </c:pt>
                <c:pt idx="15">
                  <c:v>45233</c:v>
                </c:pt>
                <c:pt idx="16">
                  <c:v>45232</c:v>
                </c:pt>
                <c:pt idx="17">
                  <c:v>45231</c:v>
                </c:pt>
                <c:pt idx="18">
                  <c:v>45230</c:v>
                </c:pt>
                <c:pt idx="19">
                  <c:v>45229</c:v>
                </c:pt>
                <c:pt idx="20">
                  <c:v>45226</c:v>
                </c:pt>
                <c:pt idx="21">
                  <c:v>45225</c:v>
                </c:pt>
                <c:pt idx="22">
                  <c:v>45224</c:v>
                </c:pt>
                <c:pt idx="23">
                  <c:v>45223</c:v>
                </c:pt>
                <c:pt idx="24">
                  <c:v>45222</c:v>
                </c:pt>
                <c:pt idx="25">
                  <c:v>45219</c:v>
                </c:pt>
                <c:pt idx="26">
                  <c:v>45218</c:v>
                </c:pt>
                <c:pt idx="27">
                  <c:v>45217</c:v>
                </c:pt>
                <c:pt idx="28">
                  <c:v>45216</c:v>
                </c:pt>
                <c:pt idx="29">
                  <c:v>45215</c:v>
                </c:pt>
                <c:pt idx="30">
                  <c:v>45212</c:v>
                </c:pt>
                <c:pt idx="31">
                  <c:v>45211</c:v>
                </c:pt>
                <c:pt idx="32">
                  <c:v>45210</c:v>
                </c:pt>
                <c:pt idx="33">
                  <c:v>45209</c:v>
                </c:pt>
                <c:pt idx="34">
                  <c:v>45208</c:v>
                </c:pt>
                <c:pt idx="35">
                  <c:v>45205</c:v>
                </c:pt>
                <c:pt idx="36">
                  <c:v>45204</c:v>
                </c:pt>
                <c:pt idx="37">
                  <c:v>45203</c:v>
                </c:pt>
                <c:pt idx="38">
                  <c:v>45202</c:v>
                </c:pt>
                <c:pt idx="39">
                  <c:v>45201</c:v>
                </c:pt>
                <c:pt idx="40">
                  <c:v>45198</c:v>
                </c:pt>
                <c:pt idx="41">
                  <c:v>45197</c:v>
                </c:pt>
                <c:pt idx="42">
                  <c:v>45196</c:v>
                </c:pt>
                <c:pt idx="43">
                  <c:v>45195</c:v>
                </c:pt>
                <c:pt idx="44">
                  <c:v>45194</c:v>
                </c:pt>
                <c:pt idx="45">
                  <c:v>45191</c:v>
                </c:pt>
                <c:pt idx="46">
                  <c:v>45190</c:v>
                </c:pt>
                <c:pt idx="47">
                  <c:v>45189</c:v>
                </c:pt>
                <c:pt idx="48">
                  <c:v>45188</c:v>
                </c:pt>
                <c:pt idx="49">
                  <c:v>45187</c:v>
                </c:pt>
                <c:pt idx="50">
                  <c:v>45184</c:v>
                </c:pt>
                <c:pt idx="51">
                  <c:v>45183</c:v>
                </c:pt>
                <c:pt idx="52">
                  <c:v>45182</c:v>
                </c:pt>
                <c:pt idx="53">
                  <c:v>45181</c:v>
                </c:pt>
                <c:pt idx="54">
                  <c:v>45180</c:v>
                </c:pt>
                <c:pt idx="55">
                  <c:v>45177</c:v>
                </c:pt>
                <c:pt idx="56">
                  <c:v>45176</c:v>
                </c:pt>
                <c:pt idx="57">
                  <c:v>45175</c:v>
                </c:pt>
                <c:pt idx="58">
                  <c:v>45174</c:v>
                </c:pt>
                <c:pt idx="59">
                  <c:v>45173</c:v>
                </c:pt>
                <c:pt idx="60">
                  <c:v>45170</c:v>
                </c:pt>
                <c:pt idx="61">
                  <c:v>45169</c:v>
                </c:pt>
                <c:pt idx="62">
                  <c:v>45168</c:v>
                </c:pt>
                <c:pt idx="63">
                  <c:v>45167</c:v>
                </c:pt>
                <c:pt idx="64">
                  <c:v>45166</c:v>
                </c:pt>
                <c:pt idx="65">
                  <c:v>45163</c:v>
                </c:pt>
                <c:pt idx="66">
                  <c:v>45162</c:v>
                </c:pt>
                <c:pt idx="67">
                  <c:v>45161</c:v>
                </c:pt>
                <c:pt idx="68">
                  <c:v>45160</c:v>
                </c:pt>
                <c:pt idx="69">
                  <c:v>45159</c:v>
                </c:pt>
                <c:pt idx="70">
                  <c:v>45156</c:v>
                </c:pt>
                <c:pt idx="71">
                  <c:v>45155</c:v>
                </c:pt>
                <c:pt idx="72">
                  <c:v>45154</c:v>
                </c:pt>
                <c:pt idx="73">
                  <c:v>45153</c:v>
                </c:pt>
                <c:pt idx="74">
                  <c:v>45152</c:v>
                </c:pt>
                <c:pt idx="75">
                  <c:v>45149</c:v>
                </c:pt>
                <c:pt idx="76">
                  <c:v>45148</c:v>
                </c:pt>
                <c:pt idx="77">
                  <c:v>45147</c:v>
                </c:pt>
                <c:pt idx="78">
                  <c:v>45146</c:v>
                </c:pt>
                <c:pt idx="79">
                  <c:v>45145</c:v>
                </c:pt>
                <c:pt idx="80">
                  <c:v>45142</c:v>
                </c:pt>
                <c:pt idx="81">
                  <c:v>45141</c:v>
                </c:pt>
                <c:pt idx="82">
                  <c:v>45140</c:v>
                </c:pt>
                <c:pt idx="83">
                  <c:v>45139</c:v>
                </c:pt>
                <c:pt idx="84">
                  <c:v>45138</c:v>
                </c:pt>
                <c:pt idx="85">
                  <c:v>45135</c:v>
                </c:pt>
                <c:pt idx="86">
                  <c:v>45134</c:v>
                </c:pt>
                <c:pt idx="87">
                  <c:v>45133</c:v>
                </c:pt>
                <c:pt idx="88">
                  <c:v>45132</c:v>
                </c:pt>
                <c:pt idx="89">
                  <c:v>45131</c:v>
                </c:pt>
                <c:pt idx="90">
                  <c:v>45128</c:v>
                </c:pt>
                <c:pt idx="91">
                  <c:v>45127</c:v>
                </c:pt>
                <c:pt idx="92">
                  <c:v>45126</c:v>
                </c:pt>
                <c:pt idx="93">
                  <c:v>45125</c:v>
                </c:pt>
                <c:pt idx="94">
                  <c:v>45124</c:v>
                </c:pt>
                <c:pt idx="95">
                  <c:v>45121</c:v>
                </c:pt>
                <c:pt idx="96">
                  <c:v>45120</c:v>
                </c:pt>
                <c:pt idx="97">
                  <c:v>45119</c:v>
                </c:pt>
                <c:pt idx="98">
                  <c:v>45118</c:v>
                </c:pt>
                <c:pt idx="99">
                  <c:v>45117</c:v>
                </c:pt>
                <c:pt idx="100">
                  <c:v>45114</c:v>
                </c:pt>
                <c:pt idx="101">
                  <c:v>45113</c:v>
                </c:pt>
                <c:pt idx="102">
                  <c:v>45112</c:v>
                </c:pt>
                <c:pt idx="103">
                  <c:v>45111</c:v>
                </c:pt>
                <c:pt idx="104">
                  <c:v>45110</c:v>
                </c:pt>
                <c:pt idx="105">
                  <c:v>45107</c:v>
                </c:pt>
                <c:pt idx="106">
                  <c:v>45106</c:v>
                </c:pt>
                <c:pt idx="107">
                  <c:v>45105</c:v>
                </c:pt>
                <c:pt idx="108">
                  <c:v>45104</c:v>
                </c:pt>
                <c:pt idx="109">
                  <c:v>45103</c:v>
                </c:pt>
                <c:pt idx="110">
                  <c:v>45100</c:v>
                </c:pt>
                <c:pt idx="111">
                  <c:v>45099</c:v>
                </c:pt>
                <c:pt idx="112">
                  <c:v>45098</c:v>
                </c:pt>
                <c:pt idx="113">
                  <c:v>45097</c:v>
                </c:pt>
                <c:pt idx="114">
                  <c:v>45096</c:v>
                </c:pt>
                <c:pt idx="115">
                  <c:v>45093</c:v>
                </c:pt>
                <c:pt idx="116">
                  <c:v>45092</c:v>
                </c:pt>
                <c:pt idx="117">
                  <c:v>45091</c:v>
                </c:pt>
                <c:pt idx="118">
                  <c:v>45090</c:v>
                </c:pt>
                <c:pt idx="119">
                  <c:v>45089</c:v>
                </c:pt>
                <c:pt idx="120">
                  <c:v>45086</c:v>
                </c:pt>
                <c:pt idx="121">
                  <c:v>45085</c:v>
                </c:pt>
                <c:pt idx="122">
                  <c:v>45084</c:v>
                </c:pt>
                <c:pt idx="123">
                  <c:v>45083</c:v>
                </c:pt>
                <c:pt idx="124">
                  <c:v>45082</c:v>
                </c:pt>
                <c:pt idx="125">
                  <c:v>45079</c:v>
                </c:pt>
                <c:pt idx="126">
                  <c:v>45078</c:v>
                </c:pt>
                <c:pt idx="127">
                  <c:v>45077</c:v>
                </c:pt>
                <c:pt idx="128">
                  <c:v>45076</c:v>
                </c:pt>
                <c:pt idx="129">
                  <c:v>45075</c:v>
                </c:pt>
                <c:pt idx="130">
                  <c:v>45072</c:v>
                </c:pt>
                <c:pt idx="131">
                  <c:v>45071</c:v>
                </c:pt>
                <c:pt idx="132">
                  <c:v>45070</c:v>
                </c:pt>
                <c:pt idx="133">
                  <c:v>45069</c:v>
                </c:pt>
                <c:pt idx="134">
                  <c:v>45068</c:v>
                </c:pt>
                <c:pt idx="135">
                  <c:v>45065</c:v>
                </c:pt>
                <c:pt idx="136">
                  <c:v>45064</c:v>
                </c:pt>
                <c:pt idx="137">
                  <c:v>45063</c:v>
                </c:pt>
                <c:pt idx="138">
                  <c:v>45062</c:v>
                </c:pt>
                <c:pt idx="139">
                  <c:v>45061</c:v>
                </c:pt>
                <c:pt idx="140">
                  <c:v>45058</c:v>
                </c:pt>
                <c:pt idx="141">
                  <c:v>45057</c:v>
                </c:pt>
                <c:pt idx="142">
                  <c:v>45056</c:v>
                </c:pt>
                <c:pt idx="143">
                  <c:v>45055</c:v>
                </c:pt>
                <c:pt idx="144">
                  <c:v>45054</c:v>
                </c:pt>
                <c:pt idx="145">
                  <c:v>45051</c:v>
                </c:pt>
                <c:pt idx="146">
                  <c:v>45050</c:v>
                </c:pt>
                <c:pt idx="147">
                  <c:v>45049</c:v>
                </c:pt>
                <c:pt idx="148">
                  <c:v>45048</c:v>
                </c:pt>
                <c:pt idx="149">
                  <c:v>45044</c:v>
                </c:pt>
                <c:pt idx="150">
                  <c:v>45043</c:v>
                </c:pt>
                <c:pt idx="151">
                  <c:v>45042</c:v>
                </c:pt>
                <c:pt idx="152">
                  <c:v>45041</c:v>
                </c:pt>
                <c:pt idx="153">
                  <c:v>45040</c:v>
                </c:pt>
                <c:pt idx="154">
                  <c:v>45037</c:v>
                </c:pt>
                <c:pt idx="155">
                  <c:v>45036</c:v>
                </c:pt>
                <c:pt idx="156">
                  <c:v>45035</c:v>
                </c:pt>
                <c:pt idx="157">
                  <c:v>45034</c:v>
                </c:pt>
                <c:pt idx="158">
                  <c:v>45033</c:v>
                </c:pt>
                <c:pt idx="159">
                  <c:v>45030</c:v>
                </c:pt>
                <c:pt idx="160">
                  <c:v>45029</c:v>
                </c:pt>
                <c:pt idx="161">
                  <c:v>45028</c:v>
                </c:pt>
                <c:pt idx="162">
                  <c:v>45027</c:v>
                </c:pt>
                <c:pt idx="163">
                  <c:v>45022</c:v>
                </c:pt>
                <c:pt idx="164">
                  <c:v>45021</c:v>
                </c:pt>
                <c:pt idx="165">
                  <c:v>45020</c:v>
                </c:pt>
                <c:pt idx="166">
                  <c:v>45019</c:v>
                </c:pt>
                <c:pt idx="167">
                  <c:v>45016</c:v>
                </c:pt>
                <c:pt idx="168">
                  <c:v>45015</c:v>
                </c:pt>
                <c:pt idx="169">
                  <c:v>45014</c:v>
                </c:pt>
                <c:pt idx="170">
                  <c:v>45013</c:v>
                </c:pt>
                <c:pt idx="171">
                  <c:v>45012</c:v>
                </c:pt>
                <c:pt idx="172">
                  <c:v>45009</c:v>
                </c:pt>
                <c:pt idx="173">
                  <c:v>45008</c:v>
                </c:pt>
                <c:pt idx="174">
                  <c:v>45007</c:v>
                </c:pt>
                <c:pt idx="175">
                  <c:v>45006</c:v>
                </c:pt>
                <c:pt idx="176">
                  <c:v>45005</c:v>
                </c:pt>
                <c:pt idx="177">
                  <c:v>45002</c:v>
                </c:pt>
                <c:pt idx="178">
                  <c:v>45001</c:v>
                </c:pt>
                <c:pt idx="179">
                  <c:v>45000</c:v>
                </c:pt>
                <c:pt idx="180">
                  <c:v>44999</c:v>
                </c:pt>
                <c:pt idx="181">
                  <c:v>44998</c:v>
                </c:pt>
                <c:pt idx="182">
                  <c:v>44995</c:v>
                </c:pt>
                <c:pt idx="183">
                  <c:v>44994</c:v>
                </c:pt>
                <c:pt idx="184">
                  <c:v>44993</c:v>
                </c:pt>
                <c:pt idx="185">
                  <c:v>44992</c:v>
                </c:pt>
                <c:pt idx="186">
                  <c:v>44991</c:v>
                </c:pt>
                <c:pt idx="187">
                  <c:v>44988</c:v>
                </c:pt>
                <c:pt idx="188">
                  <c:v>44987</c:v>
                </c:pt>
                <c:pt idx="189">
                  <c:v>44986</c:v>
                </c:pt>
                <c:pt idx="190">
                  <c:v>44985</c:v>
                </c:pt>
                <c:pt idx="191">
                  <c:v>44984</c:v>
                </c:pt>
                <c:pt idx="192">
                  <c:v>44981</c:v>
                </c:pt>
                <c:pt idx="193">
                  <c:v>44980</c:v>
                </c:pt>
                <c:pt idx="194">
                  <c:v>44979</c:v>
                </c:pt>
                <c:pt idx="195">
                  <c:v>44978</c:v>
                </c:pt>
                <c:pt idx="196">
                  <c:v>44977</c:v>
                </c:pt>
                <c:pt idx="197">
                  <c:v>44974</c:v>
                </c:pt>
                <c:pt idx="198">
                  <c:v>44973</c:v>
                </c:pt>
                <c:pt idx="199">
                  <c:v>44972</c:v>
                </c:pt>
                <c:pt idx="200">
                  <c:v>44971</c:v>
                </c:pt>
                <c:pt idx="201">
                  <c:v>44970</c:v>
                </c:pt>
                <c:pt idx="202">
                  <c:v>44967</c:v>
                </c:pt>
                <c:pt idx="203">
                  <c:v>44966</c:v>
                </c:pt>
                <c:pt idx="204">
                  <c:v>44965</c:v>
                </c:pt>
                <c:pt idx="205">
                  <c:v>44964</c:v>
                </c:pt>
                <c:pt idx="206">
                  <c:v>44963</c:v>
                </c:pt>
                <c:pt idx="207">
                  <c:v>44960</c:v>
                </c:pt>
                <c:pt idx="208">
                  <c:v>44959</c:v>
                </c:pt>
                <c:pt idx="209">
                  <c:v>44958</c:v>
                </c:pt>
                <c:pt idx="210">
                  <c:v>44957</c:v>
                </c:pt>
                <c:pt idx="211">
                  <c:v>44956</c:v>
                </c:pt>
                <c:pt idx="212">
                  <c:v>44953</c:v>
                </c:pt>
                <c:pt idx="213">
                  <c:v>44952</c:v>
                </c:pt>
                <c:pt idx="214">
                  <c:v>44951</c:v>
                </c:pt>
                <c:pt idx="215">
                  <c:v>44950</c:v>
                </c:pt>
                <c:pt idx="216">
                  <c:v>44949</c:v>
                </c:pt>
                <c:pt idx="217">
                  <c:v>44946</c:v>
                </c:pt>
                <c:pt idx="218">
                  <c:v>44945</c:v>
                </c:pt>
                <c:pt idx="219">
                  <c:v>44944</c:v>
                </c:pt>
                <c:pt idx="220">
                  <c:v>44943</c:v>
                </c:pt>
                <c:pt idx="221">
                  <c:v>44942</c:v>
                </c:pt>
                <c:pt idx="222">
                  <c:v>44939</c:v>
                </c:pt>
                <c:pt idx="223">
                  <c:v>44938</c:v>
                </c:pt>
                <c:pt idx="224">
                  <c:v>44937</c:v>
                </c:pt>
                <c:pt idx="225">
                  <c:v>44936</c:v>
                </c:pt>
                <c:pt idx="226">
                  <c:v>44935</c:v>
                </c:pt>
                <c:pt idx="227">
                  <c:v>44932</c:v>
                </c:pt>
                <c:pt idx="228">
                  <c:v>44931</c:v>
                </c:pt>
                <c:pt idx="229">
                  <c:v>44930</c:v>
                </c:pt>
                <c:pt idx="230">
                  <c:v>44929</c:v>
                </c:pt>
                <c:pt idx="231">
                  <c:v>44928</c:v>
                </c:pt>
                <c:pt idx="232">
                  <c:v>44925</c:v>
                </c:pt>
                <c:pt idx="233">
                  <c:v>44924</c:v>
                </c:pt>
                <c:pt idx="234">
                  <c:v>44923</c:v>
                </c:pt>
                <c:pt idx="235">
                  <c:v>44922</c:v>
                </c:pt>
                <c:pt idx="236">
                  <c:v>44918</c:v>
                </c:pt>
                <c:pt idx="237">
                  <c:v>44917</c:v>
                </c:pt>
                <c:pt idx="238">
                  <c:v>44916</c:v>
                </c:pt>
                <c:pt idx="239">
                  <c:v>44915</c:v>
                </c:pt>
                <c:pt idx="240">
                  <c:v>44914</c:v>
                </c:pt>
                <c:pt idx="241">
                  <c:v>44911</c:v>
                </c:pt>
                <c:pt idx="242">
                  <c:v>44910</c:v>
                </c:pt>
                <c:pt idx="243">
                  <c:v>44909</c:v>
                </c:pt>
                <c:pt idx="244">
                  <c:v>44908</c:v>
                </c:pt>
                <c:pt idx="245">
                  <c:v>44907</c:v>
                </c:pt>
                <c:pt idx="246">
                  <c:v>44904</c:v>
                </c:pt>
                <c:pt idx="247">
                  <c:v>44903</c:v>
                </c:pt>
                <c:pt idx="248">
                  <c:v>44902</c:v>
                </c:pt>
                <c:pt idx="249">
                  <c:v>44901</c:v>
                </c:pt>
                <c:pt idx="250">
                  <c:v>44900</c:v>
                </c:pt>
                <c:pt idx="251">
                  <c:v>44897</c:v>
                </c:pt>
                <c:pt idx="252">
                  <c:v>44896</c:v>
                </c:pt>
                <c:pt idx="253">
                  <c:v>44895</c:v>
                </c:pt>
                <c:pt idx="254">
                  <c:v>44894</c:v>
                </c:pt>
                <c:pt idx="255">
                  <c:v>44893</c:v>
                </c:pt>
                <c:pt idx="256">
                  <c:v>44890</c:v>
                </c:pt>
                <c:pt idx="257">
                  <c:v>44889</c:v>
                </c:pt>
                <c:pt idx="258">
                  <c:v>44888</c:v>
                </c:pt>
                <c:pt idx="259">
                  <c:v>44887</c:v>
                </c:pt>
                <c:pt idx="260">
                  <c:v>44886</c:v>
                </c:pt>
                <c:pt idx="261">
                  <c:v>44883</c:v>
                </c:pt>
                <c:pt idx="262">
                  <c:v>44882</c:v>
                </c:pt>
                <c:pt idx="263">
                  <c:v>44881</c:v>
                </c:pt>
                <c:pt idx="264">
                  <c:v>44880</c:v>
                </c:pt>
                <c:pt idx="265">
                  <c:v>44879</c:v>
                </c:pt>
                <c:pt idx="266">
                  <c:v>44876</c:v>
                </c:pt>
                <c:pt idx="267">
                  <c:v>44875</c:v>
                </c:pt>
                <c:pt idx="268">
                  <c:v>44874</c:v>
                </c:pt>
                <c:pt idx="269">
                  <c:v>44873</c:v>
                </c:pt>
                <c:pt idx="270">
                  <c:v>44872</c:v>
                </c:pt>
                <c:pt idx="271">
                  <c:v>44869</c:v>
                </c:pt>
                <c:pt idx="272">
                  <c:v>44868</c:v>
                </c:pt>
                <c:pt idx="273">
                  <c:v>44867</c:v>
                </c:pt>
                <c:pt idx="274">
                  <c:v>44866</c:v>
                </c:pt>
                <c:pt idx="275">
                  <c:v>44865</c:v>
                </c:pt>
                <c:pt idx="276">
                  <c:v>44862</c:v>
                </c:pt>
                <c:pt idx="277">
                  <c:v>44861</c:v>
                </c:pt>
                <c:pt idx="278">
                  <c:v>44860</c:v>
                </c:pt>
                <c:pt idx="279">
                  <c:v>44859</c:v>
                </c:pt>
                <c:pt idx="280">
                  <c:v>44858</c:v>
                </c:pt>
                <c:pt idx="281">
                  <c:v>44855</c:v>
                </c:pt>
                <c:pt idx="282">
                  <c:v>44854</c:v>
                </c:pt>
                <c:pt idx="283">
                  <c:v>44853</c:v>
                </c:pt>
                <c:pt idx="284">
                  <c:v>44852</c:v>
                </c:pt>
                <c:pt idx="285">
                  <c:v>44851</c:v>
                </c:pt>
                <c:pt idx="286">
                  <c:v>44848</c:v>
                </c:pt>
                <c:pt idx="287">
                  <c:v>44847</c:v>
                </c:pt>
                <c:pt idx="288">
                  <c:v>44846</c:v>
                </c:pt>
                <c:pt idx="289">
                  <c:v>44845</c:v>
                </c:pt>
                <c:pt idx="290">
                  <c:v>44844</c:v>
                </c:pt>
                <c:pt idx="291">
                  <c:v>44841</c:v>
                </c:pt>
                <c:pt idx="292">
                  <c:v>44840</c:v>
                </c:pt>
                <c:pt idx="293">
                  <c:v>44839</c:v>
                </c:pt>
                <c:pt idx="294">
                  <c:v>44838</c:v>
                </c:pt>
                <c:pt idx="295">
                  <c:v>44837</c:v>
                </c:pt>
                <c:pt idx="296">
                  <c:v>44834</c:v>
                </c:pt>
                <c:pt idx="297">
                  <c:v>44833</c:v>
                </c:pt>
                <c:pt idx="298">
                  <c:v>44832</c:v>
                </c:pt>
                <c:pt idx="299">
                  <c:v>44831</c:v>
                </c:pt>
                <c:pt idx="300">
                  <c:v>44830</c:v>
                </c:pt>
                <c:pt idx="301">
                  <c:v>44827</c:v>
                </c:pt>
                <c:pt idx="302">
                  <c:v>44826</c:v>
                </c:pt>
                <c:pt idx="303">
                  <c:v>44825</c:v>
                </c:pt>
                <c:pt idx="304">
                  <c:v>44824</c:v>
                </c:pt>
                <c:pt idx="305">
                  <c:v>44823</c:v>
                </c:pt>
                <c:pt idx="306">
                  <c:v>44820</c:v>
                </c:pt>
                <c:pt idx="307">
                  <c:v>44819</c:v>
                </c:pt>
                <c:pt idx="308">
                  <c:v>44818</c:v>
                </c:pt>
                <c:pt idx="309">
                  <c:v>44817</c:v>
                </c:pt>
                <c:pt idx="310">
                  <c:v>44816</c:v>
                </c:pt>
                <c:pt idx="311">
                  <c:v>44813</c:v>
                </c:pt>
                <c:pt idx="312">
                  <c:v>44812</c:v>
                </c:pt>
                <c:pt idx="313">
                  <c:v>44811</c:v>
                </c:pt>
                <c:pt idx="314">
                  <c:v>44810</c:v>
                </c:pt>
                <c:pt idx="315">
                  <c:v>44809</c:v>
                </c:pt>
                <c:pt idx="316">
                  <c:v>44806</c:v>
                </c:pt>
                <c:pt idx="317">
                  <c:v>44805</c:v>
                </c:pt>
                <c:pt idx="318">
                  <c:v>44804</c:v>
                </c:pt>
                <c:pt idx="319">
                  <c:v>44803</c:v>
                </c:pt>
                <c:pt idx="320">
                  <c:v>44802</c:v>
                </c:pt>
                <c:pt idx="321">
                  <c:v>44799</c:v>
                </c:pt>
                <c:pt idx="322">
                  <c:v>44798</c:v>
                </c:pt>
                <c:pt idx="323">
                  <c:v>44797</c:v>
                </c:pt>
                <c:pt idx="324">
                  <c:v>44796</c:v>
                </c:pt>
                <c:pt idx="325">
                  <c:v>44795</c:v>
                </c:pt>
                <c:pt idx="326">
                  <c:v>44792</c:v>
                </c:pt>
                <c:pt idx="327">
                  <c:v>44791</c:v>
                </c:pt>
                <c:pt idx="328">
                  <c:v>44790</c:v>
                </c:pt>
                <c:pt idx="329">
                  <c:v>44789</c:v>
                </c:pt>
                <c:pt idx="330">
                  <c:v>44788</c:v>
                </c:pt>
                <c:pt idx="331">
                  <c:v>44785</c:v>
                </c:pt>
                <c:pt idx="332">
                  <c:v>44784</c:v>
                </c:pt>
                <c:pt idx="333">
                  <c:v>44783</c:v>
                </c:pt>
                <c:pt idx="334">
                  <c:v>44782</c:v>
                </c:pt>
                <c:pt idx="335">
                  <c:v>44781</c:v>
                </c:pt>
                <c:pt idx="336">
                  <c:v>44778</c:v>
                </c:pt>
                <c:pt idx="337">
                  <c:v>44777</c:v>
                </c:pt>
                <c:pt idx="338">
                  <c:v>44776</c:v>
                </c:pt>
                <c:pt idx="339">
                  <c:v>44775</c:v>
                </c:pt>
                <c:pt idx="340">
                  <c:v>44774</c:v>
                </c:pt>
                <c:pt idx="341">
                  <c:v>44771</c:v>
                </c:pt>
                <c:pt idx="342">
                  <c:v>44770</c:v>
                </c:pt>
                <c:pt idx="343">
                  <c:v>44769</c:v>
                </c:pt>
                <c:pt idx="344">
                  <c:v>44768</c:v>
                </c:pt>
                <c:pt idx="345">
                  <c:v>44767</c:v>
                </c:pt>
                <c:pt idx="346">
                  <c:v>44764</c:v>
                </c:pt>
                <c:pt idx="347">
                  <c:v>44763</c:v>
                </c:pt>
                <c:pt idx="348">
                  <c:v>44762</c:v>
                </c:pt>
                <c:pt idx="349">
                  <c:v>44761</c:v>
                </c:pt>
                <c:pt idx="350">
                  <c:v>44760</c:v>
                </c:pt>
                <c:pt idx="351">
                  <c:v>44757</c:v>
                </c:pt>
                <c:pt idx="352">
                  <c:v>44756</c:v>
                </c:pt>
                <c:pt idx="353">
                  <c:v>44755</c:v>
                </c:pt>
                <c:pt idx="354">
                  <c:v>44754</c:v>
                </c:pt>
                <c:pt idx="355">
                  <c:v>44753</c:v>
                </c:pt>
                <c:pt idx="356">
                  <c:v>44750</c:v>
                </c:pt>
                <c:pt idx="357">
                  <c:v>44749</c:v>
                </c:pt>
                <c:pt idx="358">
                  <c:v>44748</c:v>
                </c:pt>
                <c:pt idx="359">
                  <c:v>44747</c:v>
                </c:pt>
                <c:pt idx="360">
                  <c:v>44746</c:v>
                </c:pt>
                <c:pt idx="361">
                  <c:v>44743</c:v>
                </c:pt>
                <c:pt idx="362">
                  <c:v>44742</c:v>
                </c:pt>
                <c:pt idx="363">
                  <c:v>44741</c:v>
                </c:pt>
                <c:pt idx="364">
                  <c:v>44740</c:v>
                </c:pt>
                <c:pt idx="365">
                  <c:v>44739</c:v>
                </c:pt>
                <c:pt idx="366">
                  <c:v>44736</c:v>
                </c:pt>
                <c:pt idx="367">
                  <c:v>44735</c:v>
                </c:pt>
                <c:pt idx="368">
                  <c:v>44734</c:v>
                </c:pt>
                <c:pt idx="369">
                  <c:v>44733</c:v>
                </c:pt>
                <c:pt idx="370">
                  <c:v>44732</c:v>
                </c:pt>
                <c:pt idx="371">
                  <c:v>44729</c:v>
                </c:pt>
                <c:pt idx="372">
                  <c:v>44728</c:v>
                </c:pt>
                <c:pt idx="373">
                  <c:v>44727</c:v>
                </c:pt>
                <c:pt idx="374">
                  <c:v>44726</c:v>
                </c:pt>
                <c:pt idx="375">
                  <c:v>44725</c:v>
                </c:pt>
                <c:pt idx="376">
                  <c:v>44722</c:v>
                </c:pt>
                <c:pt idx="377">
                  <c:v>44721</c:v>
                </c:pt>
                <c:pt idx="378">
                  <c:v>44720</c:v>
                </c:pt>
                <c:pt idx="379">
                  <c:v>44719</c:v>
                </c:pt>
                <c:pt idx="380">
                  <c:v>44718</c:v>
                </c:pt>
                <c:pt idx="381">
                  <c:v>44715</c:v>
                </c:pt>
                <c:pt idx="382">
                  <c:v>44714</c:v>
                </c:pt>
                <c:pt idx="383">
                  <c:v>44713</c:v>
                </c:pt>
                <c:pt idx="384">
                  <c:v>44712</c:v>
                </c:pt>
                <c:pt idx="385">
                  <c:v>44711</c:v>
                </c:pt>
                <c:pt idx="386">
                  <c:v>44708</c:v>
                </c:pt>
                <c:pt idx="387">
                  <c:v>44707</c:v>
                </c:pt>
                <c:pt idx="388">
                  <c:v>44706</c:v>
                </c:pt>
                <c:pt idx="389">
                  <c:v>44705</c:v>
                </c:pt>
                <c:pt idx="390">
                  <c:v>44704</c:v>
                </c:pt>
                <c:pt idx="391">
                  <c:v>44701</c:v>
                </c:pt>
                <c:pt idx="392">
                  <c:v>44700</c:v>
                </c:pt>
                <c:pt idx="393">
                  <c:v>44699</c:v>
                </c:pt>
                <c:pt idx="394">
                  <c:v>44698</c:v>
                </c:pt>
                <c:pt idx="395">
                  <c:v>44697</c:v>
                </c:pt>
                <c:pt idx="396">
                  <c:v>44694</c:v>
                </c:pt>
                <c:pt idx="397">
                  <c:v>44693</c:v>
                </c:pt>
                <c:pt idx="398">
                  <c:v>44692</c:v>
                </c:pt>
                <c:pt idx="399">
                  <c:v>44691</c:v>
                </c:pt>
                <c:pt idx="400">
                  <c:v>44690</c:v>
                </c:pt>
                <c:pt idx="401">
                  <c:v>44687</c:v>
                </c:pt>
                <c:pt idx="402">
                  <c:v>44686</c:v>
                </c:pt>
                <c:pt idx="403">
                  <c:v>44685</c:v>
                </c:pt>
                <c:pt idx="404">
                  <c:v>44684</c:v>
                </c:pt>
                <c:pt idx="405">
                  <c:v>44683</c:v>
                </c:pt>
                <c:pt idx="406">
                  <c:v>44680</c:v>
                </c:pt>
                <c:pt idx="407">
                  <c:v>44679</c:v>
                </c:pt>
                <c:pt idx="408">
                  <c:v>44678</c:v>
                </c:pt>
                <c:pt idx="409">
                  <c:v>44677</c:v>
                </c:pt>
                <c:pt idx="410">
                  <c:v>44676</c:v>
                </c:pt>
                <c:pt idx="411">
                  <c:v>44673</c:v>
                </c:pt>
                <c:pt idx="412">
                  <c:v>44672</c:v>
                </c:pt>
                <c:pt idx="413">
                  <c:v>44671</c:v>
                </c:pt>
                <c:pt idx="414">
                  <c:v>44670</c:v>
                </c:pt>
                <c:pt idx="415">
                  <c:v>44665</c:v>
                </c:pt>
                <c:pt idx="416">
                  <c:v>44664</c:v>
                </c:pt>
                <c:pt idx="417">
                  <c:v>44663</c:v>
                </c:pt>
                <c:pt idx="418">
                  <c:v>44662</c:v>
                </c:pt>
                <c:pt idx="419">
                  <c:v>44659</c:v>
                </c:pt>
                <c:pt idx="420">
                  <c:v>44658</c:v>
                </c:pt>
                <c:pt idx="421">
                  <c:v>44657</c:v>
                </c:pt>
                <c:pt idx="422">
                  <c:v>44656</c:v>
                </c:pt>
                <c:pt idx="423">
                  <c:v>44655</c:v>
                </c:pt>
                <c:pt idx="424">
                  <c:v>44652</c:v>
                </c:pt>
                <c:pt idx="425">
                  <c:v>44651</c:v>
                </c:pt>
                <c:pt idx="426">
                  <c:v>44650</c:v>
                </c:pt>
                <c:pt idx="427">
                  <c:v>44649</c:v>
                </c:pt>
                <c:pt idx="428">
                  <c:v>44648</c:v>
                </c:pt>
                <c:pt idx="429">
                  <c:v>44645</c:v>
                </c:pt>
                <c:pt idx="430">
                  <c:v>44644</c:v>
                </c:pt>
                <c:pt idx="431">
                  <c:v>44643</c:v>
                </c:pt>
                <c:pt idx="432">
                  <c:v>44642</c:v>
                </c:pt>
                <c:pt idx="433">
                  <c:v>44641</c:v>
                </c:pt>
                <c:pt idx="434">
                  <c:v>44638</c:v>
                </c:pt>
                <c:pt idx="435">
                  <c:v>44637</c:v>
                </c:pt>
                <c:pt idx="436">
                  <c:v>44636</c:v>
                </c:pt>
                <c:pt idx="437">
                  <c:v>44635</c:v>
                </c:pt>
                <c:pt idx="438">
                  <c:v>44634</c:v>
                </c:pt>
                <c:pt idx="439">
                  <c:v>44631</c:v>
                </c:pt>
                <c:pt idx="440">
                  <c:v>44630</c:v>
                </c:pt>
                <c:pt idx="441">
                  <c:v>44629</c:v>
                </c:pt>
                <c:pt idx="442">
                  <c:v>44628</c:v>
                </c:pt>
                <c:pt idx="443">
                  <c:v>44627</c:v>
                </c:pt>
                <c:pt idx="444">
                  <c:v>44624</c:v>
                </c:pt>
                <c:pt idx="445">
                  <c:v>44623</c:v>
                </c:pt>
                <c:pt idx="446">
                  <c:v>44622</c:v>
                </c:pt>
                <c:pt idx="447">
                  <c:v>44621</c:v>
                </c:pt>
                <c:pt idx="448">
                  <c:v>44620</c:v>
                </c:pt>
                <c:pt idx="449">
                  <c:v>44617</c:v>
                </c:pt>
                <c:pt idx="450">
                  <c:v>44616</c:v>
                </c:pt>
                <c:pt idx="451">
                  <c:v>44615</c:v>
                </c:pt>
                <c:pt idx="452">
                  <c:v>44614</c:v>
                </c:pt>
                <c:pt idx="453">
                  <c:v>44613</c:v>
                </c:pt>
                <c:pt idx="454">
                  <c:v>44610</c:v>
                </c:pt>
                <c:pt idx="455">
                  <c:v>44609</c:v>
                </c:pt>
                <c:pt idx="456">
                  <c:v>44608</c:v>
                </c:pt>
                <c:pt idx="457">
                  <c:v>44607</c:v>
                </c:pt>
                <c:pt idx="458">
                  <c:v>44606</c:v>
                </c:pt>
                <c:pt idx="459">
                  <c:v>44603</c:v>
                </c:pt>
                <c:pt idx="460">
                  <c:v>44602</c:v>
                </c:pt>
                <c:pt idx="461">
                  <c:v>44601</c:v>
                </c:pt>
                <c:pt idx="462">
                  <c:v>44600</c:v>
                </c:pt>
                <c:pt idx="463">
                  <c:v>44599</c:v>
                </c:pt>
                <c:pt idx="464">
                  <c:v>44596</c:v>
                </c:pt>
                <c:pt idx="465">
                  <c:v>44595</c:v>
                </c:pt>
                <c:pt idx="466">
                  <c:v>44594</c:v>
                </c:pt>
                <c:pt idx="467">
                  <c:v>44593</c:v>
                </c:pt>
                <c:pt idx="468">
                  <c:v>44592</c:v>
                </c:pt>
                <c:pt idx="469">
                  <c:v>44589</c:v>
                </c:pt>
                <c:pt idx="470">
                  <c:v>44588</c:v>
                </c:pt>
                <c:pt idx="471">
                  <c:v>44587</c:v>
                </c:pt>
                <c:pt idx="472">
                  <c:v>44586</c:v>
                </c:pt>
                <c:pt idx="473">
                  <c:v>44585</c:v>
                </c:pt>
                <c:pt idx="474">
                  <c:v>44582</c:v>
                </c:pt>
                <c:pt idx="475">
                  <c:v>44581</c:v>
                </c:pt>
                <c:pt idx="476">
                  <c:v>44580</c:v>
                </c:pt>
                <c:pt idx="477">
                  <c:v>44579</c:v>
                </c:pt>
                <c:pt idx="478">
                  <c:v>44578</c:v>
                </c:pt>
                <c:pt idx="479">
                  <c:v>44575</c:v>
                </c:pt>
                <c:pt idx="480">
                  <c:v>44574</c:v>
                </c:pt>
                <c:pt idx="481">
                  <c:v>44573</c:v>
                </c:pt>
                <c:pt idx="482">
                  <c:v>44572</c:v>
                </c:pt>
                <c:pt idx="483">
                  <c:v>44571</c:v>
                </c:pt>
                <c:pt idx="484">
                  <c:v>44568</c:v>
                </c:pt>
                <c:pt idx="485">
                  <c:v>44567</c:v>
                </c:pt>
                <c:pt idx="486">
                  <c:v>44566</c:v>
                </c:pt>
                <c:pt idx="487">
                  <c:v>44565</c:v>
                </c:pt>
                <c:pt idx="488">
                  <c:v>44564</c:v>
                </c:pt>
                <c:pt idx="489">
                  <c:v>44560</c:v>
                </c:pt>
                <c:pt idx="490">
                  <c:v>44559</c:v>
                </c:pt>
                <c:pt idx="491">
                  <c:v>44558</c:v>
                </c:pt>
                <c:pt idx="492">
                  <c:v>44557</c:v>
                </c:pt>
                <c:pt idx="493">
                  <c:v>44553</c:v>
                </c:pt>
                <c:pt idx="494">
                  <c:v>44552</c:v>
                </c:pt>
                <c:pt idx="495">
                  <c:v>44551</c:v>
                </c:pt>
                <c:pt idx="496">
                  <c:v>44550</c:v>
                </c:pt>
                <c:pt idx="497">
                  <c:v>44547</c:v>
                </c:pt>
                <c:pt idx="498">
                  <c:v>44546</c:v>
                </c:pt>
                <c:pt idx="499">
                  <c:v>44545</c:v>
                </c:pt>
                <c:pt idx="500">
                  <c:v>44544</c:v>
                </c:pt>
                <c:pt idx="501">
                  <c:v>44543</c:v>
                </c:pt>
                <c:pt idx="502">
                  <c:v>44540</c:v>
                </c:pt>
                <c:pt idx="503">
                  <c:v>44539</c:v>
                </c:pt>
                <c:pt idx="504">
                  <c:v>44538</c:v>
                </c:pt>
                <c:pt idx="505">
                  <c:v>44537</c:v>
                </c:pt>
                <c:pt idx="506">
                  <c:v>44536</c:v>
                </c:pt>
                <c:pt idx="507">
                  <c:v>44533</c:v>
                </c:pt>
                <c:pt idx="508">
                  <c:v>44532</c:v>
                </c:pt>
                <c:pt idx="509">
                  <c:v>44531</c:v>
                </c:pt>
                <c:pt idx="510">
                  <c:v>44530</c:v>
                </c:pt>
                <c:pt idx="511">
                  <c:v>44529</c:v>
                </c:pt>
                <c:pt idx="512">
                  <c:v>44526</c:v>
                </c:pt>
                <c:pt idx="513">
                  <c:v>44525</c:v>
                </c:pt>
                <c:pt idx="514">
                  <c:v>44524</c:v>
                </c:pt>
                <c:pt idx="515">
                  <c:v>44523</c:v>
                </c:pt>
                <c:pt idx="516">
                  <c:v>44522</c:v>
                </c:pt>
                <c:pt idx="517">
                  <c:v>44519</c:v>
                </c:pt>
                <c:pt idx="518">
                  <c:v>44518</c:v>
                </c:pt>
                <c:pt idx="519">
                  <c:v>44517</c:v>
                </c:pt>
                <c:pt idx="520">
                  <c:v>44516</c:v>
                </c:pt>
                <c:pt idx="521">
                  <c:v>44515</c:v>
                </c:pt>
                <c:pt idx="522">
                  <c:v>44512</c:v>
                </c:pt>
                <c:pt idx="523">
                  <c:v>44511</c:v>
                </c:pt>
                <c:pt idx="524">
                  <c:v>44510</c:v>
                </c:pt>
                <c:pt idx="525">
                  <c:v>44509</c:v>
                </c:pt>
                <c:pt idx="526">
                  <c:v>44508</c:v>
                </c:pt>
                <c:pt idx="527">
                  <c:v>44505</c:v>
                </c:pt>
                <c:pt idx="528">
                  <c:v>44504</c:v>
                </c:pt>
                <c:pt idx="529">
                  <c:v>44503</c:v>
                </c:pt>
                <c:pt idx="530">
                  <c:v>44502</c:v>
                </c:pt>
                <c:pt idx="531">
                  <c:v>44501</c:v>
                </c:pt>
                <c:pt idx="532">
                  <c:v>44498</c:v>
                </c:pt>
                <c:pt idx="533">
                  <c:v>44497</c:v>
                </c:pt>
                <c:pt idx="534">
                  <c:v>44496</c:v>
                </c:pt>
                <c:pt idx="535">
                  <c:v>44495</c:v>
                </c:pt>
                <c:pt idx="536">
                  <c:v>44494</c:v>
                </c:pt>
                <c:pt idx="537">
                  <c:v>44491</c:v>
                </c:pt>
                <c:pt idx="538">
                  <c:v>44490</c:v>
                </c:pt>
                <c:pt idx="539">
                  <c:v>44489</c:v>
                </c:pt>
                <c:pt idx="540">
                  <c:v>44488</c:v>
                </c:pt>
                <c:pt idx="541">
                  <c:v>44487</c:v>
                </c:pt>
                <c:pt idx="542">
                  <c:v>44484</c:v>
                </c:pt>
                <c:pt idx="543">
                  <c:v>44483</c:v>
                </c:pt>
                <c:pt idx="544">
                  <c:v>44482</c:v>
                </c:pt>
                <c:pt idx="545">
                  <c:v>44481</c:v>
                </c:pt>
                <c:pt idx="546">
                  <c:v>44480</c:v>
                </c:pt>
                <c:pt idx="547">
                  <c:v>44477</c:v>
                </c:pt>
                <c:pt idx="548">
                  <c:v>44476</c:v>
                </c:pt>
                <c:pt idx="549">
                  <c:v>44475</c:v>
                </c:pt>
                <c:pt idx="550">
                  <c:v>44474</c:v>
                </c:pt>
                <c:pt idx="551">
                  <c:v>44473</c:v>
                </c:pt>
                <c:pt idx="552">
                  <c:v>44470</c:v>
                </c:pt>
                <c:pt idx="553">
                  <c:v>44469</c:v>
                </c:pt>
                <c:pt idx="554">
                  <c:v>44468</c:v>
                </c:pt>
                <c:pt idx="555">
                  <c:v>44467</c:v>
                </c:pt>
                <c:pt idx="556">
                  <c:v>44466</c:v>
                </c:pt>
                <c:pt idx="557">
                  <c:v>44463</c:v>
                </c:pt>
                <c:pt idx="558">
                  <c:v>44462</c:v>
                </c:pt>
                <c:pt idx="559">
                  <c:v>44461</c:v>
                </c:pt>
                <c:pt idx="560">
                  <c:v>44460</c:v>
                </c:pt>
                <c:pt idx="561">
                  <c:v>44459</c:v>
                </c:pt>
                <c:pt idx="562">
                  <c:v>44456</c:v>
                </c:pt>
                <c:pt idx="563">
                  <c:v>44455</c:v>
                </c:pt>
                <c:pt idx="564">
                  <c:v>44454</c:v>
                </c:pt>
                <c:pt idx="565">
                  <c:v>44453</c:v>
                </c:pt>
                <c:pt idx="566">
                  <c:v>44452</c:v>
                </c:pt>
                <c:pt idx="567">
                  <c:v>44449</c:v>
                </c:pt>
                <c:pt idx="568">
                  <c:v>44448</c:v>
                </c:pt>
                <c:pt idx="569">
                  <c:v>44447</c:v>
                </c:pt>
                <c:pt idx="570">
                  <c:v>44446</c:v>
                </c:pt>
                <c:pt idx="571">
                  <c:v>44445</c:v>
                </c:pt>
                <c:pt idx="572">
                  <c:v>44442</c:v>
                </c:pt>
                <c:pt idx="573">
                  <c:v>44441</c:v>
                </c:pt>
                <c:pt idx="574">
                  <c:v>44440</c:v>
                </c:pt>
                <c:pt idx="575">
                  <c:v>44439</c:v>
                </c:pt>
                <c:pt idx="576">
                  <c:v>44438</c:v>
                </c:pt>
                <c:pt idx="577">
                  <c:v>44435</c:v>
                </c:pt>
                <c:pt idx="578">
                  <c:v>44434</c:v>
                </c:pt>
                <c:pt idx="579">
                  <c:v>44433</c:v>
                </c:pt>
                <c:pt idx="580">
                  <c:v>44432</c:v>
                </c:pt>
                <c:pt idx="581">
                  <c:v>44431</c:v>
                </c:pt>
                <c:pt idx="582">
                  <c:v>44428</c:v>
                </c:pt>
                <c:pt idx="583">
                  <c:v>44427</c:v>
                </c:pt>
                <c:pt idx="584">
                  <c:v>44426</c:v>
                </c:pt>
                <c:pt idx="585">
                  <c:v>44425</c:v>
                </c:pt>
                <c:pt idx="586">
                  <c:v>44424</c:v>
                </c:pt>
                <c:pt idx="587">
                  <c:v>44421</c:v>
                </c:pt>
                <c:pt idx="588">
                  <c:v>44420</c:v>
                </c:pt>
                <c:pt idx="589">
                  <c:v>44419</c:v>
                </c:pt>
                <c:pt idx="590">
                  <c:v>44418</c:v>
                </c:pt>
                <c:pt idx="591">
                  <c:v>44417</c:v>
                </c:pt>
                <c:pt idx="592">
                  <c:v>44414</c:v>
                </c:pt>
                <c:pt idx="593">
                  <c:v>44413</c:v>
                </c:pt>
                <c:pt idx="594">
                  <c:v>44412</c:v>
                </c:pt>
                <c:pt idx="595">
                  <c:v>44411</c:v>
                </c:pt>
                <c:pt idx="596">
                  <c:v>44410</c:v>
                </c:pt>
                <c:pt idx="597">
                  <c:v>44407</c:v>
                </c:pt>
                <c:pt idx="598">
                  <c:v>44406</c:v>
                </c:pt>
                <c:pt idx="599">
                  <c:v>44405</c:v>
                </c:pt>
                <c:pt idx="600">
                  <c:v>44404</c:v>
                </c:pt>
                <c:pt idx="601">
                  <c:v>44403</c:v>
                </c:pt>
                <c:pt idx="602">
                  <c:v>44400</c:v>
                </c:pt>
                <c:pt idx="603">
                  <c:v>44399</c:v>
                </c:pt>
                <c:pt idx="604">
                  <c:v>44398</c:v>
                </c:pt>
                <c:pt idx="605">
                  <c:v>44397</c:v>
                </c:pt>
                <c:pt idx="606">
                  <c:v>44396</c:v>
                </c:pt>
                <c:pt idx="607">
                  <c:v>44393</c:v>
                </c:pt>
                <c:pt idx="608">
                  <c:v>44392</c:v>
                </c:pt>
                <c:pt idx="609">
                  <c:v>44391</c:v>
                </c:pt>
                <c:pt idx="610">
                  <c:v>44390</c:v>
                </c:pt>
                <c:pt idx="611">
                  <c:v>44389</c:v>
                </c:pt>
                <c:pt idx="612">
                  <c:v>44386</c:v>
                </c:pt>
                <c:pt idx="613">
                  <c:v>44385</c:v>
                </c:pt>
                <c:pt idx="614">
                  <c:v>44384</c:v>
                </c:pt>
                <c:pt idx="615">
                  <c:v>44383</c:v>
                </c:pt>
                <c:pt idx="616">
                  <c:v>44382</c:v>
                </c:pt>
                <c:pt idx="617">
                  <c:v>44379</c:v>
                </c:pt>
                <c:pt idx="618">
                  <c:v>44378</c:v>
                </c:pt>
                <c:pt idx="619">
                  <c:v>44377</c:v>
                </c:pt>
                <c:pt idx="620">
                  <c:v>44376</c:v>
                </c:pt>
                <c:pt idx="621">
                  <c:v>44375</c:v>
                </c:pt>
                <c:pt idx="622">
                  <c:v>44372</c:v>
                </c:pt>
                <c:pt idx="623">
                  <c:v>44371</c:v>
                </c:pt>
                <c:pt idx="624">
                  <c:v>44370</c:v>
                </c:pt>
                <c:pt idx="625">
                  <c:v>44369</c:v>
                </c:pt>
                <c:pt idx="626">
                  <c:v>44368</c:v>
                </c:pt>
                <c:pt idx="627">
                  <c:v>44365</c:v>
                </c:pt>
                <c:pt idx="628">
                  <c:v>44364</c:v>
                </c:pt>
                <c:pt idx="629">
                  <c:v>44363</c:v>
                </c:pt>
                <c:pt idx="630">
                  <c:v>44362</c:v>
                </c:pt>
                <c:pt idx="631">
                  <c:v>44361</c:v>
                </c:pt>
                <c:pt idx="632">
                  <c:v>44358</c:v>
                </c:pt>
                <c:pt idx="633">
                  <c:v>44357</c:v>
                </c:pt>
                <c:pt idx="634">
                  <c:v>44356</c:v>
                </c:pt>
                <c:pt idx="635">
                  <c:v>44355</c:v>
                </c:pt>
                <c:pt idx="636">
                  <c:v>44354</c:v>
                </c:pt>
                <c:pt idx="637">
                  <c:v>44351</c:v>
                </c:pt>
                <c:pt idx="638">
                  <c:v>44350</c:v>
                </c:pt>
                <c:pt idx="639">
                  <c:v>44349</c:v>
                </c:pt>
                <c:pt idx="640">
                  <c:v>44348</c:v>
                </c:pt>
                <c:pt idx="641">
                  <c:v>44347</c:v>
                </c:pt>
                <c:pt idx="642">
                  <c:v>44344</c:v>
                </c:pt>
                <c:pt idx="643">
                  <c:v>44343</c:v>
                </c:pt>
                <c:pt idx="644">
                  <c:v>44342</c:v>
                </c:pt>
                <c:pt idx="645">
                  <c:v>44341</c:v>
                </c:pt>
                <c:pt idx="646">
                  <c:v>44340</c:v>
                </c:pt>
                <c:pt idx="647">
                  <c:v>44337</c:v>
                </c:pt>
                <c:pt idx="648">
                  <c:v>44336</c:v>
                </c:pt>
                <c:pt idx="649">
                  <c:v>44335</c:v>
                </c:pt>
                <c:pt idx="650">
                  <c:v>44334</c:v>
                </c:pt>
                <c:pt idx="651">
                  <c:v>44333</c:v>
                </c:pt>
                <c:pt idx="652">
                  <c:v>44330</c:v>
                </c:pt>
                <c:pt idx="653">
                  <c:v>44329</c:v>
                </c:pt>
                <c:pt idx="654">
                  <c:v>44328</c:v>
                </c:pt>
                <c:pt idx="655">
                  <c:v>44327</c:v>
                </c:pt>
                <c:pt idx="656">
                  <c:v>44326</c:v>
                </c:pt>
                <c:pt idx="657">
                  <c:v>44323</c:v>
                </c:pt>
                <c:pt idx="658">
                  <c:v>44322</c:v>
                </c:pt>
                <c:pt idx="659">
                  <c:v>44321</c:v>
                </c:pt>
                <c:pt idx="660">
                  <c:v>44320</c:v>
                </c:pt>
                <c:pt idx="661">
                  <c:v>44319</c:v>
                </c:pt>
                <c:pt idx="662">
                  <c:v>44316</c:v>
                </c:pt>
                <c:pt idx="663">
                  <c:v>44315</c:v>
                </c:pt>
                <c:pt idx="664">
                  <c:v>44314</c:v>
                </c:pt>
                <c:pt idx="665">
                  <c:v>44313</c:v>
                </c:pt>
                <c:pt idx="666">
                  <c:v>44312</c:v>
                </c:pt>
                <c:pt idx="667">
                  <c:v>44309</c:v>
                </c:pt>
                <c:pt idx="668">
                  <c:v>44308</c:v>
                </c:pt>
                <c:pt idx="669">
                  <c:v>44307</c:v>
                </c:pt>
                <c:pt idx="670">
                  <c:v>44306</c:v>
                </c:pt>
                <c:pt idx="671">
                  <c:v>44305</c:v>
                </c:pt>
                <c:pt idx="672">
                  <c:v>44302</c:v>
                </c:pt>
                <c:pt idx="673">
                  <c:v>44301</c:v>
                </c:pt>
                <c:pt idx="674">
                  <c:v>44300</c:v>
                </c:pt>
                <c:pt idx="675">
                  <c:v>44299</c:v>
                </c:pt>
                <c:pt idx="676">
                  <c:v>44298</c:v>
                </c:pt>
                <c:pt idx="677">
                  <c:v>44295</c:v>
                </c:pt>
                <c:pt idx="678">
                  <c:v>44294</c:v>
                </c:pt>
                <c:pt idx="679">
                  <c:v>44293</c:v>
                </c:pt>
                <c:pt idx="680">
                  <c:v>44292</c:v>
                </c:pt>
                <c:pt idx="681">
                  <c:v>44287</c:v>
                </c:pt>
                <c:pt idx="682">
                  <c:v>44286</c:v>
                </c:pt>
                <c:pt idx="683">
                  <c:v>44285</c:v>
                </c:pt>
                <c:pt idx="684">
                  <c:v>44284</c:v>
                </c:pt>
                <c:pt idx="685">
                  <c:v>44281</c:v>
                </c:pt>
                <c:pt idx="686">
                  <c:v>44280</c:v>
                </c:pt>
                <c:pt idx="687">
                  <c:v>44279</c:v>
                </c:pt>
                <c:pt idx="688">
                  <c:v>44278</c:v>
                </c:pt>
                <c:pt idx="689">
                  <c:v>44277</c:v>
                </c:pt>
                <c:pt idx="690">
                  <c:v>44274</c:v>
                </c:pt>
                <c:pt idx="691">
                  <c:v>44273</c:v>
                </c:pt>
                <c:pt idx="692">
                  <c:v>44272</c:v>
                </c:pt>
                <c:pt idx="693">
                  <c:v>44271</c:v>
                </c:pt>
                <c:pt idx="694">
                  <c:v>44270</c:v>
                </c:pt>
                <c:pt idx="695">
                  <c:v>44267</c:v>
                </c:pt>
                <c:pt idx="696">
                  <c:v>44266</c:v>
                </c:pt>
                <c:pt idx="697">
                  <c:v>44265</c:v>
                </c:pt>
                <c:pt idx="698">
                  <c:v>44264</c:v>
                </c:pt>
                <c:pt idx="699">
                  <c:v>44263</c:v>
                </c:pt>
                <c:pt idx="700">
                  <c:v>44260</c:v>
                </c:pt>
                <c:pt idx="701">
                  <c:v>44259</c:v>
                </c:pt>
                <c:pt idx="702">
                  <c:v>44258</c:v>
                </c:pt>
                <c:pt idx="703">
                  <c:v>44257</c:v>
                </c:pt>
                <c:pt idx="704">
                  <c:v>44256</c:v>
                </c:pt>
                <c:pt idx="705">
                  <c:v>44253</c:v>
                </c:pt>
                <c:pt idx="706">
                  <c:v>44252</c:v>
                </c:pt>
                <c:pt idx="707">
                  <c:v>44251</c:v>
                </c:pt>
                <c:pt idx="708">
                  <c:v>44250</c:v>
                </c:pt>
                <c:pt idx="709">
                  <c:v>44249</c:v>
                </c:pt>
                <c:pt idx="710">
                  <c:v>44246</c:v>
                </c:pt>
                <c:pt idx="711">
                  <c:v>44245</c:v>
                </c:pt>
                <c:pt idx="712">
                  <c:v>44244</c:v>
                </c:pt>
                <c:pt idx="713">
                  <c:v>44243</c:v>
                </c:pt>
                <c:pt idx="714">
                  <c:v>44242</c:v>
                </c:pt>
                <c:pt idx="715">
                  <c:v>44239</c:v>
                </c:pt>
                <c:pt idx="716">
                  <c:v>44238</c:v>
                </c:pt>
                <c:pt idx="717">
                  <c:v>44237</c:v>
                </c:pt>
                <c:pt idx="718">
                  <c:v>44236</c:v>
                </c:pt>
                <c:pt idx="719">
                  <c:v>44235</c:v>
                </c:pt>
                <c:pt idx="720">
                  <c:v>44232</c:v>
                </c:pt>
                <c:pt idx="721">
                  <c:v>44231</c:v>
                </c:pt>
                <c:pt idx="722">
                  <c:v>44230</c:v>
                </c:pt>
                <c:pt idx="723">
                  <c:v>44229</c:v>
                </c:pt>
                <c:pt idx="724">
                  <c:v>44228</c:v>
                </c:pt>
                <c:pt idx="725">
                  <c:v>44225</c:v>
                </c:pt>
                <c:pt idx="726">
                  <c:v>44224</c:v>
                </c:pt>
                <c:pt idx="727">
                  <c:v>44223</c:v>
                </c:pt>
                <c:pt idx="728">
                  <c:v>44222</c:v>
                </c:pt>
                <c:pt idx="729">
                  <c:v>44221</c:v>
                </c:pt>
                <c:pt idx="730">
                  <c:v>44218</c:v>
                </c:pt>
                <c:pt idx="731">
                  <c:v>44217</c:v>
                </c:pt>
                <c:pt idx="732">
                  <c:v>44216</c:v>
                </c:pt>
                <c:pt idx="733">
                  <c:v>44215</c:v>
                </c:pt>
                <c:pt idx="734">
                  <c:v>44214</c:v>
                </c:pt>
                <c:pt idx="735">
                  <c:v>44211</c:v>
                </c:pt>
                <c:pt idx="736">
                  <c:v>44210</c:v>
                </c:pt>
                <c:pt idx="737">
                  <c:v>44209</c:v>
                </c:pt>
                <c:pt idx="738">
                  <c:v>44208</c:v>
                </c:pt>
                <c:pt idx="739">
                  <c:v>44207</c:v>
                </c:pt>
                <c:pt idx="740">
                  <c:v>44204</c:v>
                </c:pt>
                <c:pt idx="741">
                  <c:v>44203</c:v>
                </c:pt>
                <c:pt idx="742">
                  <c:v>44202</c:v>
                </c:pt>
                <c:pt idx="743">
                  <c:v>44201</c:v>
                </c:pt>
                <c:pt idx="744">
                  <c:v>44200</c:v>
                </c:pt>
                <c:pt idx="745">
                  <c:v>44196</c:v>
                </c:pt>
                <c:pt idx="746">
                  <c:v>44195</c:v>
                </c:pt>
                <c:pt idx="747">
                  <c:v>44194</c:v>
                </c:pt>
                <c:pt idx="748">
                  <c:v>44193</c:v>
                </c:pt>
                <c:pt idx="749">
                  <c:v>44189</c:v>
                </c:pt>
                <c:pt idx="750">
                  <c:v>44188</c:v>
                </c:pt>
                <c:pt idx="751">
                  <c:v>44187</c:v>
                </c:pt>
                <c:pt idx="752">
                  <c:v>44186</c:v>
                </c:pt>
                <c:pt idx="753">
                  <c:v>44183</c:v>
                </c:pt>
                <c:pt idx="754">
                  <c:v>44182</c:v>
                </c:pt>
                <c:pt idx="755">
                  <c:v>44181</c:v>
                </c:pt>
                <c:pt idx="756">
                  <c:v>44180</c:v>
                </c:pt>
                <c:pt idx="757">
                  <c:v>44179</c:v>
                </c:pt>
                <c:pt idx="758">
                  <c:v>44176</c:v>
                </c:pt>
                <c:pt idx="759">
                  <c:v>44175</c:v>
                </c:pt>
                <c:pt idx="760">
                  <c:v>44174</c:v>
                </c:pt>
                <c:pt idx="761">
                  <c:v>44173</c:v>
                </c:pt>
                <c:pt idx="762">
                  <c:v>44172</c:v>
                </c:pt>
                <c:pt idx="763">
                  <c:v>44169</c:v>
                </c:pt>
                <c:pt idx="764">
                  <c:v>44168</c:v>
                </c:pt>
                <c:pt idx="765">
                  <c:v>44167</c:v>
                </c:pt>
                <c:pt idx="766">
                  <c:v>44166</c:v>
                </c:pt>
                <c:pt idx="767">
                  <c:v>44165</c:v>
                </c:pt>
                <c:pt idx="768">
                  <c:v>44162</c:v>
                </c:pt>
                <c:pt idx="769">
                  <c:v>44161</c:v>
                </c:pt>
                <c:pt idx="770">
                  <c:v>44160</c:v>
                </c:pt>
                <c:pt idx="771">
                  <c:v>44159</c:v>
                </c:pt>
                <c:pt idx="772">
                  <c:v>44158</c:v>
                </c:pt>
                <c:pt idx="773">
                  <c:v>44155</c:v>
                </c:pt>
                <c:pt idx="774">
                  <c:v>44154</c:v>
                </c:pt>
                <c:pt idx="775">
                  <c:v>44153</c:v>
                </c:pt>
                <c:pt idx="776">
                  <c:v>44152</c:v>
                </c:pt>
                <c:pt idx="777">
                  <c:v>44151</c:v>
                </c:pt>
                <c:pt idx="778">
                  <c:v>44148</c:v>
                </c:pt>
                <c:pt idx="779">
                  <c:v>44147</c:v>
                </c:pt>
                <c:pt idx="780">
                  <c:v>44146</c:v>
                </c:pt>
                <c:pt idx="781">
                  <c:v>44145</c:v>
                </c:pt>
                <c:pt idx="782">
                  <c:v>44144</c:v>
                </c:pt>
                <c:pt idx="783">
                  <c:v>44141</c:v>
                </c:pt>
                <c:pt idx="784">
                  <c:v>44140</c:v>
                </c:pt>
                <c:pt idx="785">
                  <c:v>44139</c:v>
                </c:pt>
                <c:pt idx="786">
                  <c:v>44138</c:v>
                </c:pt>
                <c:pt idx="787">
                  <c:v>44137</c:v>
                </c:pt>
                <c:pt idx="788">
                  <c:v>44134</c:v>
                </c:pt>
                <c:pt idx="789">
                  <c:v>44133</c:v>
                </c:pt>
                <c:pt idx="790">
                  <c:v>44132</c:v>
                </c:pt>
                <c:pt idx="791">
                  <c:v>44131</c:v>
                </c:pt>
                <c:pt idx="792">
                  <c:v>44130</c:v>
                </c:pt>
                <c:pt idx="793">
                  <c:v>44127</c:v>
                </c:pt>
                <c:pt idx="794">
                  <c:v>44126</c:v>
                </c:pt>
                <c:pt idx="795">
                  <c:v>44125</c:v>
                </c:pt>
                <c:pt idx="796">
                  <c:v>44124</c:v>
                </c:pt>
                <c:pt idx="797">
                  <c:v>44123</c:v>
                </c:pt>
                <c:pt idx="798">
                  <c:v>44120</c:v>
                </c:pt>
                <c:pt idx="799">
                  <c:v>44119</c:v>
                </c:pt>
                <c:pt idx="800">
                  <c:v>44118</c:v>
                </c:pt>
                <c:pt idx="801">
                  <c:v>44117</c:v>
                </c:pt>
                <c:pt idx="802">
                  <c:v>44116</c:v>
                </c:pt>
                <c:pt idx="803">
                  <c:v>44113</c:v>
                </c:pt>
                <c:pt idx="804">
                  <c:v>44112</c:v>
                </c:pt>
                <c:pt idx="805">
                  <c:v>44111</c:v>
                </c:pt>
                <c:pt idx="806">
                  <c:v>44110</c:v>
                </c:pt>
                <c:pt idx="807">
                  <c:v>44109</c:v>
                </c:pt>
                <c:pt idx="808">
                  <c:v>44106</c:v>
                </c:pt>
                <c:pt idx="809">
                  <c:v>44105</c:v>
                </c:pt>
                <c:pt idx="810">
                  <c:v>44104</c:v>
                </c:pt>
                <c:pt idx="811">
                  <c:v>44103</c:v>
                </c:pt>
                <c:pt idx="812">
                  <c:v>44102</c:v>
                </c:pt>
                <c:pt idx="813">
                  <c:v>44099</c:v>
                </c:pt>
                <c:pt idx="814">
                  <c:v>44098</c:v>
                </c:pt>
                <c:pt idx="815">
                  <c:v>44097</c:v>
                </c:pt>
                <c:pt idx="816">
                  <c:v>44096</c:v>
                </c:pt>
                <c:pt idx="817">
                  <c:v>44095</c:v>
                </c:pt>
                <c:pt idx="818">
                  <c:v>44092</c:v>
                </c:pt>
                <c:pt idx="819">
                  <c:v>44091</c:v>
                </c:pt>
                <c:pt idx="820">
                  <c:v>44090</c:v>
                </c:pt>
                <c:pt idx="821">
                  <c:v>44089</c:v>
                </c:pt>
                <c:pt idx="822">
                  <c:v>44088</c:v>
                </c:pt>
                <c:pt idx="823">
                  <c:v>44085</c:v>
                </c:pt>
                <c:pt idx="824">
                  <c:v>44084</c:v>
                </c:pt>
                <c:pt idx="825">
                  <c:v>44083</c:v>
                </c:pt>
                <c:pt idx="826">
                  <c:v>44082</c:v>
                </c:pt>
                <c:pt idx="827">
                  <c:v>44081</c:v>
                </c:pt>
                <c:pt idx="828">
                  <c:v>44078</c:v>
                </c:pt>
                <c:pt idx="829">
                  <c:v>44077</c:v>
                </c:pt>
                <c:pt idx="830">
                  <c:v>44076</c:v>
                </c:pt>
                <c:pt idx="831">
                  <c:v>44075</c:v>
                </c:pt>
                <c:pt idx="832">
                  <c:v>44074</c:v>
                </c:pt>
                <c:pt idx="833">
                  <c:v>44071</c:v>
                </c:pt>
                <c:pt idx="834">
                  <c:v>44070</c:v>
                </c:pt>
                <c:pt idx="835">
                  <c:v>44069</c:v>
                </c:pt>
                <c:pt idx="836">
                  <c:v>44068</c:v>
                </c:pt>
                <c:pt idx="837">
                  <c:v>44067</c:v>
                </c:pt>
                <c:pt idx="838">
                  <c:v>44064</c:v>
                </c:pt>
                <c:pt idx="839">
                  <c:v>44063</c:v>
                </c:pt>
                <c:pt idx="840">
                  <c:v>44062</c:v>
                </c:pt>
                <c:pt idx="841">
                  <c:v>44061</c:v>
                </c:pt>
                <c:pt idx="842">
                  <c:v>44060</c:v>
                </c:pt>
                <c:pt idx="843">
                  <c:v>44057</c:v>
                </c:pt>
                <c:pt idx="844">
                  <c:v>44056</c:v>
                </c:pt>
                <c:pt idx="845">
                  <c:v>44055</c:v>
                </c:pt>
                <c:pt idx="846">
                  <c:v>44054</c:v>
                </c:pt>
                <c:pt idx="847">
                  <c:v>44053</c:v>
                </c:pt>
                <c:pt idx="848">
                  <c:v>44050</c:v>
                </c:pt>
                <c:pt idx="849">
                  <c:v>44049</c:v>
                </c:pt>
                <c:pt idx="850">
                  <c:v>44048</c:v>
                </c:pt>
                <c:pt idx="851">
                  <c:v>44047</c:v>
                </c:pt>
                <c:pt idx="852">
                  <c:v>44046</c:v>
                </c:pt>
                <c:pt idx="853">
                  <c:v>44043</c:v>
                </c:pt>
                <c:pt idx="854">
                  <c:v>44042</c:v>
                </c:pt>
                <c:pt idx="855">
                  <c:v>44041</c:v>
                </c:pt>
                <c:pt idx="856">
                  <c:v>44040</c:v>
                </c:pt>
                <c:pt idx="857">
                  <c:v>44039</c:v>
                </c:pt>
                <c:pt idx="858">
                  <c:v>44036</c:v>
                </c:pt>
                <c:pt idx="859">
                  <c:v>44035</c:v>
                </c:pt>
                <c:pt idx="860">
                  <c:v>44034</c:v>
                </c:pt>
                <c:pt idx="861">
                  <c:v>44033</c:v>
                </c:pt>
                <c:pt idx="862">
                  <c:v>44032</c:v>
                </c:pt>
                <c:pt idx="863">
                  <c:v>44029</c:v>
                </c:pt>
                <c:pt idx="864">
                  <c:v>44028</c:v>
                </c:pt>
                <c:pt idx="865">
                  <c:v>44027</c:v>
                </c:pt>
                <c:pt idx="866">
                  <c:v>44026</c:v>
                </c:pt>
                <c:pt idx="867">
                  <c:v>44025</c:v>
                </c:pt>
                <c:pt idx="868">
                  <c:v>44022</c:v>
                </c:pt>
                <c:pt idx="869">
                  <c:v>44021</c:v>
                </c:pt>
                <c:pt idx="870">
                  <c:v>44020</c:v>
                </c:pt>
                <c:pt idx="871">
                  <c:v>44019</c:v>
                </c:pt>
                <c:pt idx="872">
                  <c:v>44018</c:v>
                </c:pt>
                <c:pt idx="873">
                  <c:v>44015</c:v>
                </c:pt>
                <c:pt idx="874">
                  <c:v>44014</c:v>
                </c:pt>
                <c:pt idx="875">
                  <c:v>44013</c:v>
                </c:pt>
                <c:pt idx="876">
                  <c:v>44012</c:v>
                </c:pt>
                <c:pt idx="877">
                  <c:v>44011</c:v>
                </c:pt>
                <c:pt idx="878">
                  <c:v>44008</c:v>
                </c:pt>
                <c:pt idx="879">
                  <c:v>44007</c:v>
                </c:pt>
                <c:pt idx="880">
                  <c:v>44006</c:v>
                </c:pt>
                <c:pt idx="881">
                  <c:v>44005</c:v>
                </c:pt>
                <c:pt idx="882">
                  <c:v>44004</c:v>
                </c:pt>
                <c:pt idx="883">
                  <c:v>44001</c:v>
                </c:pt>
                <c:pt idx="884">
                  <c:v>44000</c:v>
                </c:pt>
                <c:pt idx="885">
                  <c:v>43999</c:v>
                </c:pt>
                <c:pt idx="886">
                  <c:v>43998</c:v>
                </c:pt>
                <c:pt idx="887">
                  <c:v>43997</c:v>
                </c:pt>
                <c:pt idx="888">
                  <c:v>43994</c:v>
                </c:pt>
                <c:pt idx="889">
                  <c:v>43993</c:v>
                </c:pt>
                <c:pt idx="890">
                  <c:v>43992</c:v>
                </c:pt>
                <c:pt idx="891">
                  <c:v>43991</c:v>
                </c:pt>
                <c:pt idx="892">
                  <c:v>43990</c:v>
                </c:pt>
                <c:pt idx="893">
                  <c:v>43987</c:v>
                </c:pt>
                <c:pt idx="894">
                  <c:v>43986</c:v>
                </c:pt>
                <c:pt idx="895">
                  <c:v>43985</c:v>
                </c:pt>
                <c:pt idx="896">
                  <c:v>43984</c:v>
                </c:pt>
                <c:pt idx="897">
                  <c:v>43983</c:v>
                </c:pt>
                <c:pt idx="898">
                  <c:v>43980</c:v>
                </c:pt>
                <c:pt idx="899">
                  <c:v>43979</c:v>
                </c:pt>
                <c:pt idx="900">
                  <c:v>43978</c:v>
                </c:pt>
                <c:pt idx="901">
                  <c:v>43977</c:v>
                </c:pt>
                <c:pt idx="902">
                  <c:v>43976</c:v>
                </c:pt>
                <c:pt idx="903">
                  <c:v>43973</c:v>
                </c:pt>
                <c:pt idx="904">
                  <c:v>43972</c:v>
                </c:pt>
                <c:pt idx="905">
                  <c:v>43971</c:v>
                </c:pt>
                <c:pt idx="906">
                  <c:v>43970</c:v>
                </c:pt>
                <c:pt idx="907">
                  <c:v>43969</c:v>
                </c:pt>
                <c:pt idx="908">
                  <c:v>43966</c:v>
                </c:pt>
                <c:pt idx="909">
                  <c:v>43965</c:v>
                </c:pt>
                <c:pt idx="910">
                  <c:v>43964</c:v>
                </c:pt>
                <c:pt idx="911">
                  <c:v>43963</c:v>
                </c:pt>
                <c:pt idx="912">
                  <c:v>43962</c:v>
                </c:pt>
                <c:pt idx="913">
                  <c:v>43959</c:v>
                </c:pt>
                <c:pt idx="914">
                  <c:v>43958</c:v>
                </c:pt>
                <c:pt idx="915">
                  <c:v>43957</c:v>
                </c:pt>
                <c:pt idx="916">
                  <c:v>43956</c:v>
                </c:pt>
                <c:pt idx="917">
                  <c:v>43955</c:v>
                </c:pt>
                <c:pt idx="918">
                  <c:v>43951</c:v>
                </c:pt>
                <c:pt idx="919">
                  <c:v>43950</c:v>
                </c:pt>
                <c:pt idx="920">
                  <c:v>43949</c:v>
                </c:pt>
                <c:pt idx="921">
                  <c:v>43948</c:v>
                </c:pt>
                <c:pt idx="922">
                  <c:v>43945</c:v>
                </c:pt>
                <c:pt idx="923">
                  <c:v>43944</c:v>
                </c:pt>
                <c:pt idx="924">
                  <c:v>43943</c:v>
                </c:pt>
                <c:pt idx="925">
                  <c:v>43942</c:v>
                </c:pt>
                <c:pt idx="926">
                  <c:v>43941</c:v>
                </c:pt>
                <c:pt idx="927">
                  <c:v>43938</c:v>
                </c:pt>
                <c:pt idx="928">
                  <c:v>43937</c:v>
                </c:pt>
                <c:pt idx="929">
                  <c:v>43936</c:v>
                </c:pt>
                <c:pt idx="930">
                  <c:v>43935</c:v>
                </c:pt>
                <c:pt idx="931">
                  <c:v>43930</c:v>
                </c:pt>
                <c:pt idx="932">
                  <c:v>43929</c:v>
                </c:pt>
                <c:pt idx="933">
                  <c:v>43928</c:v>
                </c:pt>
                <c:pt idx="934">
                  <c:v>43927</c:v>
                </c:pt>
                <c:pt idx="935">
                  <c:v>43924</c:v>
                </c:pt>
                <c:pt idx="936">
                  <c:v>43923</c:v>
                </c:pt>
                <c:pt idx="937">
                  <c:v>43922</c:v>
                </c:pt>
                <c:pt idx="938">
                  <c:v>43921</c:v>
                </c:pt>
                <c:pt idx="939">
                  <c:v>43920</c:v>
                </c:pt>
                <c:pt idx="940">
                  <c:v>43917</c:v>
                </c:pt>
                <c:pt idx="941">
                  <c:v>43916</c:v>
                </c:pt>
                <c:pt idx="942">
                  <c:v>43915</c:v>
                </c:pt>
                <c:pt idx="943">
                  <c:v>43914</c:v>
                </c:pt>
                <c:pt idx="944">
                  <c:v>43913</c:v>
                </c:pt>
                <c:pt idx="945">
                  <c:v>43910</c:v>
                </c:pt>
                <c:pt idx="946">
                  <c:v>43909</c:v>
                </c:pt>
                <c:pt idx="947">
                  <c:v>43908</c:v>
                </c:pt>
                <c:pt idx="948">
                  <c:v>43907</c:v>
                </c:pt>
                <c:pt idx="949">
                  <c:v>43906</c:v>
                </c:pt>
                <c:pt idx="950">
                  <c:v>43903</c:v>
                </c:pt>
                <c:pt idx="951">
                  <c:v>43902</c:v>
                </c:pt>
                <c:pt idx="952">
                  <c:v>43901</c:v>
                </c:pt>
                <c:pt idx="953">
                  <c:v>43900</c:v>
                </c:pt>
                <c:pt idx="954">
                  <c:v>43899</c:v>
                </c:pt>
                <c:pt idx="955">
                  <c:v>43896</c:v>
                </c:pt>
                <c:pt idx="956">
                  <c:v>43895</c:v>
                </c:pt>
                <c:pt idx="957">
                  <c:v>43894</c:v>
                </c:pt>
                <c:pt idx="958">
                  <c:v>43893</c:v>
                </c:pt>
                <c:pt idx="959">
                  <c:v>43892</c:v>
                </c:pt>
                <c:pt idx="960">
                  <c:v>43889</c:v>
                </c:pt>
                <c:pt idx="961">
                  <c:v>43888</c:v>
                </c:pt>
                <c:pt idx="962">
                  <c:v>43887</c:v>
                </c:pt>
                <c:pt idx="963">
                  <c:v>43886</c:v>
                </c:pt>
                <c:pt idx="964">
                  <c:v>43885</c:v>
                </c:pt>
                <c:pt idx="965">
                  <c:v>43882</c:v>
                </c:pt>
                <c:pt idx="966">
                  <c:v>43881</c:v>
                </c:pt>
                <c:pt idx="967">
                  <c:v>43880</c:v>
                </c:pt>
                <c:pt idx="968">
                  <c:v>43879</c:v>
                </c:pt>
                <c:pt idx="969">
                  <c:v>43878</c:v>
                </c:pt>
                <c:pt idx="970">
                  <c:v>43875</c:v>
                </c:pt>
                <c:pt idx="971">
                  <c:v>43874</c:v>
                </c:pt>
                <c:pt idx="972">
                  <c:v>43873</c:v>
                </c:pt>
                <c:pt idx="973">
                  <c:v>43872</c:v>
                </c:pt>
                <c:pt idx="974">
                  <c:v>43871</c:v>
                </c:pt>
                <c:pt idx="975">
                  <c:v>43868</c:v>
                </c:pt>
                <c:pt idx="976">
                  <c:v>43867</c:v>
                </c:pt>
                <c:pt idx="977">
                  <c:v>43866</c:v>
                </c:pt>
                <c:pt idx="978">
                  <c:v>43865</c:v>
                </c:pt>
                <c:pt idx="979">
                  <c:v>43864</c:v>
                </c:pt>
                <c:pt idx="980">
                  <c:v>43861</c:v>
                </c:pt>
                <c:pt idx="981">
                  <c:v>43860</c:v>
                </c:pt>
                <c:pt idx="982">
                  <c:v>43859</c:v>
                </c:pt>
                <c:pt idx="983">
                  <c:v>43858</c:v>
                </c:pt>
                <c:pt idx="984">
                  <c:v>43857</c:v>
                </c:pt>
                <c:pt idx="985">
                  <c:v>43854</c:v>
                </c:pt>
                <c:pt idx="986">
                  <c:v>43853</c:v>
                </c:pt>
                <c:pt idx="987">
                  <c:v>43852</c:v>
                </c:pt>
                <c:pt idx="988">
                  <c:v>43851</c:v>
                </c:pt>
                <c:pt idx="989">
                  <c:v>43850</c:v>
                </c:pt>
                <c:pt idx="990">
                  <c:v>43847</c:v>
                </c:pt>
                <c:pt idx="991">
                  <c:v>43846</c:v>
                </c:pt>
                <c:pt idx="992">
                  <c:v>43845</c:v>
                </c:pt>
                <c:pt idx="993">
                  <c:v>43844</c:v>
                </c:pt>
                <c:pt idx="994">
                  <c:v>43843</c:v>
                </c:pt>
                <c:pt idx="995">
                  <c:v>43840</c:v>
                </c:pt>
                <c:pt idx="996">
                  <c:v>43839</c:v>
                </c:pt>
                <c:pt idx="997">
                  <c:v>43838</c:v>
                </c:pt>
                <c:pt idx="998">
                  <c:v>43837</c:v>
                </c:pt>
                <c:pt idx="999">
                  <c:v>43836</c:v>
                </c:pt>
                <c:pt idx="1000">
                  <c:v>43833</c:v>
                </c:pt>
                <c:pt idx="1001">
                  <c:v>43832</c:v>
                </c:pt>
                <c:pt idx="1002">
                  <c:v>43829</c:v>
                </c:pt>
                <c:pt idx="1003">
                  <c:v>43826</c:v>
                </c:pt>
                <c:pt idx="1004">
                  <c:v>43822</c:v>
                </c:pt>
                <c:pt idx="1005">
                  <c:v>43819</c:v>
                </c:pt>
                <c:pt idx="1006">
                  <c:v>43818</c:v>
                </c:pt>
                <c:pt idx="1007">
                  <c:v>43817</c:v>
                </c:pt>
                <c:pt idx="1008">
                  <c:v>43816</c:v>
                </c:pt>
                <c:pt idx="1009">
                  <c:v>43815</c:v>
                </c:pt>
                <c:pt idx="1010">
                  <c:v>43812</c:v>
                </c:pt>
                <c:pt idx="1011">
                  <c:v>43811</c:v>
                </c:pt>
                <c:pt idx="1012">
                  <c:v>43810</c:v>
                </c:pt>
                <c:pt idx="1013">
                  <c:v>43809</c:v>
                </c:pt>
                <c:pt idx="1014">
                  <c:v>43808</c:v>
                </c:pt>
                <c:pt idx="1015">
                  <c:v>43805</c:v>
                </c:pt>
                <c:pt idx="1016">
                  <c:v>43804</c:v>
                </c:pt>
                <c:pt idx="1017">
                  <c:v>43803</c:v>
                </c:pt>
                <c:pt idx="1018">
                  <c:v>43802</c:v>
                </c:pt>
                <c:pt idx="1019">
                  <c:v>43801</c:v>
                </c:pt>
                <c:pt idx="1020">
                  <c:v>43798</c:v>
                </c:pt>
                <c:pt idx="1021">
                  <c:v>43797</c:v>
                </c:pt>
                <c:pt idx="1022">
                  <c:v>43796</c:v>
                </c:pt>
                <c:pt idx="1023">
                  <c:v>43795</c:v>
                </c:pt>
                <c:pt idx="1024">
                  <c:v>43794</c:v>
                </c:pt>
                <c:pt idx="1025">
                  <c:v>43791</c:v>
                </c:pt>
                <c:pt idx="1026">
                  <c:v>43790</c:v>
                </c:pt>
                <c:pt idx="1027">
                  <c:v>43789</c:v>
                </c:pt>
                <c:pt idx="1028">
                  <c:v>43788</c:v>
                </c:pt>
                <c:pt idx="1029">
                  <c:v>43787</c:v>
                </c:pt>
                <c:pt idx="1030">
                  <c:v>43784</c:v>
                </c:pt>
                <c:pt idx="1031">
                  <c:v>43783</c:v>
                </c:pt>
                <c:pt idx="1032">
                  <c:v>43782</c:v>
                </c:pt>
                <c:pt idx="1033">
                  <c:v>43781</c:v>
                </c:pt>
                <c:pt idx="1034">
                  <c:v>43780</c:v>
                </c:pt>
                <c:pt idx="1035">
                  <c:v>43777</c:v>
                </c:pt>
                <c:pt idx="1036">
                  <c:v>43776</c:v>
                </c:pt>
                <c:pt idx="1037">
                  <c:v>43775</c:v>
                </c:pt>
                <c:pt idx="1038">
                  <c:v>43774</c:v>
                </c:pt>
                <c:pt idx="1039">
                  <c:v>43773</c:v>
                </c:pt>
                <c:pt idx="1040">
                  <c:v>43770</c:v>
                </c:pt>
                <c:pt idx="1041">
                  <c:v>43769</c:v>
                </c:pt>
                <c:pt idx="1042">
                  <c:v>43768</c:v>
                </c:pt>
                <c:pt idx="1043">
                  <c:v>43767</c:v>
                </c:pt>
                <c:pt idx="1044">
                  <c:v>43766</c:v>
                </c:pt>
                <c:pt idx="1045">
                  <c:v>43763</c:v>
                </c:pt>
                <c:pt idx="1046">
                  <c:v>43762</c:v>
                </c:pt>
                <c:pt idx="1047">
                  <c:v>43761</c:v>
                </c:pt>
                <c:pt idx="1048">
                  <c:v>43760</c:v>
                </c:pt>
                <c:pt idx="1049">
                  <c:v>43759</c:v>
                </c:pt>
                <c:pt idx="1050">
                  <c:v>43756</c:v>
                </c:pt>
                <c:pt idx="1051">
                  <c:v>43755</c:v>
                </c:pt>
                <c:pt idx="1052">
                  <c:v>43754</c:v>
                </c:pt>
                <c:pt idx="1053">
                  <c:v>43753</c:v>
                </c:pt>
                <c:pt idx="1054">
                  <c:v>43752</c:v>
                </c:pt>
                <c:pt idx="1055">
                  <c:v>43749</c:v>
                </c:pt>
                <c:pt idx="1056">
                  <c:v>43748</c:v>
                </c:pt>
                <c:pt idx="1057">
                  <c:v>43747</c:v>
                </c:pt>
                <c:pt idx="1058">
                  <c:v>43746</c:v>
                </c:pt>
                <c:pt idx="1059">
                  <c:v>43745</c:v>
                </c:pt>
                <c:pt idx="1060">
                  <c:v>43742</c:v>
                </c:pt>
                <c:pt idx="1061">
                  <c:v>43741</c:v>
                </c:pt>
                <c:pt idx="1062">
                  <c:v>43740</c:v>
                </c:pt>
                <c:pt idx="1063">
                  <c:v>43739</c:v>
                </c:pt>
                <c:pt idx="1064">
                  <c:v>43738</c:v>
                </c:pt>
                <c:pt idx="1065">
                  <c:v>43735</c:v>
                </c:pt>
                <c:pt idx="1066">
                  <c:v>43734</c:v>
                </c:pt>
                <c:pt idx="1067">
                  <c:v>43733</c:v>
                </c:pt>
                <c:pt idx="1068">
                  <c:v>43732</c:v>
                </c:pt>
                <c:pt idx="1069">
                  <c:v>43731</c:v>
                </c:pt>
                <c:pt idx="1070">
                  <c:v>43728</c:v>
                </c:pt>
                <c:pt idx="1071">
                  <c:v>43727</c:v>
                </c:pt>
                <c:pt idx="1072">
                  <c:v>43726</c:v>
                </c:pt>
                <c:pt idx="1073">
                  <c:v>43725</c:v>
                </c:pt>
                <c:pt idx="1074">
                  <c:v>43724</c:v>
                </c:pt>
                <c:pt idx="1075">
                  <c:v>43721</c:v>
                </c:pt>
                <c:pt idx="1076">
                  <c:v>43720</c:v>
                </c:pt>
                <c:pt idx="1077">
                  <c:v>43719</c:v>
                </c:pt>
                <c:pt idx="1078">
                  <c:v>43718</c:v>
                </c:pt>
                <c:pt idx="1079">
                  <c:v>43717</c:v>
                </c:pt>
                <c:pt idx="1080">
                  <c:v>43714</c:v>
                </c:pt>
                <c:pt idx="1081">
                  <c:v>43713</c:v>
                </c:pt>
                <c:pt idx="1082">
                  <c:v>43712</c:v>
                </c:pt>
                <c:pt idx="1083">
                  <c:v>43711</c:v>
                </c:pt>
                <c:pt idx="1084">
                  <c:v>43710</c:v>
                </c:pt>
                <c:pt idx="1085">
                  <c:v>43707</c:v>
                </c:pt>
                <c:pt idx="1086">
                  <c:v>43706</c:v>
                </c:pt>
                <c:pt idx="1087">
                  <c:v>43705</c:v>
                </c:pt>
                <c:pt idx="1088">
                  <c:v>43704</c:v>
                </c:pt>
                <c:pt idx="1089">
                  <c:v>43703</c:v>
                </c:pt>
                <c:pt idx="1090">
                  <c:v>43700</c:v>
                </c:pt>
                <c:pt idx="1091">
                  <c:v>43699</c:v>
                </c:pt>
                <c:pt idx="1092">
                  <c:v>43698</c:v>
                </c:pt>
                <c:pt idx="1093">
                  <c:v>43697</c:v>
                </c:pt>
                <c:pt idx="1094">
                  <c:v>43696</c:v>
                </c:pt>
                <c:pt idx="1095">
                  <c:v>43693</c:v>
                </c:pt>
                <c:pt idx="1096">
                  <c:v>43692</c:v>
                </c:pt>
                <c:pt idx="1097">
                  <c:v>43691</c:v>
                </c:pt>
                <c:pt idx="1098">
                  <c:v>43690</c:v>
                </c:pt>
                <c:pt idx="1099">
                  <c:v>43689</c:v>
                </c:pt>
                <c:pt idx="1100">
                  <c:v>43686</c:v>
                </c:pt>
                <c:pt idx="1101">
                  <c:v>43685</c:v>
                </c:pt>
                <c:pt idx="1102">
                  <c:v>43684</c:v>
                </c:pt>
                <c:pt idx="1103">
                  <c:v>43683</c:v>
                </c:pt>
                <c:pt idx="1104">
                  <c:v>43682</c:v>
                </c:pt>
                <c:pt idx="1105">
                  <c:v>43679</c:v>
                </c:pt>
                <c:pt idx="1106">
                  <c:v>43678</c:v>
                </c:pt>
                <c:pt idx="1107">
                  <c:v>43677</c:v>
                </c:pt>
                <c:pt idx="1108">
                  <c:v>43676</c:v>
                </c:pt>
                <c:pt idx="1109">
                  <c:v>43675</c:v>
                </c:pt>
                <c:pt idx="1110">
                  <c:v>43672</c:v>
                </c:pt>
                <c:pt idx="1111">
                  <c:v>43671</c:v>
                </c:pt>
                <c:pt idx="1112">
                  <c:v>43670</c:v>
                </c:pt>
                <c:pt idx="1113">
                  <c:v>43669</c:v>
                </c:pt>
                <c:pt idx="1114">
                  <c:v>43668</c:v>
                </c:pt>
                <c:pt idx="1115">
                  <c:v>43665</c:v>
                </c:pt>
                <c:pt idx="1116">
                  <c:v>43664</c:v>
                </c:pt>
                <c:pt idx="1117">
                  <c:v>43663</c:v>
                </c:pt>
                <c:pt idx="1118">
                  <c:v>43662</c:v>
                </c:pt>
                <c:pt idx="1119">
                  <c:v>43661</c:v>
                </c:pt>
                <c:pt idx="1120">
                  <c:v>43658</c:v>
                </c:pt>
                <c:pt idx="1121">
                  <c:v>43657</c:v>
                </c:pt>
                <c:pt idx="1122">
                  <c:v>43656</c:v>
                </c:pt>
                <c:pt idx="1123">
                  <c:v>43655</c:v>
                </c:pt>
                <c:pt idx="1124">
                  <c:v>43654</c:v>
                </c:pt>
                <c:pt idx="1125">
                  <c:v>43651</c:v>
                </c:pt>
                <c:pt idx="1126">
                  <c:v>43650</c:v>
                </c:pt>
                <c:pt idx="1127">
                  <c:v>43649</c:v>
                </c:pt>
                <c:pt idx="1128">
                  <c:v>43648</c:v>
                </c:pt>
                <c:pt idx="1129">
                  <c:v>43647</c:v>
                </c:pt>
                <c:pt idx="1130">
                  <c:v>43644</c:v>
                </c:pt>
                <c:pt idx="1131">
                  <c:v>43643</c:v>
                </c:pt>
                <c:pt idx="1132">
                  <c:v>43642</c:v>
                </c:pt>
                <c:pt idx="1133">
                  <c:v>43641</c:v>
                </c:pt>
                <c:pt idx="1134">
                  <c:v>43640</c:v>
                </c:pt>
                <c:pt idx="1135">
                  <c:v>43637</c:v>
                </c:pt>
                <c:pt idx="1136">
                  <c:v>43636</c:v>
                </c:pt>
                <c:pt idx="1137">
                  <c:v>43635</c:v>
                </c:pt>
                <c:pt idx="1138">
                  <c:v>43634</c:v>
                </c:pt>
                <c:pt idx="1139">
                  <c:v>43633</c:v>
                </c:pt>
                <c:pt idx="1140">
                  <c:v>43630</c:v>
                </c:pt>
                <c:pt idx="1141">
                  <c:v>43629</c:v>
                </c:pt>
                <c:pt idx="1142">
                  <c:v>43628</c:v>
                </c:pt>
                <c:pt idx="1143">
                  <c:v>43627</c:v>
                </c:pt>
                <c:pt idx="1144">
                  <c:v>43626</c:v>
                </c:pt>
                <c:pt idx="1145">
                  <c:v>43623</c:v>
                </c:pt>
                <c:pt idx="1146">
                  <c:v>43622</c:v>
                </c:pt>
                <c:pt idx="1147">
                  <c:v>43621</c:v>
                </c:pt>
                <c:pt idx="1148">
                  <c:v>43620</c:v>
                </c:pt>
                <c:pt idx="1149">
                  <c:v>43619</c:v>
                </c:pt>
                <c:pt idx="1150">
                  <c:v>43616</c:v>
                </c:pt>
                <c:pt idx="1151">
                  <c:v>43615</c:v>
                </c:pt>
                <c:pt idx="1152">
                  <c:v>43614</c:v>
                </c:pt>
                <c:pt idx="1153">
                  <c:v>43613</c:v>
                </c:pt>
                <c:pt idx="1154">
                  <c:v>43612</c:v>
                </c:pt>
                <c:pt idx="1155">
                  <c:v>43609</c:v>
                </c:pt>
                <c:pt idx="1156">
                  <c:v>43608</c:v>
                </c:pt>
                <c:pt idx="1157">
                  <c:v>43607</c:v>
                </c:pt>
                <c:pt idx="1158">
                  <c:v>43606</c:v>
                </c:pt>
                <c:pt idx="1159">
                  <c:v>43605</c:v>
                </c:pt>
                <c:pt idx="1160">
                  <c:v>43602</c:v>
                </c:pt>
                <c:pt idx="1161">
                  <c:v>43601</c:v>
                </c:pt>
                <c:pt idx="1162">
                  <c:v>43600</c:v>
                </c:pt>
                <c:pt idx="1163">
                  <c:v>43599</c:v>
                </c:pt>
                <c:pt idx="1164">
                  <c:v>43598</c:v>
                </c:pt>
                <c:pt idx="1165">
                  <c:v>43595</c:v>
                </c:pt>
                <c:pt idx="1166">
                  <c:v>43594</c:v>
                </c:pt>
                <c:pt idx="1167">
                  <c:v>43593</c:v>
                </c:pt>
                <c:pt idx="1168">
                  <c:v>43592</c:v>
                </c:pt>
                <c:pt idx="1169">
                  <c:v>43591</c:v>
                </c:pt>
                <c:pt idx="1170">
                  <c:v>43588</c:v>
                </c:pt>
                <c:pt idx="1171">
                  <c:v>43587</c:v>
                </c:pt>
                <c:pt idx="1172">
                  <c:v>43585</c:v>
                </c:pt>
                <c:pt idx="1173">
                  <c:v>43584</c:v>
                </c:pt>
                <c:pt idx="1174">
                  <c:v>43581</c:v>
                </c:pt>
                <c:pt idx="1175">
                  <c:v>43580</c:v>
                </c:pt>
                <c:pt idx="1176">
                  <c:v>43579</c:v>
                </c:pt>
                <c:pt idx="1177">
                  <c:v>43578</c:v>
                </c:pt>
                <c:pt idx="1178">
                  <c:v>43573</c:v>
                </c:pt>
                <c:pt idx="1179">
                  <c:v>43572</c:v>
                </c:pt>
                <c:pt idx="1180">
                  <c:v>43571</c:v>
                </c:pt>
                <c:pt idx="1181">
                  <c:v>43570</c:v>
                </c:pt>
                <c:pt idx="1182">
                  <c:v>43567</c:v>
                </c:pt>
                <c:pt idx="1183">
                  <c:v>43566</c:v>
                </c:pt>
                <c:pt idx="1184">
                  <c:v>43565</c:v>
                </c:pt>
                <c:pt idx="1185">
                  <c:v>43564</c:v>
                </c:pt>
                <c:pt idx="1186">
                  <c:v>43563</c:v>
                </c:pt>
                <c:pt idx="1187">
                  <c:v>43560</c:v>
                </c:pt>
                <c:pt idx="1188">
                  <c:v>43559</c:v>
                </c:pt>
                <c:pt idx="1189">
                  <c:v>43558</c:v>
                </c:pt>
                <c:pt idx="1190">
                  <c:v>43557</c:v>
                </c:pt>
                <c:pt idx="1191">
                  <c:v>43556</c:v>
                </c:pt>
                <c:pt idx="1192">
                  <c:v>43553</c:v>
                </c:pt>
                <c:pt idx="1193">
                  <c:v>43552</c:v>
                </c:pt>
                <c:pt idx="1194">
                  <c:v>43551</c:v>
                </c:pt>
                <c:pt idx="1195">
                  <c:v>43550</c:v>
                </c:pt>
                <c:pt idx="1196">
                  <c:v>43549</c:v>
                </c:pt>
                <c:pt idx="1197">
                  <c:v>43546</c:v>
                </c:pt>
                <c:pt idx="1198">
                  <c:v>43545</c:v>
                </c:pt>
                <c:pt idx="1199">
                  <c:v>43544</c:v>
                </c:pt>
                <c:pt idx="1200">
                  <c:v>43543</c:v>
                </c:pt>
                <c:pt idx="1201">
                  <c:v>43542</c:v>
                </c:pt>
              </c:numCache>
            </c:numRef>
          </c:cat>
          <c:val>
            <c:numRef>
              <c:f>'PXE power (CZ)'!$F$5:$F$1206</c:f>
              <c:numCache>
                <c:formatCode>#,##0.00</c:formatCode>
                <c:ptCount val="1202"/>
                <c:pt idx="0">
                  <c:v>102.15</c:v>
                </c:pt>
                <c:pt idx="1">
                  <c:v>101.04</c:v>
                </c:pt>
                <c:pt idx="2">
                  <c:v>100.27</c:v>
                </c:pt>
                <c:pt idx="3">
                  <c:v>101.66</c:v>
                </c:pt>
                <c:pt idx="4">
                  <c:v>103.21</c:v>
                </c:pt>
                <c:pt idx="5">
                  <c:v>103.92</c:v>
                </c:pt>
                <c:pt idx="6">
                  <c:v>103.53</c:v>
                </c:pt>
                <c:pt idx="7">
                  <c:v>104.64</c:v>
                </c:pt>
                <c:pt idx="8">
                  <c:v>104.56</c:v>
                </c:pt>
                <c:pt idx="9">
                  <c:v>104.59</c:v>
                </c:pt>
                <c:pt idx="10">
                  <c:v>105.21</c:v>
                </c:pt>
                <c:pt idx="11">
                  <c:v>105.25</c:v>
                </c:pt>
                <c:pt idx="12">
                  <c:v>103.52</c:v>
                </c:pt>
                <c:pt idx="13">
                  <c:v>104.63</c:v>
                </c:pt>
                <c:pt idx="14">
                  <c:v>104.07</c:v>
                </c:pt>
                <c:pt idx="15">
                  <c:v>106.68</c:v>
                </c:pt>
                <c:pt idx="16">
                  <c:v>106.03</c:v>
                </c:pt>
                <c:pt idx="17">
                  <c:v>105.05</c:v>
                </c:pt>
                <c:pt idx="18">
                  <c:v>104.57</c:v>
                </c:pt>
                <c:pt idx="19">
                  <c:v>107.18</c:v>
                </c:pt>
                <c:pt idx="20">
                  <c:v>107.91</c:v>
                </c:pt>
                <c:pt idx="21">
                  <c:v>107.67</c:v>
                </c:pt>
                <c:pt idx="22">
                  <c:v>106.86</c:v>
                </c:pt>
                <c:pt idx="23">
                  <c:v>106.8</c:v>
                </c:pt>
                <c:pt idx="24">
                  <c:v>108.18</c:v>
                </c:pt>
                <c:pt idx="25">
                  <c:v>107.67</c:v>
                </c:pt>
                <c:pt idx="26">
                  <c:v>107.34</c:v>
                </c:pt>
                <c:pt idx="27">
                  <c:v>106.6</c:v>
                </c:pt>
                <c:pt idx="28">
                  <c:v>107.23</c:v>
                </c:pt>
                <c:pt idx="29">
                  <c:v>106.91</c:v>
                </c:pt>
                <c:pt idx="30">
                  <c:v>109.48</c:v>
                </c:pt>
                <c:pt idx="31">
                  <c:v>110.25</c:v>
                </c:pt>
                <c:pt idx="32">
                  <c:v>110.65</c:v>
                </c:pt>
                <c:pt idx="33">
                  <c:v>111.27</c:v>
                </c:pt>
                <c:pt idx="34">
                  <c:v>110.19</c:v>
                </c:pt>
                <c:pt idx="35">
                  <c:v>107.14</c:v>
                </c:pt>
                <c:pt idx="36">
                  <c:v>106.62</c:v>
                </c:pt>
                <c:pt idx="37">
                  <c:v>106.92</c:v>
                </c:pt>
                <c:pt idx="38">
                  <c:v>106.9</c:v>
                </c:pt>
                <c:pt idx="39">
                  <c:v>108.95</c:v>
                </c:pt>
                <c:pt idx="40">
                  <c:v>109.67</c:v>
                </c:pt>
                <c:pt idx="41">
                  <c:v>109.78</c:v>
                </c:pt>
                <c:pt idx="42">
                  <c:v>109.27</c:v>
                </c:pt>
                <c:pt idx="43">
                  <c:v>109.05</c:v>
                </c:pt>
                <c:pt idx="44">
                  <c:v>110.68</c:v>
                </c:pt>
                <c:pt idx="45">
                  <c:v>109.55</c:v>
                </c:pt>
                <c:pt idx="46">
                  <c:v>109.16</c:v>
                </c:pt>
                <c:pt idx="47">
                  <c:v>109.07</c:v>
                </c:pt>
                <c:pt idx="48">
                  <c:v>108.43</c:v>
                </c:pt>
                <c:pt idx="49">
                  <c:v>108.12</c:v>
                </c:pt>
                <c:pt idx="50">
                  <c:v>109.44</c:v>
                </c:pt>
                <c:pt idx="51">
                  <c:v>109.42</c:v>
                </c:pt>
                <c:pt idx="52">
                  <c:v>108.98</c:v>
                </c:pt>
                <c:pt idx="53">
                  <c:v>109.59</c:v>
                </c:pt>
                <c:pt idx="54">
                  <c:v>110.58</c:v>
                </c:pt>
                <c:pt idx="55">
                  <c:v>110.52</c:v>
                </c:pt>
                <c:pt idx="56">
                  <c:v>110.47</c:v>
                </c:pt>
                <c:pt idx="57">
                  <c:v>111.28</c:v>
                </c:pt>
                <c:pt idx="58">
                  <c:v>111.14</c:v>
                </c:pt>
                <c:pt idx="59">
                  <c:v>110.56</c:v>
                </c:pt>
                <c:pt idx="60">
                  <c:v>110.3</c:v>
                </c:pt>
                <c:pt idx="61">
                  <c:v>110.06</c:v>
                </c:pt>
                <c:pt idx="62">
                  <c:v>109.49</c:v>
                </c:pt>
                <c:pt idx="63">
                  <c:v>107.98</c:v>
                </c:pt>
                <c:pt idx="64">
                  <c:v>107.8</c:v>
                </c:pt>
                <c:pt idx="65">
                  <c:v>107.61</c:v>
                </c:pt>
                <c:pt idx="66">
                  <c:v>106.29</c:v>
                </c:pt>
                <c:pt idx="67">
                  <c:v>108.15</c:v>
                </c:pt>
                <c:pt idx="68">
                  <c:v>109.23</c:v>
                </c:pt>
                <c:pt idx="69">
                  <c:v>108.73</c:v>
                </c:pt>
                <c:pt idx="70">
                  <c:v>108.72</c:v>
                </c:pt>
                <c:pt idx="71">
                  <c:v>108.88</c:v>
                </c:pt>
                <c:pt idx="72">
                  <c:v>108.91</c:v>
                </c:pt>
                <c:pt idx="73">
                  <c:v>109.3</c:v>
                </c:pt>
                <c:pt idx="74">
                  <c:v>108.54</c:v>
                </c:pt>
                <c:pt idx="75">
                  <c:v>108.61</c:v>
                </c:pt>
                <c:pt idx="76">
                  <c:v>107.3</c:v>
                </c:pt>
                <c:pt idx="77">
                  <c:v>107.77</c:v>
                </c:pt>
                <c:pt idx="78">
                  <c:v>107.33</c:v>
                </c:pt>
                <c:pt idx="79">
                  <c:v>107.34</c:v>
                </c:pt>
                <c:pt idx="80">
                  <c:v>106.8</c:v>
                </c:pt>
                <c:pt idx="81">
                  <c:v>107.23</c:v>
                </c:pt>
                <c:pt idx="82">
                  <c:v>106.89</c:v>
                </c:pt>
                <c:pt idx="83">
                  <c:v>107.51</c:v>
                </c:pt>
                <c:pt idx="84">
                  <c:v>108.63</c:v>
                </c:pt>
                <c:pt idx="85">
                  <c:v>107.74</c:v>
                </c:pt>
                <c:pt idx="86">
                  <c:v>107.95</c:v>
                </c:pt>
                <c:pt idx="87">
                  <c:v>107.78</c:v>
                </c:pt>
                <c:pt idx="88">
                  <c:v>108.65</c:v>
                </c:pt>
                <c:pt idx="89">
                  <c:v>108.3</c:v>
                </c:pt>
                <c:pt idx="90">
                  <c:v>109.23</c:v>
                </c:pt>
                <c:pt idx="91">
                  <c:v>109.06</c:v>
                </c:pt>
                <c:pt idx="92">
                  <c:v>108.88</c:v>
                </c:pt>
                <c:pt idx="93">
                  <c:v>109.31</c:v>
                </c:pt>
                <c:pt idx="94">
                  <c:v>106.48</c:v>
                </c:pt>
                <c:pt idx="95">
                  <c:v>104.75</c:v>
                </c:pt>
                <c:pt idx="96">
                  <c:v>103.68</c:v>
                </c:pt>
                <c:pt idx="97">
                  <c:v>102.84</c:v>
                </c:pt>
                <c:pt idx="98">
                  <c:v>102.67</c:v>
                </c:pt>
                <c:pt idx="99">
                  <c:v>103.05</c:v>
                </c:pt>
                <c:pt idx="100">
                  <c:v>106.24</c:v>
                </c:pt>
                <c:pt idx="101">
                  <c:v>106.18</c:v>
                </c:pt>
                <c:pt idx="102">
                  <c:v>105.85</c:v>
                </c:pt>
                <c:pt idx="103">
                  <c:v>105.88</c:v>
                </c:pt>
                <c:pt idx="104">
                  <c:v>104.33</c:v>
                </c:pt>
                <c:pt idx="105">
                  <c:v>106.35</c:v>
                </c:pt>
                <c:pt idx="106">
                  <c:v>104.55</c:v>
                </c:pt>
                <c:pt idx="107">
                  <c:v>103.57</c:v>
                </c:pt>
                <c:pt idx="108">
                  <c:v>103.3</c:v>
                </c:pt>
                <c:pt idx="109">
                  <c:v>99.55</c:v>
                </c:pt>
                <c:pt idx="110">
                  <c:v>101.95</c:v>
                </c:pt>
                <c:pt idx="111">
                  <c:v>102.75</c:v>
                </c:pt>
                <c:pt idx="112">
                  <c:v>105.55</c:v>
                </c:pt>
                <c:pt idx="113">
                  <c:v>107.8</c:v>
                </c:pt>
                <c:pt idx="114">
                  <c:v>104.74</c:v>
                </c:pt>
                <c:pt idx="115">
                  <c:v>105.05</c:v>
                </c:pt>
                <c:pt idx="116">
                  <c:v>106.05</c:v>
                </c:pt>
                <c:pt idx="117">
                  <c:v>107.81</c:v>
                </c:pt>
                <c:pt idx="118">
                  <c:v>106.8</c:v>
                </c:pt>
                <c:pt idx="119">
                  <c:v>105.65</c:v>
                </c:pt>
                <c:pt idx="120">
                  <c:v>106.3</c:v>
                </c:pt>
                <c:pt idx="121">
                  <c:v>103.9</c:v>
                </c:pt>
                <c:pt idx="122">
                  <c:v>102.05</c:v>
                </c:pt>
                <c:pt idx="123">
                  <c:v>100.65</c:v>
                </c:pt>
                <c:pt idx="124">
                  <c:v>103.3</c:v>
                </c:pt>
                <c:pt idx="125">
                  <c:v>100.85</c:v>
                </c:pt>
                <c:pt idx="126">
                  <c:v>99.41</c:v>
                </c:pt>
                <c:pt idx="127">
                  <c:v>100.6</c:v>
                </c:pt>
                <c:pt idx="128">
                  <c:v>98.45</c:v>
                </c:pt>
                <c:pt idx="129">
                  <c:v>99.93</c:v>
                </c:pt>
                <c:pt idx="130">
                  <c:v>100.08</c:v>
                </c:pt>
                <c:pt idx="131">
                  <c:v>101.64</c:v>
                </c:pt>
                <c:pt idx="132">
                  <c:v>105.66</c:v>
                </c:pt>
                <c:pt idx="133">
                  <c:v>106.73</c:v>
                </c:pt>
                <c:pt idx="134">
                  <c:v>107.8</c:v>
                </c:pt>
                <c:pt idx="135">
                  <c:v>109.12</c:v>
                </c:pt>
                <c:pt idx="136">
                  <c:v>109.43</c:v>
                </c:pt>
                <c:pt idx="137">
                  <c:v>110.75</c:v>
                </c:pt>
                <c:pt idx="138">
                  <c:v>108.63</c:v>
                </c:pt>
                <c:pt idx="139">
                  <c:v>108.11</c:v>
                </c:pt>
                <c:pt idx="140">
                  <c:v>110.05</c:v>
                </c:pt>
                <c:pt idx="141">
                  <c:v>111.35</c:v>
                </c:pt>
                <c:pt idx="142">
                  <c:v>112.3</c:v>
                </c:pt>
                <c:pt idx="143">
                  <c:v>112.08</c:v>
                </c:pt>
                <c:pt idx="144">
                  <c:v>111.07</c:v>
                </c:pt>
                <c:pt idx="145">
                  <c:v>110.28</c:v>
                </c:pt>
                <c:pt idx="146">
                  <c:v>110.15</c:v>
                </c:pt>
                <c:pt idx="147">
                  <c:v>110.65</c:v>
                </c:pt>
                <c:pt idx="148">
                  <c:v>113.04</c:v>
                </c:pt>
                <c:pt idx="149">
                  <c:v>112.59</c:v>
                </c:pt>
                <c:pt idx="150">
                  <c:v>111.9</c:v>
                </c:pt>
                <c:pt idx="151">
                  <c:v>109.65</c:v>
                </c:pt>
                <c:pt idx="152">
                  <c:v>112.53</c:v>
                </c:pt>
                <c:pt idx="153">
                  <c:v>111.32</c:v>
                </c:pt>
                <c:pt idx="154">
                  <c:v>113.09</c:v>
                </c:pt>
                <c:pt idx="155">
                  <c:v>112.96</c:v>
                </c:pt>
                <c:pt idx="156">
                  <c:v>113.95</c:v>
                </c:pt>
                <c:pt idx="157">
                  <c:v>114.1</c:v>
                </c:pt>
                <c:pt idx="158">
                  <c:v>112.97</c:v>
                </c:pt>
                <c:pt idx="159">
                  <c:v>113.32</c:v>
                </c:pt>
                <c:pt idx="160">
                  <c:v>113.92</c:v>
                </c:pt>
                <c:pt idx="161">
                  <c:v>114.9</c:v>
                </c:pt>
                <c:pt idx="162">
                  <c:v>114.21</c:v>
                </c:pt>
                <c:pt idx="163">
                  <c:v>112.15</c:v>
                </c:pt>
                <c:pt idx="164">
                  <c:v>112.4</c:v>
                </c:pt>
                <c:pt idx="165">
                  <c:v>113.52</c:v>
                </c:pt>
                <c:pt idx="166">
                  <c:v>117.65</c:v>
                </c:pt>
                <c:pt idx="167">
                  <c:v>111.25</c:v>
                </c:pt>
                <c:pt idx="168">
                  <c:v>107.27</c:v>
                </c:pt>
                <c:pt idx="169">
                  <c:v>105.86</c:v>
                </c:pt>
                <c:pt idx="170">
                  <c:v>105.56</c:v>
                </c:pt>
                <c:pt idx="171">
                  <c:v>105.69</c:v>
                </c:pt>
                <c:pt idx="172">
                  <c:v>107.4</c:v>
                </c:pt>
                <c:pt idx="173">
                  <c:v>108.41</c:v>
                </c:pt>
                <c:pt idx="174">
                  <c:v>104.36</c:v>
                </c:pt>
                <c:pt idx="175">
                  <c:v>105.97</c:v>
                </c:pt>
                <c:pt idx="176">
                  <c:v>102.96</c:v>
                </c:pt>
                <c:pt idx="177">
                  <c:v>102</c:v>
                </c:pt>
                <c:pt idx="178">
                  <c:v>102.9</c:v>
                </c:pt>
                <c:pt idx="179">
                  <c:v>102.89</c:v>
                </c:pt>
                <c:pt idx="180">
                  <c:v>105.83</c:v>
                </c:pt>
                <c:pt idx="181">
                  <c:v>110.14</c:v>
                </c:pt>
                <c:pt idx="182">
                  <c:v>111.5</c:v>
                </c:pt>
                <c:pt idx="183">
                  <c:v>108.08</c:v>
                </c:pt>
                <c:pt idx="184">
                  <c:v>107.85</c:v>
                </c:pt>
                <c:pt idx="185">
                  <c:v>107.07</c:v>
                </c:pt>
                <c:pt idx="186">
                  <c:v>107.15</c:v>
                </c:pt>
                <c:pt idx="187">
                  <c:v>110.33</c:v>
                </c:pt>
                <c:pt idx="188">
                  <c:v>113.69</c:v>
                </c:pt>
                <c:pt idx="189">
                  <c:v>116.37</c:v>
                </c:pt>
                <c:pt idx="190">
                  <c:v>118</c:v>
                </c:pt>
                <c:pt idx="191">
                  <c:v>118.67</c:v>
                </c:pt>
                <c:pt idx="192">
                  <c:v>121.38</c:v>
                </c:pt>
                <c:pt idx="193">
                  <c:v>120.93</c:v>
                </c:pt>
                <c:pt idx="194">
                  <c:v>120.75</c:v>
                </c:pt>
                <c:pt idx="195">
                  <c:v>120.02</c:v>
                </c:pt>
                <c:pt idx="196">
                  <c:v>119.99</c:v>
                </c:pt>
                <c:pt idx="197">
                  <c:v>120.5</c:v>
                </c:pt>
                <c:pt idx="198">
                  <c:v>120.75</c:v>
                </c:pt>
                <c:pt idx="199">
                  <c:v>120.25</c:v>
                </c:pt>
                <c:pt idx="200">
                  <c:v>119.42</c:v>
                </c:pt>
                <c:pt idx="201">
                  <c:v>118.91</c:v>
                </c:pt>
                <c:pt idx="202">
                  <c:v>120.65</c:v>
                </c:pt>
                <c:pt idx="203">
                  <c:v>121</c:v>
                </c:pt>
                <c:pt idx="204">
                  <c:v>120.67</c:v>
                </c:pt>
                <c:pt idx="205">
                  <c:v>121.18</c:v>
                </c:pt>
                <c:pt idx="206">
                  <c:v>121.32</c:v>
                </c:pt>
                <c:pt idx="207">
                  <c:v>121.98</c:v>
                </c:pt>
                <c:pt idx="208">
                  <c:v>120.83</c:v>
                </c:pt>
                <c:pt idx="209">
                  <c:v>122.33</c:v>
                </c:pt>
                <c:pt idx="210">
                  <c:v>120.9</c:v>
                </c:pt>
                <c:pt idx="211">
                  <c:v>119.38</c:v>
                </c:pt>
                <c:pt idx="212">
                  <c:v>118.75</c:v>
                </c:pt>
                <c:pt idx="213">
                  <c:v>116.77</c:v>
                </c:pt>
                <c:pt idx="214">
                  <c:v>115.02</c:v>
                </c:pt>
                <c:pt idx="215">
                  <c:v>114.71</c:v>
                </c:pt>
                <c:pt idx="216">
                  <c:v>123.25</c:v>
                </c:pt>
                <c:pt idx="217">
                  <c:v>126.58</c:v>
                </c:pt>
                <c:pt idx="218">
                  <c:v>124.75</c:v>
                </c:pt>
                <c:pt idx="219">
                  <c:v>125.75</c:v>
                </c:pt>
                <c:pt idx="220">
                  <c:v>121.15</c:v>
                </c:pt>
                <c:pt idx="221">
                  <c:v>113.83</c:v>
                </c:pt>
                <c:pt idx="222">
                  <c:v>119</c:v>
                </c:pt>
                <c:pt idx="223">
                  <c:v>118.75</c:v>
                </c:pt>
                <c:pt idx="224">
                  <c:v>120</c:v>
                </c:pt>
                <c:pt idx="225">
                  <c:v>131.66999999999999</c:v>
                </c:pt>
                <c:pt idx="226">
                  <c:v>136.25</c:v>
                </c:pt>
                <c:pt idx="227">
                  <c:v>136.25</c:v>
                </c:pt>
                <c:pt idx="228">
                  <c:v>135.5</c:v>
                </c:pt>
                <c:pt idx="229">
                  <c:v>135.5</c:v>
                </c:pt>
                <c:pt idx="230">
                  <c:v>136.69999999999999</c:v>
                </c:pt>
                <c:pt idx="231">
                  <c:v>133.5</c:v>
                </c:pt>
                <c:pt idx="232">
                  <c:v>132.58000000000001</c:v>
                </c:pt>
                <c:pt idx="233">
                  <c:v>135.5</c:v>
                </c:pt>
                <c:pt idx="234">
                  <c:v>134.25</c:v>
                </c:pt>
                <c:pt idx="235">
                  <c:v>135</c:v>
                </c:pt>
                <c:pt idx="236">
                  <c:v>134.5</c:v>
                </c:pt>
                <c:pt idx="237">
                  <c:v>132.66999999999999</c:v>
                </c:pt>
                <c:pt idx="238">
                  <c:v>133.33000000000001</c:v>
                </c:pt>
                <c:pt idx="239">
                  <c:v>132.80000000000001</c:v>
                </c:pt>
                <c:pt idx="240">
                  <c:v>131</c:v>
                </c:pt>
                <c:pt idx="241">
                  <c:v>130.5</c:v>
                </c:pt>
                <c:pt idx="242">
                  <c:v>137.25</c:v>
                </c:pt>
                <c:pt idx="243">
                  <c:v>138</c:v>
                </c:pt>
                <c:pt idx="244">
                  <c:v>136.68</c:v>
                </c:pt>
                <c:pt idx="245">
                  <c:v>139.94999999999999</c:v>
                </c:pt>
                <c:pt idx="246">
                  <c:v>138.25</c:v>
                </c:pt>
                <c:pt idx="247">
                  <c:v>139</c:v>
                </c:pt>
                <c:pt idx="248">
                  <c:v>139.5</c:v>
                </c:pt>
                <c:pt idx="249">
                  <c:v>138.5</c:v>
                </c:pt>
                <c:pt idx="250">
                  <c:v>139.63</c:v>
                </c:pt>
                <c:pt idx="251">
                  <c:v>139.75</c:v>
                </c:pt>
                <c:pt idx="252">
                  <c:v>140.75</c:v>
                </c:pt>
                <c:pt idx="253">
                  <c:v>139.75</c:v>
                </c:pt>
                <c:pt idx="254">
                  <c:v>140.5</c:v>
                </c:pt>
                <c:pt idx="255">
                  <c:v>140.25</c:v>
                </c:pt>
                <c:pt idx="256">
                  <c:v>140.88</c:v>
                </c:pt>
                <c:pt idx="257">
                  <c:v>140.75</c:v>
                </c:pt>
                <c:pt idx="258">
                  <c:v>143.5</c:v>
                </c:pt>
                <c:pt idx="259">
                  <c:v>142.31</c:v>
                </c:pt>
                <c:pt idx="260">
                  <c:v>142.19</c:v>
                </c:pt>
                <c:pt idx="261">
                  <c:v>142.75</c:v>
                </c:pt>
                <c:pt idx="262">
                  <c:v>142.5</c:v>
                </c:pt>
                <c:pt idx="263">
                  <c:v>143.88</c:v>
                </c:pt>
                <c:pt idx="264">
                  <c:v>143.13</c:v>
                </c:pt>
                <c:pt idx="265">
                  <c:v>141</c:v>
                </c:pt>
                <c:pt idx="266">
                  <c:v>140.75</c:v>
                </c:pt>
                <c:pt idx="267">
                  <c:v>142.13</c:v>
                </c:pt>
                <c:pt idx="268">
                  <c:v>140.5</c:v>
                </c:pt>
                <c:pt idx="269">
                  <c:v>144.84</c:v>
                </c:pt>
                <c:pt idx="270">
                  <c:v>143.28</c:v>
                </c:pt>
                <c:pt idx="271">
                  <c:v>146.38999999999999</c:v>
                </c:pt>
                <c:pt idx="272">
                  <c:v>148</c:v>
                </c:pt>
                <c:pt idx="273">
                  <c:v>148.19</c:v>
                </c:pt>
                <c:pt idx="274">
                  <c:v>148.69999999999999</c:v>
                </c:pt>
                <c:pt idx="275">
                  <c:v>149.65</c:v>
                </c:pt>
                <c:pt idx="276">
                  <c:v>154</c:v>
                </c:pt>
                <c:pt idx="277">
                  <c:v>153</c:v>
                </c:pt>
                <c:pt idx="278">
                  <c:v>153.75</c:v>
                </c:pt>
                <c:pt idx="279">
                  <c:v>153.75</c:v>
                </c:pt>
                <c:pt idx="280">
                  <c:v>151.75</c:v>
                </c:pt>
                <c:pt idx="281">
                  <c:v>160.66999999999999</c:v>
                </c:pt>
                <c:pt idx="282">
                  <c:v>162.33000000000001</c:v>
                </c:pt>
                <c:pt idx="283">
                  <c:v>162.32</c:v>
                </c:pt>
                <c:pt idx="284">
                  <c:v>158.63</c:v>
                </c:pt>
                <c:pt idx="285">
                  <c:v>158</c:v>
                </c:pt>
                <c:pt idx="286">
                  <c:v>159.5</c:v>
                </c:pt>
                <c:pt idx="287">
                  <c:v>160.19</c:v>
                </c:pt>
                <c:pt idx="288">
                  <c:v>169</c:v>
                </c:pt>
                <c:pt idx="289">
                  <c:v>171.5</c:v>
                </c:pt>
                <c:pt idx="290">
                  <c:v>170.38</c:v>
                </c:pt>
                <c:pt idx="291">
                  <c:v>168.5</c:v>
                </c:pt>
                <c:pt idx="292">
                  <c:v>167.5</c:v>
                </c:pt>
                <c:pt idx="293">
                  <c:v>160.80000000000001</c:v>
                </c:pt>
                <c:pt idx="294">
                  <c:v>157.16999999999999</c:v>
                </c:pt>
                <c:pt idx="295">
                  <c:v>159.5</c:v>
                </c:pt>
                <c:pt idx="296">
                  <c:v>155.41999999999999</c:v>
                </c:pt>
                <c:pt idx="297">
                  <c:v>159.5</c:v>
                </c:pt>
                <c:pt idx="298">
                  <c:v>162.5</c:v>
                </c:pt>
                <c:pt idx="299">
                  <c:v>164.45</c:v>
                </c:pt>
                <c:pt idx="300">
                  <c:v>161</c:v>
                </c:pt>
                <c:pt idx="301">
                  <c:v>161.5</c:v>
                </c:pt>
                <c:pt idx="302">
                  <c:v>164.5</c:v>
                </c:pt>
                <c:pt idx="303">
                  <c:v>162</c:v>
                </c:pt>
                <c:pt idx="304">
                  <c:v>162</c:v>
                </c:pt>
                <c:pt idx="305">
                  <c:v>163.25</c:v>
                </c:pt>
                <c:pt idx="306">
                  <c:v>162.5</c:v>
                </c:pt>
                <c:pt idx="307">
                  <c:v>174.5</c:v>
                </c:pt>
                <c:pt idx="308">
                  <c:v>170</c:v>
                </c:pt>
                <c:pt idx="309">
                  <c:v>162.5</c:v>
                </c:pt>
                <c:pt idx="310">
                  <c:v>159.5</c:v>
                </c:pt>
                <c:pt idx="311">
                  <c:v>161</c:v>
                </c:pt>
                <c:pt idx="312">
                  <c:v>151.5</c:v>
                </c:pt>
                <c:pt idx="313">
                  <c:v>157.71</c:v>
                </c:pt>
                <c:pt idx="314">
                  <c:v>162.25</c:v>
                </c:pt>
                <c:pt idx="315">
                  <c:v>162</c:v>
                </c:pt>
                <c:pt idx="316">
                  <c:v>161.5</c:v>
                </c:pt>
                <c:pt idx="317">
                  <c:v>168</c:v>
                </c:pt>
                <c:pt idx="318">
                  <c:v>184</c:v>
                </c:pt>
                <c:pt idx="319">
                  <c:v>190</c:v>
                </c:pt>
                <c:pt idx="320">
                  <c:v>201.5</c:v>
                </c:pt>
                <c:pt idx="321">
                  <c:v>231.5</c:v>
                </c:pt>
                <c:pt idx="322">
                  <c:v>211.5</c:v>
                </c:pt>
                <c:pt idx="323">
                  <c:v>209.5</c:v>
                </c:pt>
                <c:pt idx="324">
                  <c:v>210.25</c:v>
                </c:pt>
                <c:pt idx="325">
                  <c:v>208.5</c:v>
                </c:pt>
                <c:pt idx="326">
                  <c:v>193.75</c:v>
                </c:pt>
                <c:pt idx="327">
                  <c:v>191</c:v>
                </c:pt>
                <c:pt idx="328">
                  <c:v>180.5</c:v>
                </c:pt>
                <c:pt idx="329">
                  <c:v>179.83</c:v>
                </c:pt>
                <c:pt idx="330">
                  <c:v>167.25</c:v>
                </c:pt>
                <c:pt idx="331">
                  <c:v>165.63</c:v>
                </c:pt>
                <c:pt idx="332">
                  <c:v>162</c:v>
                </c:pt>
                <c:pt idx="333">
                  <c:v>152.25</c:v>
                </c:pt>
                <c:pt idx="334">
                  <c:v>147.75</c:v>
                </c:pt>
                <c:pt idx="335">
                  <c:v>146.88</c:v>
                </c:pt>
                <c:pt idx="336">
                  <c:v>147.75</c:v>
                </c:pt>
                <c:pt idx="337">
                  <c:v>148.72999999999999</c:v>
                </c:pt>
                <c:pt idx="338">
                  <c:v>149.13</c:v>
                </c:pt>
                <c:pt idx="339">
                  <c:v>149.5</c:v>
                </c:pt>
                <c:pt idx="340">
                  <c:v>149</c:v>
                </c:pt>
                <c:pt idx="341">
                  <c:v>147.25</c:v>
                </c:pt>
                <c:pt idx="342">
                  <c:v>147.72</c:v>
                </c:pt>
                <c:pt idx="343">
                  <c:v>151.5</c:v>
                </c:pt>
                <c:pt idx="344">
                  <c:v>150.75</c:v>
                </c:pt>
                <c:pt idx="345">
                  <c:v>147.07</c:v>
                </c:pt>
                <c:pt idx="346">
                  <c:v>148.5</c:v>
                </c:pt>
                <c:pt idx="347">
                  <c:v>141.54</c:v>
                </c:pt>
                <c:pt idx="348">
                  <c:v>144.81</c:v>
                </c:pt>
                <c:pt idx="349">
                  <c:v>148.07</c:v>
                </c:pt>
                <c:pt idx="350">
                  <c:v>147.36000000000001</c:v>
                </c:pt>
                <c:pt idx="351">
                  <c:v>144.25</c:v>
                </c:pt>
                <c:pt idx="352">
                  <c:v>149.1</c:v>
                </c:pt>
                <c:pt idx="353">
                  <c:v>152.69999999999999</c:v>
                </c:pt>
                <c:pt idx="354">
                  <c:v>153.5</c:v>
                </c:pt>
                <c:pt idx="355">
                  <c:v>153.75</c:v>
                </c:pt>
                <c:pt idx="356">
                  <c:v>154.13999999999999</c:v>
                </c:pt>
                <c:pt idx="357">
                  <c:v>157.28</c:v>
                </c:pt>
                <c:pt idx="358">
                  <c:v>152.07</c:v>
                </c:pt>
                <c:pt idx="359">
                  <c:v>148.5</c:v>
                </c:pt>
                <c:pt idx="360">
                  <c:v>149.01</c:v>
                </c:pt>
                <c:pt idx="361">
                  <c:v>139.25</c:v>
                </c:pt>
                <c:pt idx="362">
                  <c:v>144.51</c:v>
                </c:pt>
                <c:pt idx="363">
                  <c:v>134</c:v>
                </c:pt>
                <c:pt idx="364">
                  <c:v>131.5</c:v>
                </c:pt>
                <c:pt idx="365">
                  <c:v>132.88</c:v>
                </c:pt>
                <c:pt idx="366">
                  <c:v>134.38</c:v>
                </c:pt>
                <c:pt idx="367">
                  <c:v>134</c:v>
                </c:pt>
                <c:pt idx="368">
                  <c:v>131.69</c:v>
                </c:pt>
                <c:pt idx="369">
                  <c:v>130.81</c:v>
                </c:pt>
                <c:pt idx="370">
                  <c:v>132.62</c:v>
                </c:pt>
                <c:pt idx="371">
                  <c:v>136</c:v>
                </c:pt>
                <c:pt idx="372">
                  <c:v>140.66</c:v>
                </c:pt>
                <c:pt idx="373">
                  <c:v>141.13999999999999</c:v>
                </c:pt>
                <c:pt idx="374">
                  <c:v>139.88</c:v>
                </c:pt>
                <c:pt idx="375">
                  <c:v>139.38</c:v>
                </c:pt>
                <c:pt idx="376">
                  <c:v>139.5</c:v>
                </c:pt>
                <c:pt idx="377">
                  <c:v>144.75</c:v>
                </c:pt>
                <c:pt idx="378">
                  <c:v>145.81</c:v>
                </c:pt>
                <c:pt idx="379">
                  <c:v>147.44</c:v>
                </c:pt>
                <c:pt idx="380">
                  <c:v>148.6</c:v>
                </c:pt>
                <c:pt idx="381">
                  <c:v>149.69999999999999</c:v>
                </c:pt>
                <c:pt idx="382">
                  <c:v>147.44999999999999</c:v>
                </c:pt>
                <c:pt idx="383">
                  <c:v>146.75</c:v>
                </c:pt>
                <c:pt idx="384">
                  <c:v>145.75</c:v>
                </c:pt>
                <c:pt idx="385">
                  <c:v>142.63</c:v>
                </c:pt>
                <c:pt idx="386">
                  <c:v>141.38999999999999</c:v>
                </c:pt>
                <c:pt idx="387">
                  <c:v>141.5</c:v>
                </c:pt>
                <c:pt idx="388">
                  <c:v>141.5</c:v>
                </c:pt>
                <c:pt idx="389">
                  <c:v>141.72999999999999</c:v>
                </c:pt>
                <c:pt idx="390">
                  <c:v>141</c:v>
                </c:pt>
                <c:pt idx="391">
                  <c:v>142.65</c:v>
                </c:pt>
                <c:pt idx="392">
                  <c:v>141</c:v>
                </c:pt>
                <c:pt idx="393">
                  <c:v>140.82</c:v>
                </c:pt>
                <c:pt idx="394">
                  <c:v>143.04</c:v>
                </c:pt>
                <c:pt idx="395">
                  <c:v>140.30000000000001</c:v>
                </c:pt>
                <c:pt idx="396">
                  <c:v>142.47999999999999</c:v>
                </c:pt>
                <c:pt idx="397">
                  <c:v>144.46</c:v>
                </c:pt>
                <c:pt idx="398">
                  <c:v>140</c:v>
                </c:pt>
                <c:pt idx="399">
                  <c:v>135.65</c:v>
                </c:pt>
                <c:pt idx="400">
                  <c:v>134.16</c:v>
                </c:pt>
                <c:pt idx="401">
                  <c:v>136.59</c:v>
                </c:pt>
                <c:pt idx="402">
                  <c:v>138.88</c:v>
                </c:pt>
                <c:pt idx="403">
                  <c:v>132.75</c:v>
                </c:pt>
                <c:pt idx="404">
                  <c:v>131.88</c:v>
                </c:pt>
                <c:pt idx="405">
                  <c:v>130.63</c:v>
                </c:pt>
                <c:pt idx="406">
                  <c:v>129.91999999999999</c:v>
                </c:pt>
                <c:pt idx="407">
                  <c:v>130.19</c:v>
                </c:pt>
                <c:pt idx="408">
                  <c:v>130.25</c:v>
                </c:pt>
                <c:pt idx="409">
                  <c:v>130.22999999999999</c:v>
                </c:pt>
                <c:pt idx="410">
                  <c:v>131.19</c:v>
                </c:pt>
                <c:pt idx="411">
                  <c:v>128.38</c:v>
                </c:pt>
                <c:pt idx="412">
                  <c:v>125.13</c:v>
                </c:pt>
                <c:pt idx="413">
                  <c:v>117.38</c:v>
                </c:pt>
                <c:pt idx="414">
                  <c:v>113</c:v>
                </c:pt>
                <c:pt idx="415">
                  <c:v>112.62</c:v>
                </c:pt>
                <c:pt idx="416">
                  <c:v>112.44</c:v>
                </c:pt>
                <c:pt idx="417">
                  <c:v>109.5</c:v>
                </c:pt>
                <c:pt idx="418">
                  <c:v>104.5</c:v>
                </c:pt>
                <c:pt idx="419">
                  <c:v>104.13</c:v>
                </c:pt>
                <c:pt idx="420">
                  <c:v>103.14</c:v>
                </c:pt>
                <c:pt idx="421">
                  <c:v>101.63</c:v>
                </c:pt>
                <c:pt idx="422">
                  <c:v>102.38</c:v>
                </c:pt>
                <c:pt idx="423">
                  <c:v>98.82</c:v>
                </c:pt>
                <c:pt idx="424">
                  <c:v>98.35</c:v>
                </c:pt>
                <c:pt idx="425">
                  <c:v>99.13</c:v>
                </c:pt>
                <c:pt idx="426">
                  <c:v>98.13</c:v>
                </c:pt>
                <c:pt idx="427">
                  <c:v>98.18</c:v>
                </c:pt>
                <c:pt idx="428">
                  <c:v>94.57</c:v>
                </c:pt>
                <c:pt idx="429">
                  <c:v>93.79</c:v>
                </c:pt>
                <c:pt idx="430">
                  <c:v>94.38</c:v>
                </c:pt>
                <c:pt idx="431">
                  <c:v>93</c:v>
                </c:pt>
                <c:pt idx="432">
                  <c:v>92.55</c:v>
                </c:pt>
                <c:pt idx="433">
                  <c:v>90.99</c:v>
                </c:pt>
                <c:pt idx="434">
                  <c:v>92.6</c:v>
                </c:pt>
                <c:pt idx="435">
                  <c:v>92.85</c:v>
                </c:pt>
                <c:pt idx="436">
                  <c:v>92</c:v>
                </c:pt>
                <c:pt idx="437">
                  <c:v>91.55</c:v>
                </c:pt>
                <c:pt idx="438">
                  <c:v>93.88</c:v>
                </c:pt>
                <c:pt idx="439">
                  <c:v>93</c:v>
                </c:pt>
                <c:pt idx="440">
                  <c:v>93.13</c:v>
                </c:pt>
                <c:pt idx="441">
                  <c:v>94.25</c:v>
                </c:pt>
                <c:pt idx="442">
                  <c:v>96.45</c:v>
                </c:pt>
                <c:pt idx="443">
                  <c:v>95.5</c:v>
                </c:pt>
                <c:pt idx="444">
                  <c:v>92.25</c:v>
                </c:pt>
                <c:pt idx="445">
                  <c:v>90.63</c:v>
                </c:pt>
                <c:pt idx="446">
                  <c:v>92.88</c:v>
                </c:pt>
                <c:pt idx="447">
                  <c:v>94.44</c:v>
                </c:pt>
                <c:pt idx="448">
                  <c:v>92.5</c:v>
                </c:pt>
                <c:pt idx="449">
                  <c:v>94.5</c:v>
                </c:pt>
                <c:pt idx="450">
                  <c:v>97.9</c:v>
                </c:pt>
                <c:pt idx="451">
                  <c:v>94.4</c:v>
                </c:pt>
                <c:pt idx="452">
                  <c:v>93.25</c:v>
                </c:pt>
                <c:pt idx="453">
                  <c:v>91.5</c:v>
                </c:pt>
                <c:pt idx="454">
                  <c:v>90.98</c:v>
                </c:pt>
                <c:pt idx="455">
                  <c:v>91.03</c:v>
                </c:pt>
                <c:pt idx="456">
                  <c:v>92.66</c:v>
                </c:pt>
                <c:pt idx="457">
                  <c:v>93.48</c:v>
                </c:pt>
                <c:pt idx="458">
                  <c:v>94.25</c:v>
                </c:pt>
                <c:pt idx="459">
                  <c:v>94.25</c:v>
                </c:pt>
                <c:pt idx="460">
                  <c:v>93.5</c:v>
                </c:pt>
                <c:pt idx="461">
                  <c:v>94.28</c:v>
                </c:pt>
                <c:pt idx="462">
                  <c:v>94.7</c:v>
                </c:pt>
                <c:pt idx="463">
                  <c:v>93.63</c:v>
                </c:pt>
                <c:pt idx="464">
                  <c:v>94.65</c:v>
                </c:pt>
                <c:pt idx="465">
                  <c:v>93</c:v>
                </c:pt>
                <c:pt idx="466">
                  <c:v>93.05</c:v>
                </c:pt>
                <c:pt idx="467">
                  <c:v>90.06</c:v>
                </c:pt>
                <c:pt idx="468">
                  <c:v>92.13</c:v>
                </c:pt>
                <c:pt idx="469">
                  <c:v>91.5</c:v>
                </c:pt>
                <c:pt idx="470">
                  <c:v>90.63</c:v>
                </c:pt>
                <c:pt idx="471">
                  <c:v>88</c:v>
                </c:pt>
                <c:pt idx="472">
                  <c:v>87.25</c:v>
                </c:pt>
                <c:pt idx="473">
                  <c:v>85.9</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numCache>
            </c:numRef>
          </c:val>
          <c:smooth val="0"/>
          <c:extLst>
            <c:ext xmlns:c16="http://schemas.microsoft.com/office/drawing/2014/chart" uri="{C3380CC4-5D6E-409C-BE32-E72D297353CC}">
              <c16:uniqueId val="{00000005-AC0C-48D4-9D09-CE1D9AF91985}"/>
            </c:ext>
          </c:extLst>
        </c:ser>
        <c:dLbls>
          <c:showLegendKey val="0"/>
          <c:showVal val="0"/>
          <c:showCatName val="0"/>
          <c:showSerName val="0"/>
          <c:showPercent val="0"/>
          <c:showBubbleSize val="0"/>
        </c:dLbls>
        <c:smooth val="0"/>
        <c:axId val="33218975"/>
        <c:axId val="33220943"/>
      </c:lineChart>
      <c:dateAx>
        <c:axId val="33218975"/>
        <c:scaling>
          <c:orientation val="minMax"/>
          <c:min val="44927"/>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33220943"/>
        <c:crosses val="autoZero"/>
        <c:auto val="1"/>
        <c:lblOffset val="100"/>
        <c:baseTimeUnit val="days"/>
      </c:dateAx>
      <c:valAx>
        <c:axId val="33220943"/>
        <c:scaling>
          <c:orientation val="minMax"/>
          <c:max val="220"/>
          <c:min val="80"/>
        </c:scaling>
        <c:delete val="0"/>
        <c:axPos val="l"/>
        <c:majorGridlines>
          <c:spPr>
            <a:ln w="9525" cap="flat" cmpd="sng" algn="ctr">
              <a:solidFill>
                <a:schemeClr val="bg1">
                  <a:lumMod val="50000"/>
                  <a:alpha val="30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r>
                  <a:rPr lang="cs-CZ"/>
                  <a:t>EUR/MWh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332189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2001724040878999"/>
          <c:w val="0.99741447429158392"/>
          <c:h val="0.76998476056334553"/>
        </c:manualLayout>
      </c:layout>
      <c:barChart>
        <c:barDir val="col"/>
        <c:grouping val="clustered"/>
        <c:varyColors val="0"/>
        <c:ser>
          <c:idx val="0"/>
          <c:order val="0"/>
          <c:tx>
            <c:strRef>
              <c:f>'Columns_clustered'!$B$1</c:f>
              <c:strCache>
                <c:ptCount val="1"/>
                <c:pt idx="0">
                  <c:v>2023 se zastropováním</c:v>
                </c:pt>
              </c:strCache>
            </c:strRef>
          </c:tx>
          <c:spPr>
            <a:solidFill>
              <a:srgbClr val="FFE600"/>
            </a:solidFill>
            <a:ln>
              <a:noFill/>
            </a:ln>
            <a:effectLst/>
          </c:spPr>
          <c:invertIfNegative val="0"/>
          <c:dPt>
            <c:idx val="0"/>
            <c:invertIfNegative val="0"/>
            <c:bubble3D val="0"/>
            <c:extLst>
              <c:ext xmlns:c16="http://schemas.microsoft.com/office/drawing/2014/chart" uri="{C3380CC4-5D6E-409C-BE32-E72D297353CC}">
                <c16:uniqueId val="{00000000-73D8-4BCF-9C24-7BF5EEF394A3}"/>
              </c:ext>
            </c:extLst>
          </c:dPt>
          <c:dPt>
            <c:idx val="1"/>
            <c:invertIfNegative val="0"/>
            <c:bubble3D val="0"/>
            <c:extLst>
              <c:ext xmlns:c16="http://schemas.microsoft.com/office/drawing/2014/chart" uri="{C3380CC4-5D6E-409C-BE32-E72D297353CC}">
                <c16:uniqueId val="{00000001-73D8-4BCF-9C24-7BF5EEF394A3}"/>
              </c:ext>
            </c:extLst>
          </c:dPt>
          <c:dPt>
            <c:idx val="2"/>
            <c:invertIfNegative val="0"/>
            <c:bubble3D val="0"/>
            <c:extLst>
              <c:ext xmlns:c16="http://schemas.microsoft.com/office/drawing/2014/chart" uri="{C3380CC4-5D6E-409C-BE32-E72D297353CC}">
                <c16:uniqueId val="{00000002-73D8-4BCF-9C24-7BF5EEF394A3}"/>
              </c:ext>
            </c:extLst>
          </c:dPt>
          <c:dPt>
            <c:idx val="3"/>
            <c:invertIfNegative val="0"/>
            <c:bubble3D val="0"/>
            <c:extLst>
              <c:ext xmlns:c16="http://schemas.microsoft.com/office/drawing/2014/chart" uri="{C3380CC4-5D6E-409C-BE32-E72D297353CC}">
                <c16:uniqueId val="{00000003-73D8-4BCF-9C24-7BF5EEF394A3}"/>
              </c:ext>
            </c:extLst>
          </c:dPt>
          <c:dPt>
            <c:idx val="4"/>
            <c:invertIfNegative val="0"/>
            <c:bubble3D val="0"/>
            <c:extLst>
              <c:ext xmlns:c16="http://schemas.microsoft.com/office/drawing/2014/chart" uri="{C3380CC4-5D6E-409C-BE32-E72D297353CC}">
                <c16:uniqueId val="{00000004-73D8-4BCF-9C24-7BF5EEF394A3}"/>
              </c:ext>
            </c:extLst>
          </c:dPt>
          <c:dPt>
            <c:idx val="5"/>
            <c:invertIfNegative val="0"/>
            <c:bubble3D val="0"/>
            <c:extLst>
              <c:ext xmlns:c16="http://schemas.microsoft.com/office/drawing/2014/chart" uri="{C3380CC4-5D6E-409C-BE32-E72D297353CC}">
                <c16:uniqueId val="{00000005-73D8-4BCF-9C24-7BF5EEF394A3}"/>
              </c:ext>
            </c:extLst>
          </c:dPt>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'Columns_clustered'!$A$2:$A$5</c:f>
              <c:strCache>
                <c:ptCount val="4"/>
                <c:pt idx="0">
                  <c:v>ČEZ</c:v>
                </c:pt>
                <c:pt idx="1">
                  <c:v>EG.D</c:v>
                </c:pt>
                <c:pt idx="2">
                  <c:v>PRE</c:v>
                </c:pt>
                <c:pt idx="3">
                  <c:v>Průměr</c:v>
                </c:pt>
              </c:strCache>
            </c:strRef>
          </c:cat>
          <c:val>
            <c:numRef>
              <c:f>'Columns_clustered'!$B$2:$B$5</c:f>
              <c:numCache>
                <c:formatCode>#,##0</c:formatCode>
                <c:ptCount val="4"/>
                <c:pt idx="0">
                  <c:v>212926.2</c:v>
                </c:pt>
                <c:pt idx="1">
                  <c:v>226467.3</c:v>
                </c:pt>
                <c:pt idx="2">
                  <c:v>218886.3</c:v>
                </c:pt>
                <c:pt idx="3">
                  <c:v>219426.6</c:v>
                </c:pt>
              </c:numCache>
            </c:numRef>
          </c:val>
          <c:extLst>
            <c:ext xmlns:c16="http://schemas.microsoft.com/office/drawing/2014/chart" uri="{C3380CC4-5D6E-409C-BE32-E72D297353CC}">
              <c16:uniqueId val="{00000006-73D8-4BCF-9C24-7BF5EEF394A3}"/>
            </c:ext>
          </c:extLst>
        </c:ser>
        <c:ser>
          <c:idx val="1"/>
          <c:order val="1"/>
          <c:tx>
            <c:strRef>
              <c:f>'Columns_clustered'!$C$1</c:f>
              <c:strCache>
                <c:ptCount val="1"/>
                <c:pt idx="0">
                  <c:v>2023 bez zastropování</c:v>
                </c:pt>
              </c:strCache>
            </c:strRef>
          </c:tx>
          <c:spPr>
            <a:solidFill>
              <a:schemeClr val="tx1">
                <a:lumMod val="5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60000"/>
                        <a:lumOff val="4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'Columns_clustered'!$A$2:$A$5</c:f>
              <c:strCache>
                <c:ptCount val="4"/>
                <c:pt idx="0">
                  <c:v>ČEZ</c:v>
                </c:pt>
                <c:pt idx="1">
                  <c:v>EG.D</c:v>
                </c:pt>
                <c:pt idx="2">
                  <c:v>PRE</c:v>
                </c:pt>
                <c:pt idx="3">
                  <c:v>Průměr</c:v>
                </c:pt>
              </c:strCache>
            </c:strRef>
          </c:cat>
          <c:val>
            <c:numRef>
              <c:f>'Columns_clustered'!$C$2:$C$5</c:f>
              <c:numCache>
                <c:formatCode>#,##0</c:formatCode>
                <c:ptCount val="4"/>
                <c:pt idx="0">
                  <c:v>305897.05347398849</c:v>
                </c:pt>
                <c:pt idx="1">
                  <c:v>319438.15347398847</c:v>
                </c:pt>
                <c:pt idx="2">
                  <c:v>311857.15347398847</c:v>
                </c:pt>
                <c:pt idx="3">
                  <c:v>312397.45347398845</c:v>
                </c:pt>
              </c:numCache>
            </c:numRef>
          </c:val>
          <c:extLst>
            <c:ext xmlns:c16="http://schemas.microsoft.com/office/drawing/2014/chart" uri="{C3380CC4-5D6E-409C-BE32-E72D297353CC}">
              <c16:uniqueId val="{00000007-73D8-4BCF-9C24-7BF5EEF394A3}"/>
            </c:ext>
          </c:extLst>
        </c:ser>
        <c:ser>
          <c:idx val="2"/>
          <c:order val="2"/>
          <c:tx>
            <c:strRef>
              <c:f>'Columns_clustered'!$D$1</c:f>
              <c:strCache>
                <c:ptCount val="1"/>
                <c:pt idx="0">
                  <c:v>2024</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'Columns_clustered'!$A$2:$A$5</c:f>
              <c:strCache>
                <c:ptCount val="4"/>
                <c:pt idx="0">
                  <c:v>ČEZ</c:v>
                </c:pt>
                <c:pt idx="1">
                  <c:v>EG.D</c:v>
                </c:pt>
                <c:pt idx="2">
                  <c:v>PRE</c:v>
                </c:pt>
                <c:pt idx="3">
                  <c:v>Průměr</c:v>
                </c:pt>
              </c:strCache>
            </c:strRef>
          </c:cat>
          <c:val>
            <c:numRef>
              <c:f>'Columns_clustered'!$D$2:$D$5</c:f>
              <c:numCache>
                <c:formatCode>#,##0</c:formatCode>
                <c:ptCount val="4"/>
                <c:pt idx="0">
                  <c:v>193602.94304302317</c:v>
                </c:pt>
                <c:pt idx="1">
                  <c:v>211385.44304302317</c:v>
                </c:pt>
                <c:pt idx="2">
                  <c:v>193675.24304302316</c:v>
                </c:pt>
                <c:pt idx="3">
                  <c:v>199554.54304302318</c:v>
                </c:pt>
              </c:numCache>
            </c:numRef>
          </c:val>
          <c:extLst>
            <c:ext xmlns:c16="http://schemas.microsoft.com/office/drawing/2014/chart" uri="{C3380CC4-5D6E-409C-BE32-E72D297353CC}">
              <c16:uniqueId val="{00000008-73D8-4BCF-9C24-7BF5EEF394A3}"/>
            </c:ext>
          </c:extLst>
        </c:ser>
        <c:dLbls>
          <c:dLblPos val="inEnd"/>
          <c:showLegendKey val="0"/>
          <c:showVal val="1"/>
          <c:showCatName val="0"/>
          <c:showSerName val="0"/>
          <c:showPercent val="0"/>
          <c:showBubbleSize val="0"/>
        </c:dLbls>
        <c:gapWidth val="400"/>
        <c:overlap val="-35"/>
        <c:axId val="506014336"/>
        <c:axId val="506002688"/>
      </c:barChart>
      <c:valAx>
        <c:axId val="506002688"/>
        <c:scaling>
          <c:orientation val="minMax"/>
        </c:scaling>
        <c:delete val="1"/>
        <c:axPos val="l"/>
        <c:numFmt formatCode="#,##0" sourceLinked="1"/>
        <c:majorTickMark val="none"/>
        <c:minorTickMark val="none"/>
        <c:tickLblPos val="nextTo"/>
        <c:crossAx val="506014336"/>
        <c:crosses val="autoZero"/>
        <c:crossBetween val="between"/>
      </c:valAx>
      <c:catAx>
        <c:axId val="5060143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bg1"/>
                </a:solidFill>
                <a:latin typeface="+mn-lt"/>
                <a:ea typeface="+mn-ea"/>
                <a:cs typeface="+mn-cs"/>
              </a:defRPr>
            </a:pPr>
            <a:endParaRPr lang="en-US"/>
          </a:p>
        </c:txPr>
        <c:crossAx val="506002688"/>
        <c:crosses val="autoZero"/>
        <c:auto val="1"/>
        <c:lblAlgn val="ctr"/>
        <c:lblOffset val="100"/>
        <c:noMultiLvlLbl val="0"/>
      </c:catAx>
      <c:spPr>
        <a:noFill/>
        <a:ln>
          <a:noFill/>
        </a:ln>
        <a:effectLst/>
      </c:spPr>
    </c:plotArea>
    <c:plotVisOnly val="0"/>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2001724040878999"/>
          <c:w val="0.99741447429158392"/>
          <c:h val="0.76998476056334553"/>
        </c:manualLayout>
      </c:layout>
      <c:barChart>
        <c:barDir val="col"/>
        <c:grouping val="clustered"/>
        <c:varyColors val="0"/>
        <c:ser>
          <c:idx val="0"/>
          <c:order val="0"/>
          <c:tx>
            <c:strRef>
              <c:f>'Columns_clustered'!$B$1</c:f>
              <c:strCache>
                <c:ptCount val="1"/>
                <c:pt idx="0">
                  <c:v>2023 se zastropováním</c:v>
                </c:pt>
              </c:strCache>
            </c:strRef>
          </c:tx>
          <c:spPr>
            <a:solidFill>
              <a:srgbClr val="FFE600"/>
            </a:solidFill>
            <a:ln>
              <a:noFill/>
            </a:ln>
            <a:effectLst/>
          </c:spPr>
          <c:invertIfNegative val="0"/>
          <c:dPt>
            <c:idx val="0"/>
            <c:invertIfNegative val="0"/>
            <c:bubble3D val="0"/>
            <c:extLst>
              <c:ext xmlns:c16="http://schemas.microsoft.com/office/drawing/2014/chart" uri="{C3380CC4-5D6E-409C-BE32-E72D297353CC}">
                <c16:uniqueId val="{00000000-8D26-4351-8DA0-A3D5CC1780E6}"/>
              </c:ext>
            </c:extLst>
          </c:dPt>
          <c:dPt>
            <c:idx val="1"/>
            <c:invertIfNegative val="0"/>
            <c:bubble3D val="0"/>
            <c:extLst>
              <c:ext xmlns:c16="http://schemas.microsoft.com/office/drawing/2014/chart" uri="{C3380CC4-5D6E-409C-BE32-E72D297353CC}">
                <c16:uniqueId val="{00000001-8D26-4351-8DA0-A3D5CC1780E6}"/>
              </c:ext>
            </c:extLst>
          </c:dPt>
          <c:dPt>
            <c:idx val="2"/>
            <c:invertIfNegative val="0"/>
            <c:bubble3D val="0"/>
            <c:extLst>
              <c:ext xmlns:c16="http://schemas.microsoft.com/office/drawing/2014/chart" uri="{C3380CC4-5D6E-409C-BE32-E72D297353CC}">
                <c16:uniqueId val="{00000002-8D26-4351-8DA0-A3D5CC1780E6}"/>
              </c:ext>
            </c:extLst>
          </c:dPt>
          <c:dPt>
            <c:idx val="3"/>
            <c:invertIfNegative val="0"/>
            <c:bubble3D val="0"/>
            <c:extLst>
              <c:ext xmlns:c16="http://schemas.microsoft.com/office/drawing/2014/chart" uri="{C3380CC4-5D6E-409C-BE32-E72D297353CC}">
                <c16:uniqueId val="{00000003-8D26-4351-8DA0-A3D5CC1780E6}"/>
              </c:ext>
            </c:extLst>
          </c:dPt>
          <c:dPt>
            <c:idx val="4"/>
            <c:invertIfNegative val="0"/>
            <c:bubble3D val="0"/>
            <c:extLst>
              <c:ext xmlns:c16="http://schemas.microsoft.com/office/drawing/2014/chart" uri="{C3380CC4-5D6E-409C-BE32-E72D297353CC}">
                <c16:uniqueId val="{00000004-8D26-4351-8DA0-A3D5CC1780E6}"/>
              </c:ext>
            </c:extLst>
          </c:dPt>
          <c:dPt>
            <c:idx val="5"/>
            <c:invertIfNegative val="0"/>
            <c:bubble3D val="0"/>
            <c:extLst>
              <c:ext xmlns:c16="http://schemas.microsoft.com/office/drawing/2014/chart" uri="{C3380CC4-5D6E-409C-BE32-E72D297353CC}">
                <c16:uniqueId val="{00000005-8D26-4351-8DA0-A3D5CC1780E6}"/>
              </c:ext>
            </c:extLst>
          </c:dPt>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'Columns_clustered'!$A$2:$A$5</c:f>
              <c:strCache>
                <c:ptCount val="4"/>
                <c:pt idx="0">
                  <c:v>ČEZ</c:v>
                </c:pt>
                <c:pt idx="1">
                  <c:v>EG.D</c:v>
                </c:pt>
                <c:pt idx="2">
                  <c:v>PRE</c:v>
                </c:pt>
                <c:pt idx="3">
                  <c:v>Průměr</c:v>
                </c:pt>
              </c:strCache>
            </c:strRef>
          </c:cat>
          <c:val>
            <c:numRef>
              <c:f>'Columns_clustered'!$B$2:$B$5</c:f>
              <c:numCache>
                <c:formatCode>#,##0</c:formatCode>
                <c:ptCount val="4"/>
                <c:pt idx="0">
                  <c:v>467757</c:v>
                </c:pt>
                <c:pt idx="1">
                  <c:v>468363.6</c:v>
                </c:pt>
                <c:pt idx="2">
                  <c:v>466784.1</c:v>
                </c:pt>
                <c:pt idx="3">
                  <c:v>467634.89999999997</c:v>
                </c:pt>
              </c:numCache>
            </c:numRef>
          </c:val>
          <c:extLst>
            <c:ext xmlns:c16="http://schemas.microsoft.com/office/drawing/2014/chart" uri="{C3380CC4-5D6E-409C-BE32-E72D297353CC}">
              <c16:uniqueId val="{00000006-8D26-4351-8DA0-A3D5CC1780E6}"/>
            </c:ext>
          </c:extLst>
        </c:ser>
        <c:ser>
          <c:idx val="1"/>
          <c:order val="1"/>
          <c:tx>
            <c:strRef>
              <c:f>'Columns_clustered'!$C$1</c:f>
              <c:strCache>
                <c:ptCount val="1"/>
                <c:pt idx="0">
                  <c:v>2023 bez zastropování</c:v>
                </c:pt>
              </c:strCache>
            </c:strRef>
          </c:tx>
          <c:spPr>
            <a:solidFill>
              <a:schemeClr val="tx1">
                <a:lumMod val="5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60000"/>
                        <a:lumOff val="4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'Columns_clustered'!$A$2:$A$5</c:f>
              <c:strCache>
                <c:ptCount val="4"/>
                <c:pt idx="0">
                  <c:v>ČEZ</c:v>
                </c:pt>
                <c:pt idx="1">
                  <c:v>EG.D</c:v>
                </c:pt>
                <c:pt idx="2">
                  <c:v>PRE</c:v>
                </c:pt>
                <c:pt idx="3">
                  <c:v>Průměr</c:v>
                </c:pt>
              </c:strCache>
            </c:strRef>
          </c:cat>
          <c:val>
            <c:numRef>
              <c:f>'Columns_clustered'!$C$2:$C$5</c:f>
              <c:numCache>
                <c:formatCode>#,##0</c:formatCode>
                <c:ptCount val="4"/>
                <c:pt idx="0">
                  <c:v>746669.56042196543</c:v>
                </c:pt>
                <c:pt idx="1">
                  <c:v>747276.16042196541</c:v>
                </c:pt>
                <c:pt idx="2">
                  <c:v>745696.66042196541</c:v>
                </c:pt>
                <c:pt idx="3">
                  <c:v>746547.46042196546</c:v>
                </c:pt>
              </c:numCache>
            </c:numRef>
          </c:val>
          <c:extLst>
            <c:ext xmlns:c16="http://schemas.microsoft.com/office/drawing/2014/chart" uri="{C3380CC4-5D6E-409C-BE32-E72D297353CC}">
              <c16:uniqueId val="{00000007-8D26-4351-8DA0-A3D5CC1780E6}"/>
            </c:ext>
          </c:extLst>
        </c:ser>
        <c:ser>
          <c:idx val="2"/>
          <c:order val="2"/>
          <c:tx>
            <c:strRef>
              <c:f>'Columns_clustered'!$D$1</c:f>
              <c:strCache>
                <c:ptCount val="1"/>
                <c:pt idx="0">
                  <c:v>2024</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'Columns_clustered'!$A$2:$A$5</c:f>
              <c:strCache>
                <c:ptCount val="4"/>
                <c:pt idx="0">
                  <c:v>ČEZ</c:v>
                </c:pt>
                <c:pt idx="1">
                  <c:v>EG.D</c:v>
                </c:pt>
                <c:pt idx="2">
                  <c:v>PRE</c:v>
                </c:pt>
                <c:pt idx="3">
                  <c:v>Průměr</c:v>
                </c:pt>
              </c:strCache>
            </c:strRef>
          </c:cat>
          <c:val>
            <c:numRef>
              <c:f>'Columns_clustered'!$D$2:$D$5</c:f>
              <c:numCache>
                <c:formatCode>#,##0</c:formatCode>
                <c:ptCount val="4"/>
                <c:pt idx="0">
                  <c:v>381037.62912906951</c:v>
                </c:pt>
                <c:pt idx="1">
                  <c:v>380955.72912906948</c:v>
                </c:pt>
                <c:pt idx="2">
                  <c:v>374841.12912906951</c:v>
                </c:pt>
                <c:pt idx="3">
                  <c:v>378944.82912906952</c:v>
                </c:pt>
              </c:numCache>
            </c:numRef>
          </c:val>
          <c:extLst>
            <c:ext xmlns:c16="http://schemas.microsoft.com/office/drawing/2014/chart" uri="{C3380CC4-5D6E-409C-BE32-E72D297353CC}">
              <c16:uniqueId val="{00000008-8D26-4351-8DA0-A3D5CC1780E6}"/>
            </c:ext>
          </c:extLst>
        </c:ser>
        <c:dLbls>
          <c:dLblPos val="inEnd"/>
          <c:showLegendKey val="0"/>
          <c:showVal val="1"/>
          <c:showCatName val="0"/>
          <c:showSerName val="0"/>
          <c:showPercent val="0"/>
          <c:showBubbleSize val="0"/>
        </c:dLbls>
        <c:gapWidth val="400"/>
        <c:overlap val="-35"/>
        <c:axId val="506014336"/>
        <c:axId val="506002688"/>
      </c:barChart>
      <c:valAx>
        <c:axId val="506002688"/>
        <c:scaling>
          <c:orientation val="minMax"/>
        </c:scaling>
        <c:delete val="1"/>
        <c:axPos val="l"/>
        <c:numFmt formatCode="#,##0" sourceLinked="1"/>
        <c:majorTickMark val="none"/>
        <c:minorTickMark val="none"/>
        <c:tickLblPos val="nextTo"/>
        <c:crossAx val="506014336"/>
        <c:crosses val="autoZero"/>
        <c:crossBetween val="between"/>
      </c:valAx>
      <c:catAx>
        <c:axId val="5060143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bg1"/>
                </a:solidFill>
                <a:latin typeface="+mn-lt"/>
                <a:ea typeface="+mn-ea"/>
                <a:cs typeface="+mn-cs"/>
              </a:defRPr>
            </a:pPr>
            <a:endParaRPr lang="en-US"/>
          </a:p>
        </c:txPr>
        <c:crossAx val="506002688"/>
        <c:crosses val="autoZero"/>
        <c:auto val="1"/>
        <c:lblAlgn val="ctr"/>
        <c:lblOffset val="100"/>
        <c:noMultiLvlLbl val="0"/>
      </c:catAx>
      <c:spPr>
        <a:noFill/>
        <a:ln>
          <a:noFill/>
        </a:ln>
        <a:effectLst/>
      </c:spPr>
    </c:plotArea>
    <c:plotVisOnly val="0"/>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651642492911022E-2"/>
          <c:y val="1.3622416721605912E-2"/>
          <c:w val="0.93624422313508171"/>
          <c:h val="0.86692420410265558"/>
        </c:manualLayout>
      </c:layout>
      <c:lineChart>
        <c:grouping val="standard"/>
        <c:varyColors val="0"/>
        <c:ser>
          <c:idx val="2"/>
          <c:order val="0"/>
          <c:tx>
            <c:strRef>
              <c:f>'CZ VTP gas (CZ)'!$D$2</c:f>
              <c:strCache>
                <c:ptCount val="1"/>
                <c:pt idx="0">
                  <c:v>CZ VTP Cal24</c:v>
                </c:pt>
              </c:strCache>
            </c:strRef>
          </c:tx>
          <c:spPr>
            <a:ln w="19050" cap="rnd">
              <a:solidFill>
                <a:srgbClr val="FFE600"/>
              </a:solidFill>
              <a:round/>
            </a:ln>
            <a:effectLst/>
          </c:spPr>
          <c:marker>
            <c:symbol val="none"/>
          </c:marker>
          <c:dLbls>
            <c:dLbl>
              <c:idx val="1201"/>
              <c:layout>
                <c:manualLayout>
                  <c:x val="-3.3011275560019828E-3"/>
                  <c:y val="-0.16648686851070515"/>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3AE6-4758-B0B5-7DAE7445D86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'CZ VTP gas (CZ)'!$A$5:$A$1206</c:f>
              <c:numCache>
                <c:formatCode>m/d/yyyy</c:formatCode>
                <c:ptCount val="1202"/>
                <c:pt idx="0">
                  <c:v>45254</c:v>
                </c:pt>
                <c:pt idx="1">
                  <c:v>45253</c:v>
                </c:pt>
                <c:pt idx="2">
                  <c:v>45252</c:v>
                </c:pt>
                <c:pt idx="3">
                  <c:v>45251</c:v>
                </c:pt>
                <c:pt idx="4">
                  <c:v>45250</c:v>
                </c:pt>
                <c:pt idx="5">
                  <c:v>45247</c:v>
                </c:pt>
                <c:pt idx="6">
                  <c:v>45246</c:v>
                </c:pt>
                <c:pt idx="7">
                  <c:v>45245</c:v>
                </c:pt>
                <c:pt idx="8">
                  <c:v>45244</c:v>
                </c:pt>
                <c:pt idx="9">
                  <c:v>45243</c:v>
                </c:pt>
                <c:pt idx="10">
                  <c:v>45240</c:v>
                </c:pt>
                <c:pt idx="11">
                  <c:v>45239</c:v>
                </c:pt>
                <c:pt idx="12">
                  <c:v>45238</c:v>
                </c:pt>
                <c:pt idx="13">
                  <c:v>45237</c:v>
                </c:pt>
                <c:pt idx="14">
                  <c:v>45236</c:v>
                </c:pt>
                <c:pt idx="15">
                  <c:v>45233</c:v>
                </c:pt>
                <c:pt idx="16">
                  <c:v>45232</c:v>
                </c:pt>
                <c:pt idx="17">
                  <c:v>45231</c:v>
                </c:pt>
                <c:pt idx="18">
                  <c:v>45230</c:v>
                </c:pt>
                <c:pt idx="19">
                  <c:v>45229</c:v>
                </c:pt>
                <c:pt idx="20">
                  <c:v>45226</c:v>
                </c:pt>
                <c:pt idx="21">
                  <c:v>45225</c:v>
                </c:pt>
                <c:pt idx="22">
                  <c:v>45224</c:v>
                </c:pt>
                <c:pt idx="23">
                  <c:v>45223</c:v>
                </c:pt>
                <c:pt idx="24">
                  <c:v>45222</c:v>
                </c:pt>
                <c:pt idx="25">
                  <c:v>45219</c:v>
                </c:pt>
                <c:pt idx="26">
                  <c:v>45218</c:v>
                </c:pt>
                <c:pt idx="27">
                  <c:v>45217</c:v>
                </c:pt>
                <c:pt idx="28">
                  <c:v>45216</c:v>
                </c:pt>
                <c:pt idx="29">
                  <c:v>45215</c:v>
                </c:pt>
                <c:pt idx="30">
                  <c:v>45212</c:v>
                </c:pt>
                <c:pt idx="31">
                  <c:v>45211</c:v>
                </c:pt>
                <c:pt idx="32">
                  <c:v>45210</c:v>
                </c:pt>
                <c:pt idx="33">
                  <c:v>45209</c:v>
                </c:pt>
                <c:pt idx="34">
                  <c:v>45208</c:v>
                </c:pt>
                <c:pt idx="35">
                  <c:v>45205</c:v>
                </c:pt>
                <c:pt idx="36">
                  <c:v>45204</c:v>
                </c:pt>
                <c:pt idx="37">
                  <c:v>45203</c:v>
                </c:pt>
                <c:pt idx="38">
                  <c:v>45202</c:v>
                </c:pt>
                <c:pt idx="39">
                  <c:v>45201</c:v>
                </c:pt>
                <c:pt idx="40">
                  <c:v>45198</c:v>
                </c:pt>
                <c:pt idx="41">
                  <c:v>45197</c:v>
                </c:pt>
                <c:pt idx="42">
                  <c:v>45196</c:v>
                </c:pt>
                <c:pt idx="43">
                  <c:v>45195</c:v>
                </c:pt>
                <c:pt idx="44">
                  <c:v>45194</c:v>
                </c:pt>
                <c:pt idx="45">
                  <c:v>45191</c:v>
                </c:pt>
                <c:pt idx="46">
                  <c:v>45190</c:v>
                </c:pt>
                <c:pt idx="47">
                  <c:v>45189</c:v>
                </c:pt>
                <c:pt idx="48">
                  <c:v>45188</c:v>
                </c:pt>
                <c:pt idx="49">
                  <c:v>45187</c:v>
                </c:pt>
                <c:pt idx="50">
                  <c:v>45184</c:v>
                </c:pt>
                <c:pt idx="51">
                  <c:v>45183</c:v>
                </c:pt>
                <c:pt idx="52">
                  <c:v>45182</c:v>
                </c:pt>
                <c:pt idx="53">
                  <c:v>45181</c:v>
                </c:pt>
                <c:pt idx="54">
                  <c:v>45180</c:v>
                </c:pt>
                <c:pt idx="55">
                  <c:v>45177</c:v>
                </c:pt>
                <c:pt idx="56">
                  <c:v>45176</c:v>
                </c:pt>
                <c:pt idx="57">
                  <c:v>45175</c:v>
                </c:pt>
                <c:pt idx="58">
                  <c:v>45174</c:v>
                </c:pt>
                <c:pt idx="59">
                  <c:v>45173</c:v>
                </c:pt>
                <c:pt idx="60">
                  <c:v>45170</c:v>
                </c:pt>
                <c:pt idx="61">
                  <c:v>45169</c:v>
                </c:pt>
                <c:pt idx="62">
                  <c:v>45168</c:v>
                </c:pt>
                <c:pt idx="63">
                  <c:v>45167</c:v>
                </c:pt>
                <c:pt idx="64">
                  <c:v>45166</c:v>
                </c:pt>
                <c:pt idx="65">
                  <c:v>45163</c:v>
                </c:pt>
                <c:pt idx="66">
                  <c:v>45162</c:v>
                </c:pt>
                <c:pt idx="67">
                  <c:v>45161</c:v>
                </c:pt>
                <c:pt idx="68">
                  <c:v>45160</c:v>
                </c:pt>
                <c:pt idx="69">
                  <c:v>45159</c:v>
                </c:pt>
                <c:pt idx="70">
                  <c:v>45156</c:v>
                </c:pt>
                <c:pt idx="71">
                  <c:v>45155</c:v>
                </c:pt>
                <c:pt idx="72">
                  <c:v>45154</c:v>
                </c:pt>
                <c:pt idx="73">
                  <c:v>45153</c:v>
                </c:pt>
                <c:pt idx="74">
                  <c:v>45152</c:v>
                </c:pt>
                <c:pt idx="75">
                  <c:v>45149</c:v>
                </c:pt>
                <c:pt idx="76">
                  <c:v>45148</c:v>
                </c:pt>
                <c:pt idx="77">
                  <c:v>45147</c:v>
                </c:pt>
                <c:pt idx="78">
                  <c:v>45146</c:v>
                </c:pt>
                <c:pt idx="79">
                  <c:v>45145</c:v>
                </c:pt>
                <c:pt idx="80">
                  <c:v>45142</c:v>
                </c:pt>
                <c:pt idx="81">
                  <c:v>45141</c:v>
                </c:pt>
                <c:pt idx="82">
                  <c:v>45140</c:v>
                </c:pt>
                <c:pt idx="83">
                  <c:v>45139</c:v>
                </c:pt>
                <c:pt idx="84">
                  <c:v>45138</c:v>
                </c:pt>
                <c:pt idx="85">
                  <c:v>45135</c:v>
                </c:pt>
                <c:pt idx="86">
                  <c:v>45134</c:v>
                </c:pt>
                <c:pt idx="87">
                  <c:v>45133</c:v>
                </c:pt>
                <c:pt idx="88">
                  <c:v>45132</c:v>
                </c:pt>
                <c:pt idx="89">
                  <c:v>45131</c:v>
                </c:pt>
                <c:pt idx="90">
                  <c:v>45128</c:v>
                </c:pt>
                <c:pt idx="91">
                  <c:v>45127</c:v>
                </c:pt>
                <c:pt idx="92">
                  <c:v>45126</c:v>
                </c:pt>
                <c:pt idx="93">
                  <c:v>45125</c:v>
                </c:pt>
                <c:pt idx="94">
                  <c:v>45124</c:v>
                </c:pt>
                <c:pt idx="95">
                  <c:v>45121</c:v>
                </c:pt>
                <c:pt idx="96">
                  <c:v>45120</c:v>
                </c:pt>
                <c:pt idx="97">
                  <c:v>45119</c:v>
                </c:pt>
                <c:pt idx="98">
                  <c:v>45118</c:v>
                </c:pt>
                <c:pt idx="99">
                  <c:v>45117</c:v>
                </c:pt>
                <c:pt idx="100">
                  <c:v>45114</c:v>
                </c:pt>
                <c:pt idx="101">
                  <c:v>45113</c:v>
                </c:pt>
                <c:pt idx="102">
                  <c:v>45112</c:v>
                </c:pt>
                <c:pt idx="103">
                  <c:v>45111</c:v>
                </c:pt>
                <c:pt idx="104">
                  <c:v>45110</c:v>
                </c:pt>
                <c:pt idx="105">
                  <c:v>45107</c:v>
                </c:pt>
                <c:pt idx="106">
                  <c:v>45106</c:v>
                </c:pt>
                <c:pt idx="107">
                  <c:v>45105</c:v>
                </c:pt>
                <c:pt idx="108">
                  <c:v>45104</c:v>
                </c:pt>
                <c:pt idx="109">
                  <c:v>45103</c:v>
                </c:pt>
                <c:pt idx="110">
                  <c:v>45100</c:v>
                </c:pt>
                <c:pt idx="111">
                  <c:v>45099</c:v>
                </c:pt>
                <c:pt idx="112">
                  <c:v>45098</c:v>
                </c:pt>
                <c:pt idx="113">
                  <c:v>45097</c:v>
                </c:pt>
                <c:pt idx="114">
                  <c:v>45096</c:v>
                </c:pt>
                <c:pt idx="115">
                  <c:v>45093</c:v>
                </c:pt>
                <c:pt idx="116">
                  <c:v>45092</c:v>
                </c:pt>
                <c:pt idx="117">
                  <c:v>45091</c:v>
                </c:pt>
                <c:pt idx="118">
                  <c:v>45090</c:v>
                </c:pt>
                <c:pt idx="119">
                  <c:v>45089</c:v>
                </c:pt>
                <c:pt idx="120">
                  <c:v>45086</c:v>
                </c:pt>
                <c:pt idx="121">
                  <c:v>45085</c:v>
                </c:pt>
                <c:pt idx="122">
                  <c:v>45084</c:v>
                </c:pt>
                <c:pt idx="123">
                  <c:v>45083</c:v>
                </c:pt>
                <c:pt idx="124">
                  <c:v>45082</c:v>
                </c:pt>
                <c:pt idx="125">
                  <c:v>45079</c:v>
                </c:pt>
                <c:pt idx="126">
                  <c:v>45078</c:v>
                </c:pt>
                <c:pt idx="127">
                  <c:v>45077</c:v>
                </c:pt>
                <c:pt idx="128">
                  <c:v>45076</c:v>
                </c:pt>
                <c:pt idx="129">
                  <c:v>45075</c:v>
                </c:pt>
                <c:pt idx="130">
                  <c:v>45072</c:v>
                </c:pt>
                <c:pt idx="131">
                  <c:v>45071</c:v>
                </c:pt>
                <c:pt idx="132">
                  <c:v>45070</c:v>
                </c:pt>
                <c:pt idx="133">
                  <c:v>45069</c:v>
                </c:pt>
                <c:pt idx="134">
                  <c:v>45068</c:v>
                </c:pt>
                <c:pt idx="135">
                  <c:v>45065</c:v>
                </c:pt>
                <c:pt idx="136">
                  <c:v>45064</c:v>
                </c:pt>
                <c:pt idx="137">
                  <c:v>45063</c:v>
                </c:pt>
                <c:pt idx="138">
                  <c:v>45062</c:v>
                </c:pt>
                <c:pt idx="139">
                  <c:v>45061</c:v>
                </c:pt>
                <c:pt idx="140">
                  <c:v>45058</c:v>
                </c:pt>
                <c:pt idx="141">
                  <c:v>45057</c:v>
                </c:pt>
                <c:pt idx="142">
                  <c:v>45056</c:v>
                </c:pt>
                <c:pt idx="143">
                  <c:v>45055</c:v>
                </c:pt>
                <c:pt idx="144">
                  <c:v>45054</c:v>
                </c:pt>
                <c:pt idx="145">
                  <c:v>45051</c:v>
                </c:pt>
                <c:pt idx="146">
                  <c:v>45050</c:v>
                </c:pt>
                <c:pt idx="147">
                  <c:v>45049</c:v>
                </c:pt>
                <c:pt idx="148">
                  <c:v>45048</c:v>
                </c:pt>
                <c:pt idx="149">
                  <c:v>45044</c:v>
                </c:pt>
                <c:pt idx="150">
                  <c:v>45043</c:v>
                </c:pt>
                <c:pt idx="151">
                  <c:v>45042</c:v>
                </c:pt>
                <c:pt idx="152">
                  <c:v>45041</c:v>
                </c:pt>
                <c:pt idx="153">
                  <c:v>45040</c:v>
                </c:pt>
                <c:pt idx="154">
                  <c:v>45037</c:v>
                </c:pt>
                <c:pt idx="155">
                  <c:v>45036</c:v>
                </c:pt>
                <c:pt idx="156">
                  <c:v>45035</c:v>
                </c:pt>
                <c:pt idx="157">
                  <c:v>45034</c:v>
                </c:pt>
                <c:pt idx="158">
                  <c:v>45033</c:v>
                </c:pt>
                <c:pt idx="159">
                  <c:v>45030</c:v>
                </c:pt>
                <c:pt idx="160">
                  <c:v>45029</c:v>
                </c:pt>
                <c:pt idx="161">
                  <c:v>45028</c:v>
                </c:pt>
                <c:pt idx="162">
                  <c:v>45027</c:v>
                </c:pt>
                <c:pt idx="163">
                  <c:v>45022</c:v>
                </c:pt>
                <c:pt idx="164">
                  <c:v>45021</c:v>
                </c:pt>
                <c:pt idx="165">
                  <c:v>45020</c:v>
                </c:pt>
                <c:pt idx="166">
                  <c:v>45019</c:v>
                </c:pt>
                <c:pt idx="167">
                  <c:v>45016</c:v>
                </c:pt>
                <c:pt idx="168">
                  <c:v>45015</c:v>
                </c:pt>
                <c:pt idx="169">
                  <c:v>45014</c:v>
                </c:pt>
                <c:pt idx="170">
                  <c:v>45013</c:v>
                </c:pt>
                <c:pt idx="171">
                  <c:v>45012</c:v>
                </c:pt>
                <c:pt idx="172">
                  <c:v>45009</c:v>
                </c:pt>
                <c:pt idx="173">
                  <c:v>45008</c:v>
                </c:pt>
                <c:pt idx="174">
                  <c:v>45007</c:v>
                </c:pt>
                <c:pt idx="175">
                  <c:v>45006</c:v>
                </c:pt>
                <c:pt idx="176">
                  <c:v>45005</c:v>
                </c:pt>
                <c:pt idx="177">
                  <c:v>45002</c:v>
                </c:pt>
                <c:pt idx="178">
                  <c:v>45001</c:v>
                </c:pt>
                <c:pt idx="179">
                  <c:v>45000</c:v>
                </c:pt>
                <c:pt idx="180">
                  <c:v>44999</c:v>
                </c:pt>
                <c:pt idx="181">
                  <c:v>44998</c:v>
                </c:pt>
                <c:pt idx="182">
                  <c:v>44995</c:v>
                </c:pt>
                <c:pt idx="183">
                  <c:v>44994</c:v>
                </c:pt>
                <c:pt idx="184">
                  <c:v>44993</c:v>
                </c:pt>
                <c:pt idx="185">
                  <c:v>44992</c:v>
                </c:pt>
                <c:pt idx="186">
                  <c:v>44991</c:v>
                </c:pt>
                <c:pt idx="187">
                  <c:v>44988</c:v>
                </c:pt>
                <c:pt idx="188">
                  <c:v>44987</c:v>
                </c:pt>
                <c:pt idx="189">
                  <c:v>44986</c:v>
                </c:pt>
                <c:pt idx="190">
                  <c:v>44985</c:v>
                </c:pt>
                <c:pt idx="191">
                  <c:v>44984</c:v>
                </c:pt>
                <c:pt idx="192">
                  <c:v>44981</c:v>
                </c:pt>
                <c:pt idx="193">
                  <c:v>44980</c:v>
                </c:pt>
                <c:pt idx="194">
                  <c:v>44979</c:v>
                </c:pt>
                <c:pt idx="195">
                  <c:v>44978</c:v>
                </c:pt>
                <c:pt idx="196">
                  <c:v>44977</c:v>
                </c:pt>
                <c:pt idx="197">
                  <c:v>44974</c:v>
                </c:pt>
                <c:pt idx="198">
                  <c:v>44973</c:v>
                </c:pt>
                <c:pt idx="199">
                  <c:v>44972</c:v>
                </c:pt>
                <c:pt idx="200">
                  <c:v>44971</c:v>
                </c:pt>
                <c:pt idx="201">
                  <c:v>44970</c:v>
                </c:pt>
                <c:pt idx="202">
                  <c:v>44967</c:v>
                </c:pt>
                <c:pt idx="203">
                  <c:v>44966</c:v>
                </c:pt>
                <c:pt idx="204">
                  <c:v>44965</c:v>
                </c:pt>
                <c:pt idx="205">
                  <c:v>44964</c:v>
                </c:pt>
                <c:pt idx="206">
                  <c:v>44963</c:v>
                </c:pt>
                <c:pt idx="207">
                  <c:v>44960</c:v>
                </c:pt>
                <c:pt idx="208">
                  <c:v>44959</c:v>
                </c:pt>
                <c:pt idx="209">
                  <c:v>44958</c:v>
                </c:pt>
                <c:pt idx="210">
                  <c:v>44957</c:v>
                </c:pt>
                <c:pt idx="211">
                  <c:v>44956</c:v>
                </c:pt>
                <c:pt idx="212">
                  <c:v>44953</c:v>
                </c:pt>
                <c:pt idx="213">
                  <c:v>44952</c:v>
                </c:pt>
                <c:pt idx="214">
                  <c:v>44951</c:v>
                </c:pt>
                <c:pt idx="215">
                  <c:v>44950</c:v>
                </c:pt>
                <c:pt idx="216">
                  <c:v>44949</c:v>
                </c:pt>
                <c:pt idx="217">
                  <c:v>44946</c:v>
                </c:pt>
                <c:pt idx="218">
                  <c:v>44945</c:v>
                </c:pt>
                <c:pt idx="219">
                  <c:v>44944</c:v>
                </c:pt>
                <c:pt idx="220">
                  <c:v>44943</c:v>
                </c:pt>
                <c:pt idx="221">
                  <c:v>44942</c:v>
                </c:pt>
                <c:pt idx="222">
                  <c:v>44939</c:v>
                </c:pt>
                <c:pt idx="223">
                  <c:v>44938</c:v>
                </c:pt>
                <c:pt idx="224">
                  <c:v>44937</c:v>
                </c:pt>
                <c:pt idx="225">
                  <c:v>44936</c:v>
                </c:pt>
                <c:pt idx="226">
                  <c:v>44935</c:v>
                </c:pt>
                <c:pt idx="227">
                  <c:v>44932</c:v>
                </c:pt>
                <c:pt idx="228">
                  <c:v>44931</c:v>
                </c:pt>
                <c:pt idx="229">
                  <c:v>44930</c:v>
                </c:pt>
                <c:pt idx="230">
                  <c:v>44929</c:v>
                </c:pt>
                <c:pt idx="231">
                  <c:v>44928</c:v>
                </c:pt>
                <c:pt idx="232">
                  <c:v>44925</c:v>
                </c:pt>
                <c:pt idx="233">
                  <c:v>44924</c:v>
                </c:pt>
                <c:pt idx="234">
                  <c:v>44923</c:v>
                </c:pt>
                <c:pt idx="235">
                  <c:v>44922</c:v>
                </c:pt>
                <c:pt idx="236">
                  <c:v>44918</c:v>
                </c:pt>
                <c:pt idx="237">
                  <c:v>44917</c:v>
                </c:pt>
                <c:pt idx="238">
                  <c:v>44916</c:v>
                </c:pt>
                <c:pt idx="239">
                  <c:v>44915</c:v>
                </c:pt>
                <c:pt idx="240">
                  <c:v>44914</c:v>
                </c:pt>
                <c:pt idx="241">
                  <c:v>44911</c:v>
                </c:pt>
                <c:pt idx="242">
                  <c:v>44910</c:v>
                </c:pt>
                <c:pt idx="243">
                  <c:v>44909</c:v>
                </c:pt>
                <c:pt idx="244">
                  <c:v>44908</c:v>
                </c:pt>
                <c:pt idx="245">
                  <c:v>44907</c:v>
                </c:pt>
                <c:pt idx="246">
                  <c:v>44904</c:v>
                </c:pt>
                <c:pt idx="247">
                  <c:v>44903</c:v>
                </c:pt>
                <c:pt idx="248">
                  <c:v>44902</c:v>
                </c:pt>
                <c:pt idx="249">
                  <c:v>44901</c:v>
                </c:pt>
                <c:pt idx="250">
                  <c:v>44900</c:v>
                </c:pt>
                <c:pt idx="251">
                  <c:v>44897</c:v>
                </c:pt>
                <c:pt idx="252">
                  <c:v>44896</c:v>
                </c:pt>
                <c:pt idx="253">
                  <c:v>44895</c:v>
                </c:pt>
                <c:pt idx="254">
                  <c:v>44894</c:v>
                </c:pt>
                <c:pt idx="255">
                  <c:v>44893</c:v>
                </c:pt>
                <c:pt idx="256">
                  <c:v>44890</c:v>
                </c:pt>
                <c:pt idx="257">
                  <c:v>44889</c:v>
                </c:pt>
                <c:pt idx="258">
                  <c:v>44888</c:v>
                </c:pt>
                <c:pt idx="259">
                  <c:v>44887</c:v>
                </c:pt>
                <c:pt idx="260">
                  <c:v>44886</c:v>
                </c:pt>
                <c:pt idx="261">
                  <c:v>44883</c:v>
                </c:pt>
                <c:pt idx="262">
                  <c:v>44882</c:v>
                </c:pt>
                <c:pt idx="263">
                  <c:v>44881</c:v>
                </c:pt>
                <c:pt idx="264">
                  <c:v>44880</c:v>
                </c:pt>
                <c:pt idx="265">
                  <c:v>44879</c:v>
                </c:pt>
                <c:pt idx="266">
                  <c:v>44876</c:v>
                </c:pt>
                <c:pt idx="267">
                  <c:v>44875</c:v>
                </c:pt>
                <c:pt idx="268">
                  <c:v>44874</c:v>
                </c:pt>
                <c:pt idx="269">
                  <c:v>44873</c:v>
                </c:pt>
                <c:pt idx="270">
                  <c:v>44872</c:v>
                </c:pt>
                <c:pt idx="271">
                  <c:v>44869</c:v>
                </c:pt>
                <c:pt idx="272">
                  <c:v>44868</c:v>
                </c:pt>
                <c:pt idx="273">
                  <c:v>44867</c:v>
                </c:pt>
                <c:pt idx="274">
                  <c:v>44866</c:v>
                </c:pt>
                <c:pt idx="275">
                  <c:v>44865</c:v>
                </c:pt>
                <c:pt idx="276">
                  <c:v>44862</c:v>
                </c:pt>
                <c:pt idx="277">
                  <c:v>44861</c:v>
                </c:pt>
                <c:pt idx="278">
                  <c:v>44860</c:v>
                </c:pt>
                <c:pt idx="279">
                  <c:v>44859</c:v>
                </c:pt>
                <c:pt idx="280">
                  <c:v>44858</c:v>
                </c:pt>
                <c:pt idx="281">
                  <c:v>44855</c:v>
                </c:pt>
                <c:pt idx="282">
                  <c:v>44854</c:v>
                </c:pt>
                <c:pt idx="283">
                  <c:v>44853</c:v>
                </c:pt>
                <c:pt idx="284">
                  <c:v>44852</c:v>
                </c:pt>
                <c:pt idx="285">
                  <c:v>44851</c:v>
                </c:pt>
                <c:pt idx="286">
                  <c:v>44848</c:v>
                </c:pt>
                <c:pt idx="287">
                  <c:v>44847</c:v>
                </c:pt>
                <c:pt idx="288">
                  <c:v>44846</c:v>
                </c:pt>
                <c:pt idx="289">
                  <c:v>44845</c:v>
                </c:pt>
                <c:pt idx="290">
                  <c:v>44844</c:v>
                </c:pt>
                <c:pt idx="291">
                  <c:v>44841</c:v>
                </c:pt>
                <c:pt idx="292">
                  <c:v>44840</c:v>
                </c:pt>
                <c:pt idx="293">
                  <c:v>44839</c:v>
                </c:pt>
                <c:pt idx="294">
                  <c:v>44838</c:v>
                </c:pt>
                <c:pt idx="295">
                  <c:v>44837</c:v>
                </c:pt>
                <c:pt idx="296">
                  <c:v>44834</c:v>
                </c:pt>
                <c:pt idx="297">
                  <c:v>44833</c:v>
                </c:pt>
                <c:pt idx="298">
                  <c:v>44832</c:v>
                </c:pt>
                <c:pt idx="299">
                  <c:v>44831</c:v>
                </c:pt>
                <c:pt idx="300">
                  <c:v>44830</c:v>
                </c:pt>
                <c:pt idx="301">
                  <c:v>44827</c:v>
                </c:pt>
                <c:pt idx="302">
                  <c:v>44826</c:v>
                </c:pt>
                <c:pt idx="303">
                  <c:v>44825</c:v>
                </c:pt>
                <c:pt idx="304">
                  <c:v>44824</c:v>
                </c:pt>
                <c:pt idx="305">
                  <c:v>44823</c:v>
                </c:pt>
                <c:pt idx="306">
                  <c:v>44820</c:v>
                </c:pt>
                <c:pt idx="307">
                  <c:v>44819</c:v>
                </c:pt>
                <c:pt idx="308">
                  <c:v>44818</c:v>
                </c:pt>
                <c:pt idx="309">
                  <c:v>44817</c:v>
                </c:pt>
                <c:pt idx="310">
                  <c:v>44816</c:v>
                </c:pt>
                <c:pt idx="311">
                  <c:v>44813</c:v>
                </c:pt>
                <c:pt idx="312">
                  <c:v>44812</c:v>
                </c:pt>
                <c:pt idx="313">
                  <c:v>44811</c:v>
                </c:pt>
                <c:pt idx="314">
                  <c:v>44810</c:v>
                </c:pt>
                <c:pt idx="315">
                  <c:v>44809</c:v>
                </c:pt>
                <c:pt idx="316">
                  <c:v>44806</c:v>
                </c:pt>
                <c:pt idx="317">
                  <c:v>44805</c:v>
                </c:pt>
                <c:pt idx="318">
                  <c:v>44804</c:v>
                </c:pt>
                <c:pt idx="319">
                  <c:v>44803</c:v>
                </c:pt>
                <c:pt idx="320">
                  <c:v>44802</c:v>
                </c:pt>
                <c:pt idx="321">
                  <c:v>44799</c:v>
                </c:pt>
                <c:pt idx="322">
                  <c:v>44798</c:v>
                </c:pt>
                <c:pt idx="323">
                  <c:v>44797</c:v>
                </c:pt>
                <c:pt idx="324">
                  <c:v>44796</c:v>
                </c:pt>
                <c:pt idx="325">
                  <c:v>44795</c:v>
                </c:pt>
                <c:pt idx="326">
                  <c:v>44792</c:v>
                </c:pt>
                <c:pt idx="327">
                  <c:v>44791</c:v>
                </c:pt>
                <c:pt idx="328">
                  <c:v>44790</c:v>
                </c:pt>
                <c:pt idx="329">
                  <c:v>44789</c:v>
                </c:pt>
                <c:pt idx="330">
                  <c:v>44788</c:v>
                </c:pt>
                <c:pt idx="331">
                  <c:v>44785</c:v>
                </c:pt>
                <c:pt idx="332">
                  <c:v>44784</c:v>
                </c:pt>
                <c:pt idx="333">
                  <c:v>44783</c:v>
                </c:pt>
                <c:pt idx="334">
                  <c:v>44782</c:v>
                </c:pt>
                <c:pt idx="335">
                  <c:v>44781</c:v>
                </c:pt>
                <c:pt idx="336">
                  <c:v>44778</c:v>
                </c:pt>
                <c:pt idx="337">
                  <c:v>44777</c:v>
                </c:pt>
                <c:pt idx="338">
                  <c:v>44776</c:v>
                </c:pt>
                <c:pt idx="339">
                  <c:v>44775</c:v>
                </c:pt>
                <c:pt idx="340">
                  <c:v>44774</c:v>
                </c:pt>
                <c:pt idx="341">
                  <c:v>44771</c:v>
                </c:pt>
                <c:pt idx="342">
                  <c:v>44770</c:v>
                </c:pt>
                <c:pt idx="343">
                  <c:v>44769</c:v>
                </c:pt>
                <c:pt idx="344">
                  <c:v>44768</c:v>
                </c:pt>
                <c:pt idx="345">
                  <c:v>44767</c:v>
                </c:pt>
                <c:pt idx="346">
                  <c:v>44764</c:v>
                </c:pt>
                <c:pt idx="347">
                  <c:v>44763</c:v>
                </c:pt>
                <c:pt idx="348">
                  <c:v>44762</c:v>
                </c:pt>
                <c:pt idx="349">
                  <c:v>44761</c:v>
                </c:pt>
                <c:pt idx="350">
                  <c:v>44760</c:v>
                </c:pt>
                <c:pt idx="351">
                  <c:v>44757</c:v>
                </c:pt>
                <c:pt idx="352">
                  <c:v>44756</c:v>
                </c:pt>
                <c:pt idx="353">
                  <c:v>44755</c:v>
                </c:pt>
                <c:pt idx="354">
                  <c:v>44754</c:v>
                </c:pt>
                <c:pt idx="355">
                  <c:v>44753</c:v>
                </c:pt>
                <c:pt idx="356">
                  <c:v>44750</c:v>
                </c:pt>
                <c:pt idx="357">
                  <c:v>44749</c:v>
                </c:pt>
                <c:pt idx="358">
                  <c:v>44748</c:v>
                </c:pt>
                <c:pt idx="359">
                  <c:v>44747</c:v>
                </c:pt>
                <c:pt idx="360">
                  <c:v>44746</c:v>
                </c:pt>
                <c:pt idx="361">
                  <c:v>44743</c:v>
                </c:pt>
                <c:pt idx="362">
                  <c:v>44742</c:v>
                </c:pt>
                <c:pt idx="363">
                  <c:v>44741</c:v>
                </c:pt>
                <c:pt idx="364">
                  <c:v>44740</c:v>
                </c:pt>
                <c:pt idx="365">
                  <c:v>44739</c:v>
                </c:pt>
                <c:pt idx="366">
                  <c:v>44736</c:v>
                </c:pt>
                <c:pt idx="367">
                  <c:v>44735</c:v>
                </c:pt>
                <c:pt idx="368">
                  <c:v>44734</c:v>
                </c:pt>
                <c:pt idx="369">
                  <c:v>44733</c:v>
                </c:pt>
                <c:pt idx="370">
                  <c:v>44732</c:v>
                </c:pt>
                <c:pt idx="371">
                  <c:v>44729</c:v>
                </c:pt>
                <c:pt idx="372">
                  <c:v>44728</c:v>
                </c:pt>
                <c:pt idx="373">
                  <c:v>44727</c:v>
                </c:pt>
                <c:pt idx="374">
                  <c:v>44726</c:v>
                </c:pt>
                <c:pt idx="375">
                  <c:v>44725</c:v>
                </c:pt>
                <c:pt idx="376">
                  <c:v>44722</c:v>
                </c:pt>
                <c:pt idx="377">
                  <c:v>44721</c:v>
                </c:pt>
                <c:pt idx="378">
                  <c:v>44720</c:v>
                </c:pt>
                <c:pt idx="379">
                  <c:v>44719</c:v>
                </c:pt>
                <c:pt idx="380">
                  <c:v>44718</c:v>
                </c:pt>
                <c:pt idx="381">
                  <c:v>44715</c:v>
                </c:pt>
                <c:pt idx="382">
                  <c:v>44714</c:v>
                </c:pt>
                <c:pt idx="383">
                  <c:v>44713</c:v>
                </c:pt>
                <c:pt idx="384">
                  <c:v>44712</c:v>
                </c:pt>
                <c:pt idx="385">
                  <c:v>44711</c:v>
                </c:pt>
                <c:pt idx="386">
                  <c:v>44708</c:v>
                </c:pt>
                <c:pt idx="387">
                  <c:v>44707</c:v>
                </c:pt>
                <c:pt idx="388">
                  <c:v>44706</c:v>
                </c:pt>
                <c:pt idx="389">
                  <c:v>44705</c:v>
                </c:pt>
                <c:pt idx="390">
                  <c:v>44704</c:v>
                </c:pt>
                <c:pt idx="391">
                  <c:v>44701</c:v>
                </c:pt>
                <c:pt idx="392">
                  <c:v>44700</c:v>
                </c:pt>
                <c:pt idx="393">
                  <c:v>44699</c:v>
                </c:pt>
                <c:pt idx="394">
                  <c:v>44698</c:v>
                </c:pt>
                <c:pt idx="395">
                  <c:v>44697</c:v>
                </c:pt>
                <c:pt idx="396">
                  <c:v>44694</c:v>
                </c:pt>
                <c:pt idx="397">
                  <c:v>44693</c:v>
                </c:pt>
                <c:pt idx="398">
                  <c:v>44692</c:v>
                </c:pt>
                <c:pt idx="399">
                  <c:v>44691</c:v>
                </c:pt>
                <c:pt idx="400">
                  <c:v>44690</c:v>
                </c:pt>
                <c:pt idx="401">
                  <c:v>44687</c:v>
                </c:pt>
                <c:pt idx="402">
                  <c:v>44686</c:v>
                </c:pt>
                <c:pt idx="403">
                  <c:v>44685</c:v>
                </c:pt>
                <c:pt idx="404">
                  <c:v>44684</c:v>
                </c:pt>
                <c:pt idx="405">
                  <c:v>44683</c:v>
                </c:pt>
                <c:pt idx="406">
                  <c:v>44680</c:v>
                </c:pt>
                <c:pt idx="407">
                  <c:v>44679</c:v>
                </c:pt>
                <c:pt idx="408">
                  <c:v>44678</c:v>
                </c:pt>
                <c:pt idx="409">
                  <c:v>44677</c:v>
                </c:pt>
                <c:pt idx="410">
                  <c:v>44676</c:v>
                </c:pt>
                <c:pt idx="411">
                  <c:v>44673</c:v>
                </c:pt>
                <c:pt idx="412">
                  <c:v>44672</c:v>
                </c:pt>
                <c:pt idx="413">
                  <c:v>44671</c:v>
                </c:pt>
                <c:pt idx="414">
                  <c:v>44670</c:v>
                </c:pt>
                <c:pt idx="415">
                  <c:v>44665</c:v>
                </c:pt>
                <c:pt idx="416">
                  <c:v>44664</c:v>
                </c:pt>
                <c:pt idx="417">
                  <c:v>44663</c:v>
                </c:pt>
                <c:pt idx="418">
                  <c:v>44662</c:v>
                </c:pt>
                <c:pt idx="419">
                  <c:v>44659</c:v>
                </c:pt>
                <c:pt idx="420">
                  <c:v>44658</c:v>
                </c:pt>
                <c:pt idx="421">
                  <c:v>44657</c:v>
                </c:pt>
                <c:pt idx="422">
                  <c:v>44656</c:v>
                </c:pt>
                <c:pt idx="423">
                  <c:v>44655</c:v>
                </c:pt>
                <c:pt idx="424">
                  <c:v>44652</c:v>
                </c:pt>
                <c:pt idx="425">
                  <c:v>44651</c:v>
                </c:pt>
                <c:pt idx="426">
                  <c:v>44650</c:v>
                </c:pt>
                <c:pt idx="427">
                  <c:v>44649</c:v>
                </c:pt>
                <c:pt idx="428">
                  <c:v>44648</c:v>
                </c:pt>
                <c:pt idx="429">
                  <c:v>44645</c:v>
                </c:pt>
                <c:pt idx="430">
                  <c:v>44644</c:v>
                </c:pt>
                <c:pt idx="431">
                  <c:v>44643</c:v>
                </c:pt>
                <c:pt idx="432">
                  <c:v>44642</c:v>
                </c:pt>
                <c:pt idx="433">
                  <c:v>44641</c:v>
                </c:pt>
                <c:pt idx="434">
                  <c:v>44638</c:v>
                </c:pt>
                <c:pt idx="435">
                  <c:v>44637</c:v>
                </c:pt>
                <c:pt idx="436">
                  <c:v>44636</c:v>
                </c:pt>
                <c:pt idx="437">
                  <c:v>44635</c:v>
                </c:pt>
                <c:pt idx="438">
                  <c:v>44634</c:v>
                </c:pt>
                <c:pt idx="439">
                  <c:v>44631</c:v>
                </c:pt>
                <c:pt idx="440">
                  <c:v>44630</c:v>
                </c:pt>
                <c:pt idx="441">
                  <c:v>44629</c:v>
                </c:pt>
                <c:pt idx="442">
                  <c:v>44628</c:v>
                </c:pt>
                <c:pt idx="443">
                  <c:v>44627</c:v>
                </c:pt>
                <c:pt idx="444">
                  <c:v>44624</c:v>
                </c:pt>
                <c:pt idx="445">
                  <c:v>44623</c:v>
                </c:pt>
                <c:pt idx="446">
                  <c:v>44622</c:v>
                </c:pt>
                <c:pt idx="447">
                  <c:v>44621</c:v>
                </c:pt>
                <c:pt idx="448">
                  <c:v>44620</c:v>
                </c:pt>
                <c:pt idx="449">
                  <c:v>44617</c:v>
                </c:pt>
                <c:pt idx="450">
                  <c:v>44616</c:v>
                </c:pt>
                <c:pt idx="451">
                  <c:v>44615</c:v>
                </c:pt>
                <c:pt idx="452">
                  <c:v>44614</c:v>
                </c:pt>
                <c:pt idx="453">
                  <c:v>44613</c:v>
                </c:pt>
                <c:pt idx="454">
                  <c:v>44610</c:v>
                </c:pt>
                <c:pt idx="455">
                  <c:v>44609</c:v>
                </c:pt>
                <c:pt idx="456">
                  <c:v>44608</c:v>
                </c:pt>
                <c:pt idx="457">
                  <c:v>44607</c:v>
                </c:pt>
                <c:pt idx="458">
                  <c:v>44606</c:v>
                </c:pt>
                <c:pt idx="459">
                  <c:v>44603</c:v>
                </c:pt>
                <c:pt idx="460">
                  <c:v>44602</c:v>
                </c:pt>
                <c:pt idx="461">
                  <c:v>44601</c:v>
                </c:pt>
                <c:pt idx="462">
                  <c:v>44600</c:v>
                </c:pt>
                <c:pt idx="463">
                  <c:v>44599</c:v>
                </c:pt>
                <c:pt idx="464">
                  <c:v>44596</c:v>
                </c:pt>
                <c:pt idx="465">
                  <c:v>44595</c:v>
                </c:pt>
                <c:pt idx="466">
                  <c:v>44594</c:v>
                </c:pt>
                <c:pt idx="467">
                  <c:v>44593</c:v>
                </c:pt>
                <c:pt idx="468">
                  <c:v>44592</c:v>
                </c:pt>
                <c:pt idx="469">
                  <c:v>44589</c:v>
                </c:pt>
                <c:pt idx="470">
                  <c:v>44588</c:v>
                </c:pt>
                <c:pt idx="471">
                  <c:v>44587</c:v>
                </c:pt>
                <c:pt idx="472">
                  <c:v>44586</c:v>
                </c:pt>
                <c:pt idx="473">
                  <c:v>44585</c:v>
                </c:pt>
                <c:pt idx="474">
                  <c:v>44582</c:v>
                </c:pt>
                <c:pt idx="475">
                  <c:v>44581</c:v>
                </c:pt>
                <c:pt idx="476">
                  <c:v>44580</c:v>
                </c:pt>
                <c:pt idx="477">
                  <c:v>44579</c:v>
                </c:pt>
                <c:pt idx="478">
                  <c:v>44578</c:v>
                </c:pt>
                <c:pt idx="479">
                  <c:v>44575</c:v>
                </c:pt>
                <c:pt idx="480">
                  <c:v>44574</c:v>
                </c:pt>
                <c:pt idx="481">
                  <c:v>44573</c:v>
                </c:pt>
                <c:pt idx="482">
                  <c:v>44572</c:v>
                </c:pt>
                <c:pt idx="483">
                  <c:v>44571</c:v>
                </c:pt>
                <c:pt idx="484">
                  <c:v>44568</c:v>
                </c:pt>
                <c:pt idx="485">
                  <c:v>44567</c:v>
                </c:pt>
                <c:pt idx="486">
                  <c:v>44566</c:v>
                </c:pt>
                <c:pt idx="487">
                  <c:v>44565</c:v>
                </c:pt>
                <c:pt idx="488">
                  <c:v>44564</c:v>
                </c:pt>
                <c:pt idx="489">
                  <c:v>44561</c:v>
                </c:pt>
                <c:pt idx="490">
                  <c:v>44560</c:v>
                </c:pt>
                <c:pt idx="491">
                  <c:v>44559</c:v>
                </c:pt>
                <c:pt idx="492">
                  <c:v>44558</c:v>
                </c:pt>
                <c:pt idx="493">
                  <c:v>44557</c:v>
                </c:pt>
                <c:pt idx="494">
                  <c:v>44554</c:v>
                </c:pt>
                <c:pt idx="495">
                  <c:v>44553</c:v>
                </c:pt>
                <c:pt idx="496">
                  <c:v>44552</c:v>
                </c:pt>
                <c:pt idx="497">
                  <c:v>44551</c:v>
                </c:pt>
                <c:pt idx="498">
                  <c:v>44550</c:v>
                </c:pt>
                <c:pt idx="499">
                  <c:v>44547</c:v>
                </c:pt>
                <c:pt idx="500">
                  <c:v>44546</c:v>
                </c:pt>
                <c:pt idx="501">
                  <c:v>44545</c:v>
                </c:pt>
                <c:pt idx="502">
                  <c:v>44544</c:v>
                </c:pt>
                <c:pt idx="503">
                  <c:v>44543</c:v>
                </c:pt>
                <c:pt idx="504">
                  <c:v>44540</c:v>
                </c:pt>
                <c:pt idx="505">
                  <c:v>44539</c:v>
                </c:pt>
                <c:pt idx="506">
                  <c:v>44538</c:v>
                </c:pt>
                <c:pt idx="507">
                  <c:v>44537</c:v>
                </c:pt>
                <c:pt idx="508">
                  <c:v>44536</c:v>
                </c:pt>
                <c:pt idx="509">
                  <c:v>44533</c:v>
                </c:pt>
                <c:pt idx="510">
                  <c:v>44532</c:v>
                </c:pt>
                <c:pt idx="511">
                  <c:v>44531</c:v>
                </c:pt>
                <c:pt idx="512">
                  <c:v>44530</c:v>
                </c:pt>
                <c:pt idx="513">
                  <c:v>44529</c:v>
                </c:pt>
                <c:pt idx="514">
                  <c:v>44526</c:v>
                </c:pt>
                <c:pt idx="515">
                  <c:v>44525</c:v>
                </c:pt>
                <c:pt idx="516">
                  <c:v>44524</c:v>
                </c:pt>
                <c:pt idx="517">
                  <c:v>44523</c:v>
                </c:pt>
                <c:pt idx="518">
                  <c:v>44522</c:v>
                </c:pt>
                <c:pt idx="519">
                  <c:v>44519</c:v>
                </c:pt>
                <c:pt idx="520">
                  <c:v>44518</c:v>
                </c:pt>
                <c:pt idx="521">
                  <c:v>44517</c:v>
                </c:pt>
                <c:pt idx="522">
                  <c:v>44516</c:v>
                </c:pt>
                <c:pt idx="523">
                  <c:v>44515</c:v>
                </c:pt>
                <c:pt idx="524">
                  <c:v>44512</c:v>
                </c:pt>
                <c:pt idx="525">
                  <c:v>44511</c:v>
                </c:pt>
                <c:pt idx="526">
                  <c:v>44510</c:v>
                </c:pt>
                <c:pt idx="527">
                  <c:v>44509</c:v>
                </c:pt>
                <c:pt idx="528">
                  <c:v>44508</c:v>
                </c:pt>
                <c:pt idx="529">
                  <c:v>44505</c:v>
                </c:pt>
                <c:pt idx="530">
                  <c:v>44504</c:v>
                </c:pt>
                <c:pt idx="531">
                  <c:v>44503</c:v>
                </c:pt>
                <c:pt idx="532">
                  <c:v>44502</c:v>
                </c:pt>
                <c:pt idx="533">
                  <c:v>44501</c:v>
                </c:pt>
                <c:pt idx="534">
                  <c:v>44498</c:v>
                </c:pt>
                <c:pt idx="535">
                  <c:v>44497</c:v>
                </c:pt>
                <c:pt idx="536">
                  <c:v>44496</c:v>
                </c:pt>
                <c:pt idx="537">
                  <c:v>44495</c:v>
                </c:pt>
                <c:pt idx="538">
                  <c:v>44494</c:v>
                </c:pt>
                <c:pt idx="539">
                  <c:v>44491</c:v>
                </c:pt>
                <c:pt idx="540">
                  <c:v>44490</c:v>
                </c:pt>
                <c:pt idx="541">
                  <c:v>44489</c:v>
                </c:pt>
                <c:pt idx="542">
                  <c:v>44488</c:v>
                </c:pt>
                <c:pt idx="543">
                  <c:v>44487</c:v>
                </c:pt>
                <c:pt idx="544">
                  <c:v>44484</c:v>
                </c:pt>
                <c:pt idx="545">
                  <c:v>44483</c:v>
                </c:pt>
                <c:pt idx="546">
                  <c:v>44482</c:v>
                </c:pt>
                <c:pt idx="547">
                  <c:v>44481</c:v>
                </c:pt>
                <c:pt idx="548">
                  <c:v>44480</c:v>
                </c:pt>
                <c:pt idx="549">
                  <c:v>44477</c:v>
                </c:pt>
                <c:pt idx="550">
                  <c:v>44476</c:v>
                </c:pt>
                <c:pt idx="551">
                  <c:v>44475</c:v>
                </c:pt>
                <c:pt idx="552">
                  <c:v>44474</c:v>
                </c:pt>
                <c:pt idx="553">
                  <c:v>44473</c:v>
                </c:pt>
                <c:pt idx="554">
                  <c:v>44470</c:v>
                </c:pt>
                <c:pt idx="555">
                  <c:v>44469</c:v>
                </c:pt>
                <c:pt idx="556">
                  <c:v>44468</c:v>
                </c:pt>
                <c:pt idx="557">
                  <c:v>44467</c:v>
                </c:pt>
                <c:pt idx="558">
                  <c:v>44466</c:v>
                </c:pt>
                <c:pt idx="559">
                  <c:v>44463</c:v>
                </c:pt>
                <c:pt idx="560">
                  <c:v>44462</c:v>
                </c:pt>
                <c:pt idx="561">
                  <c:v>44461</c:v>
                </c:pt>
                <c:pt idx="562">
                  <c:v>44460</c:v>
                </c:pt>
                <c:pt idx="563">
                  <c:v>44459</c:v>
                </c:pt>
                <c:pt idx="564">
                  <c:v>44456</c:v>
                </c:pt>
                <c:pt idx="565">
                  <c:v>44455</c:v>
                </c:pt>
                <c:pt idx="566">
                  <c:v>44454</c:v>
                </c:pt>
                <c:pt idx="567">
                  <c:v>44453</c:v>
                </c:pt>
                <c:pt idx="568">
                  <c:v>44452</c:v>
                </c:pt>
                <c:pt idx="569">
                  <c:v>44449</c:v>
                </c:pt>
                <c:pt idx="570">
                  <c:v>44448</c:v>
                </c:pt>
                <c:pt idx="571">
                  <c:v>44447</c:v>
                </c:pt>
                <c:pt idx="572">
                  <c:v>44446</c:v>
                </c:pt>
                <c:pt idx="573">
                  <c:v>44445</c:v>
                </c:pt>
                <c:pt idx="574">
                  <c:v>44442</c:v>
                </c:pt>
                <c:pt idx="575">
                  <c:v>44441</c:v>
                </c:pt>
                <c:pt idx="576">
                  <c:v>44440</c:v>
                </c:pt>
                <c:pt idx="577">
                  <c:v>44439</c:v>
                </c:pt>
                <c:pt idx="578">
                  <c:v>44438</c:v>
                </c:pt>
                <c:pt idx="579">
                  <c:v>44435</c:v>
                </c:pt>
                <c:pt idx="580">
                  <c:v>44434</c:v>
                </c:pt>
                <c:pt idx="581">
                  <c:v>44433</c:v>
                </c:pt>
                <c:pt idx="582">
                  <c:v>44432</c:v>
                </c:pt>
                <c:pt idx="583">
                  <c:v>44431</c:v>
                </c:pt>
                <c:pt idx="584">
                  <c:v>44428</c:v>
                </c:pt>
                <c:pt idx="585">
                  <c:v>44427</c:v>
                </c:pt>
                <c:pt idx="586">
                  <c:v>44426</c:v>
                </c:pt>
                <c:pt idx="587">
                  <c:v>44425</c:v>
                </c:pt>
                <c:pt idx="588">
                  <c:v>44424</c:v>
                </c:pt>
                <c:pt idx="589">
                  <c:v>44421</c:v>
                </c:pt>
                <c:pt idx="590">
                  <c:v>44420</c:v>
                </c:pt>
                <c:pt idx="591">
                  <c:v>44419</c:v>
                </c:pt>
                <c:pt idx="592">
                  <c:v>44418</c:v>
                </c:pt>
                <c:pt idx="593">
                  <c:v>44417</c:v>
                </c:pt>
                <c:pt idx="594">
                  <c:v>44414</c:v>
                </c:pt>
                <c:pt idx="595">
                  <c:v>44413</c:v>
                </c:pt>
                <c:pt idx="596">
                  <c:v>44412</c:v>
                </c:pt>
                <c:pt idx="597">
                  <c:v>44411</c:v>
                </c:pt>
                <c:pt idx="598">
                  <c:v>44410</c:v>
                </c:pt>
                <c:pt idx="599">
                  <c:v>44407</c:v>
                </c:pt>
                <c:pt idx="600">
                  <c:v>44406</c:v>
                </c:pt>
                <c:pt idx="601">
                  <c:v>44405</c:v>
                </c:pt>
                <c:pt idx="602">
                  <c:v>44404</c:v>
                </c:pt>
                <c:pt idx="603">
                  <c:v>44403</c:v>
                </c:pt>
                <c:pt idx="604">
                  <c:v>44400</c:v>
                </c:pt>
                <c:pt idx="605">
                  <c:v>44399</c:v>
                </c:pt>
                <c:pt idx="606">
                  <c:v>44398</c:v>
                </c:pt>
                <c:pt idx="607">
                  <c:v>44397</c:v>
                </c:pt>
                <c:pt idx="608">
                  <c:v>44396</c:v>
                </c:pt>
                <c:pt idx="609">
                  <c:v>44393</c:v>
                </c:pt>
                <c:pt idx="610">
                  <c:v>44392</c:v>
                </c:pt>
                <c:pt idx="611">
                  <c:v>44391</c:v>
                </c:pt>
                <c:pt idx="612">
                  <c:v>44390</c:v>
                </c:pt>
                <c:pt idx="613">
                  <c:v>44389</c:v>
                </c:pt>
                <c:pt idx="614">
                  <c:v>44386</c:v>
                </c:pt>
                <c:pt idx="615">
                  <c:v>44385</c:v>
                </c:pt>
                <c:pt idx="616">
                  <c:v>44384</c:v>
                </c:pt>
                <c:pt idx="617">
                  <c:v>44383</c:v>
                </c:pt>
                <c:pt idx="618">
                  <c:v>44382</c:v>
                </c:pt>
                <c:pt idx="619">
                  <c:v>44379</c:v>
                </c:pt>
                <c:pt idx="620">
                  <c:v>44378</c:v>
                </c:pt>
                <c:pt idx="621">
                  <c:v>44377</c:v>
                </c:pt>
                <c:pt idx="622">
                  <c:v>44376</c:v>
                </c:pt>
                <c:pt idx="623">
                  <c:v>44375</c:v>
                </c:pt>
                <c:pt idx="624">
                  <c:v>44372</c:v>
                </c:pt>
                <c:pt idx="625">
                  <c:v>44371</c:v>
                </c:pt>
                <c:pt idx="626">
                  <c:v>44370</c:v>
                </c:pt>
                <c:pt idx="627">
                  <c:v>44369</c:v>
                </c:pt>
                <c:pt idx="628">
                  <c:v>44368</c:v>
                </c:pt>
                <c:pt idx="629">
                  <c:v>44365</c:v>
                </c:pt>
                <c:pt idx="630">
                  <c:v>44364</c:v>
                </c:pt>
                <c:pt idx="631">
                  <c:v>44363</c:v>
                </c:pt>
                <c:pt idx="632">
                  <c:v>44362</c:v>
                </c:pt>
                <c:pt idx="633">
                  <c:v>44361</c:v>
                </c:pt>
                <c:pt idx="634">
                  <c:v>44358</c:v>
                </c:pt>
                <c:pt idx="635">
                  <c:v>44357</c:v>
                </c:pt>
                <c:pt idx="636">
                  <c:v>44356</c:v>
                </c:pt>
                <c:pt idx="637">
                  <c:v>44355</c:v>
                </c:pt>
                <c:pt idx="638">
                  <c:v>44354</c:v>
                </c:pt>
                <c:pt idx="639">
                  <c:v>44351</c:v>
                </c:pt>
                <c:pt idx="640">
                  <c:v>44350</c:v>
                </c:pt>
                <c:pt idx="641">
                  <c:v>44349</c:v>
                </c:pt>
                <c:pt idx="642">
                  <c:v>44348</c:v>
                </c:pt>
                <c:pt idx="643">
                  <c:v>44347</c:v>
                </c:pt>
                <c:pt idx="644">
                  <c:v>44344</c:v>
                </c:pt>
                <c:pt idx="645">
                  <c:v>44343</c:v>
                </c:pt>
                <c:pt idx="646">
                  <c:v>44342</c:v>
                </c:pt>
                <c:pt idx="647">
                  <c:v>44341</c:v>
                </c:pt>
                <c:pt idx="648">
                  <c:v>44340</c:v>
                </c:pt>
                <c:pt idx="649">
                  <c:v>44337</c:v>
                </c:pt>
                <c:pt idx="650">
                  <c:v>44336</c:v>
                </c:pt>
                <c:pt idx="651">
                  <c:v>44335</c:v>
                </c:pt>
                <c:pt idx="652">
                  <c:v>44334</c:v>
                </c:pt>
                <c:pt idx="653">
                  <c:v>44333</c:v>
                </c:pt>
                <c:pt idx="654">
                  <c:v>44330</c:v>
                </c:pt>
                <c:pt idx="655">
                  <c:v>44329</c:v>
                </c:pt>
                <c:pt idx="656">
                  <c:v>44328</c:v>
                </c:pt>
                <c:pt idx="657">
                  <c:v>44327</c:v>
                </c:pt>
                <c:pt idx="658">
                  <c:v>44326</c:v>
                </c:pt>
                <c:pt idx="659">
                  <c:v>44323</c:v>
                </c:pt>
                <c:pt idx="660">
                  <c:v>44322</c:v>
                </c:pt>
                <c:pt idx="661">
                  <c:v>44321</c:v>
                </c:pt>
                <c:pt idx="662">
                  <c:v>44320</c:v>
                </c:pt>
                <c:pt idx="663">
                  <c:v>44319</c:v>
                </c:pt>
                <c:pt idx="664">
                  <c:v>44316</c:v>
                </c:pt>
                <c:pt idx="665">
                  <c:v>44315</c:v>
                </c:pt>
                <c:pt idx="666">
                  <c:v>44314</c:v>
                </c:pt>
                <c:pt idx="667">
                  <c:v>44313</c:v>
                </c:pt>
                <c:pt idx="668">
                  <c:v>44312</c:v>
                </c:pt>
                <c:pt idx="669">
                  <c:v>44309</c:v>
                </c:pt>
                <c:pt idx="670">
                  <c:v>44308</c:v>
                </c:pt>
                <c:pt idx="671">
                  <c:v>44307</c:v>
                </c:pt>
                <c:pt idx="672">
                  <c:v>44306</c:v>
                </c:pt>
                <c:pt idx="673">
                  <c:v>44305</c:v>
                </c:pt>
                <c:pt idx="674">
                  <c:v>44302</c:v>
                </c:pt>
                <c:pt idx="675">
                  <c:v>44301</c:v>
                </c:pt>
                <c:pt idx="676">
                  <c:v>44300</c:v>
                </c:pt>
                <c:pt idx="677">
                  <c:v>44299</c:v>
                </c:pt>
                <c:pt idx="678">
                  <c:v>44298</c:v>
                </c:pt>
                <c:pt idx="679">
                  <c:v>44295</c:v>
                </c:pt>
                <c:pt idx="680">
                  <c:v>44294</c:v>
                </c:pt>
                <c:pt idx="681">
                  <c:v>44293</c:v>
                </c:pt>
                <c:pt idx="682">
                  <c:v>44292</c:v>
                </c:pt>
                <c:pt idx="683">
                  <c:v>44287</c:v>
                </c:pt>
                <c:pt idx="684">
                  <c:v>44286</c:v>
                </c:pt>
                <c:pt idx="685">
                  <c:v>44285</c:v>
                </c:pt>
                <c:pt idx="686">
                  <c:v>44284</c:v>
                </c:pt>
                <c:pt idx="687">
                  <c:v>44281</c:v>
                </c:pt>
                <c:pt idx="688">
                  <c:v>44280</c:v>
                </c:pt>
                <c:pt idx="689">
                  <c:v>44279</c:v>
                </c:pt>
                <c:pt idx="690">
                  <c:v>44278</c:v>
                </c:pt>
                <c:pt idx="691">
                  <c:v>44277</c:v>
                </c:pt>
                <c:pt idx="692">
                  <c:v>44274</c:v>
                </c:pt>
                <c:pt idx="693">
                  <c:v>44273</c:v>
                </c:pt>
                <c:pt idx="694">
                  <c:v>44272</c:v>
                </c:pt>
                <c:pt idx="695">
                  <c:v>44271</c:v>
                </c:pt>
                <c:pt idx="696">
                  <c:v>44270</c:v>
                </c:pt>
                <c:pt idx="697">
                  <c:v>44267</c:v>
                </c:pt>
                <c:pt idx="698">
                  <c:v>44266</c:v>
                </c:pt>
                <c:pt idx="699">
                  <c:v>44265</c:v>
                </c:pt>
                <c:pt idx="700">
                  <c:v>44264</c:v>
                </c:pt>
                <c:pt idx="701">
                  <c:v>44263</c:v>
                </c:pt>
                <c:pt idx="702">
                  <c:v>44260</c:v>
                </c:pt>
                <c:pt idx="703">
                  <c:v>44259</c:v>
                </c:pt>
                <c:pt idx="704">
                  <c:v>44258</c:v>
                </c:pt>
                <c:pt idx="705">
                  <c:v>44257</c:v>
                </c:pt>
                <c:pt idx="706">
                  <c:v>44256</c:v>
                </c:pt>
                <c:pt idx="707">
                  <c:v>44253</c:v>
                </c:pt>
                <c:pt idx="708">
                  <c:v>44252</c:v>
                </c:pt>
                <c:pt idx="709">
                  <c:v>44251</c:v>
                </c:pt>
                <c:pt idx="710">
                  <c:v>44250</c:v>
                </c:pt>
                <c:pt idx="711">
                  <c:v>44249</c:v>
                </c:pt>
                <c:pt idx="712">
                  <c:v>44246</c:v>
                </c:pt>
                <c:pt idx="713">
                  <c:v>44245</c:v>
                </c:pt>
                <c:pt idx="714">
                  <c:v>44244</c:v>
                </c:pt>
                <c:pt idx="715">
                  <c:v>44243</c:v>
                </c:pt>
                <c:pt idx="716">
                  <c:v>44242</c:v>
                </c:pt>
                <c:pt idx="717">
                  <c:v>44239</c:v>
                </c:pt>
                <c:pt idx="718">
                  <c:v>44238</c:v>
                </c:pt>
                <c:pt idx="719">
                  <c:v>44237</c:v>
                </c:pt>
                <c:pt idx="720">
                  <c:v>44236</c:v>
                </c:pt>
                <c:pt idx="721">
                  <c:v>44235</c:v>
                </c:pt>
                <c:pt idx="722">
                  <c:v>44232</c:v>
                </c:pt>
                <c:pt idx="723">
                  <c:v>44231</c:v>
                </c:pt>
                <c:pt idx="724">
                  <c:v>44230</c:v>
                </c:pt>
                <c:pt idx="725">
                  <c:v>44229</c:v>
                </c:pt>
                <c:pt idx="726">
                  <c:v>44228</c:v>
                </c:pt>
                <c:pt idx="727">
                  <c:v>44225</c:v>
                </c:pt>
                <c:pt idx="728">
                  <c:v>44224</c:v>
                </c:pt>
                <c:pt idx="729">
                  <c:v>44223</c:v>
                </c:pt>
                <c:pt idx="730">
                  <c:v>44222</c:v>
                </c:pt>
                <c:pt idx="731">
                  <c:v>44221</c:v>
                </c:pt>
                <c:pt idx="732">
                  <c:v>44218</c:v>
                </c:pt>
                <c:pt idx="733">
                  <c:v>44217</c:v>
                </c:pt>
                <c:pt idx="734">
                  <c:v>44216</c:v>
                </c:pt>
                <c:pt idx="735">
                  <c:v>44215</c:v>
                </c:pt>
                <c:pt idx="736">
                  <c:v>44214</c:v>
                </c:pt>
                <c:pt idx="737">
                  <c:v>44211</c:v>
                </c:pt>
                <c:pt idx="738">
                  <c:v>44210</c:v>
                </c:pt>
                <c:pt idx="739">
                  <c:v>44209</c:v>
                </c:pt>
                <c:pt idx="740">
                  <c:v>44208</c:v>
                </c:pt>
                <c:pt idx="741">
                  <c:v>44207</c:v>
                </c:pt>
                <c:pt idx="742">
                  <c:v>44204</c:v>
                </c:pt>
                <c:pt idx="743">
                  <c:v>44203</c:v>
                </c:pt>
                <c:pt idx="744">
                  <c:v>44202</c:v>
                </c:pt>
                <c:pt idx="745">
                  <c:v>44201</c:v>
                </c:pt>
                <c:pt idx="746">
                  <c:v>44200</c:v>
                </c:pt>
                <c:pt idx="747">
                  <c:v>44196</c:v>
                </c:pt>
                <c:pt idx="748">
                  <c:v>44195</c:v>
                </c:pt>
                <c:pt idx="749">
                  <c:v>44194</c:v>
                </c:pt>
                <c:pt idx="750">
                  <c:v>44193</c:v>
                </c:pt>
                <c:pt idx="751">
                  <c:v>44189</c:v>
                </c:pt>
                <c:pt idx="752">
                  <c:v>44188</c:v>
                </c:pt>
                <c:pt idx="753">
                  <c:v>44187</c:v>
                </c:pt>
                <c:pt idx="754">
                  <c:v>44186</c:v>
                </c:pt>
                <c:pt idx="755">
                  <c:v>44183</c:v>
                </c:pt>
                <c:pt idx="756">
                  <c:v>44182</c:v>
                </c:pt>
                <c:pt idx="757">
                  <c:v>44181</c:v>
                </c:pt>
                <c:pt idx="758">
                  <c:v>44180</c:v>
                </c:pt>
                <c:pt idx="759">
                  <c:v>44179</c:v>
                </c:pt>
                <c:pt idx="760">
                  <c:v>44176</c:v>
                </c:pt>
                <c:pt idx="761">
                  <c:v>44175</c:v>
                </c:pt>
                <c:pt idx="762">
                  <c:v>44174</c:v>
                </c:pt>
                <c:pt idx="763">
                  <c:v>44173</c:v>
                </c:pt>
                <c:pt idx="764">
                  <c:v>44172</c:v>
                </c:pt>
                <c:pt idx="765">
                  <c:v>44169</c:v>
                </c:pt>
                <c:pt idx="766">
                  <c:v>44168</c:v>
                </c:pt>
                <c:pt idx="767">
                  <c:v>44167</c:v>
                </c:pt>
                <c:pt idx="768">
                  <c:v>44166</c:v>
                </c:pt>
                <c:pt idx="769">
                  <c:v>44165</c:v>
                </c:pt>
                <c:pt idx="770">
                  <c:v>44162</c:v>
                </c:pt>
                <c:pt idx="771">
                  <c:v>44161</c:v>
                </c:pt>
                <c:pt idx="772">
                  <c:v>44160</c:v>
                </c:pt>
                <c:pt idx="773">
                  <c:v>44159</c:v>
                </c:pt>
                <c:pt idx="774">
                  <c:v>44158</c:v>
                </c:pt>
                <c:pt idx="775">
                  <c:v>44155</c:v>
                </c:pt>
                <c:pt idx="776">
                  <c:v>44154</c:v>
                </c:pt>
                <c:pt idx="777">
                  <c:v>44153</c:v>
                </c:pt>
                <c:pt idx="778">
                  <c:v>44152</c:v>
                </c:pt>
                <c:pt idx="779">
                  <c:v>44151</c:v>
                </c:pt>
                <c:pt idx="780">
                  <c:v>44148</c:v>
                </c:pt>
                <c:pt idx="781">
                  <c:v>44147</c:v>
                </c:pt>
                <c:pt idx="782">
                  <c:v>44146</c:v>
                </c:pt>
                <c:pt idx="783">
                  <c:v>44145</c:v>
                </c:pt>
                <c:pt idx="784">
                  <c:v>44144</c:v>
                </c:pt>
                <c:pt idx="785">
                  <c:v>44141</c:v>
                </c:pt>
                <c:pt idx="786">
                  <c:v>44140</c:v>
                </c:pt>
                <c:pt idx="787">
                  <c:v>44139</c:v>
                </c:pt>
                <c:pt idx="788">
                  <c:v>44138</c:v>
                </c:pt>
                <c:pt idx="789">
                  <c:v>44137</c:v>
                </c:pt>
                <c:pt idx="790">
                  <c:v>44134</c:v>
                </c:pt>
                <c:pt idx="791">
                  <c:v>44133</c:v>
                </c:pt>
                <c:pt idx="792">
                  <c:v>44132</c:v>
                </c:pt>
                <c:pt idx="793">
                  <c:v>44131</c:v>
                </c:pt>
                <c:pt idx="794">
                  <c:v>44130</c:v>
                </c:pt>
                <c:pt idx="795">
                  <c:v>44127</c:v>
                </c:pt>
                <c:pt idx="796">
                  <c:v>44126</c:v>
                </c:pt>
                <c:pt idx="797">
                  <c:v>44125</c:v>
                </c:pt>
                <c:pt idx="798">
                  <c:v>44124</c:v>
                </c:pt>
                <c:pt idx="799">
                  <c:v>44123</c:v>
                </c:pt>
                <c:pt idx="800">
                  <c:v>44120</c:v>
                </c:pt>
                <c:pt idx="801">
                  <c:v>44119</c:v>
                </c:pt>
                <c:pt idx="802">
                  <c:v>44118</c:v>
                </c:pt>
                <c:pt idx="803">
                  <c:v>44117</c:v>
                </c:pt>
                <c:pt idx="804">
                  <c:v>44116</c:v>
                </c:pt>
                <c:pt idx="805">
                  <c:v>44113</c:v>
                </c:pt>
                <c:pt idx="806">
                  <c:v>44112</c:v>
                </c:pt>
                <c:pt idx="807">
                  <c:v>44111</c:v>
                </c:pt>
                <c:pt idx="808">
                  <c:v>44110</c:v>
                </c:pt>
                <c:pt idx="809">
                  <c:v>44109</c:v>
                </c:pt>
                <c:pt idx="810">
                  <c:v>44106</c:v>
                </c:pt>
                <c:pt idx="811">
                  <c:v>44105</c:v>
                </c:pt>
                <c:pt idx="812">
                  <c:v>44104</c:v>
                </c:pt>
                <c:pt idx="813">
                  <c:v>44103</c:v>
                </c:pt>
                <c:pt idx="814">
                  <c:v>44102</c:v>
                </c:pt>
                <c:pt idx="815">
                  <c:v>44099</c:v>
                </c:pt>
                <c:pt idx="816">
                  <c:v>44098</c:v>
                </c:pt>
                <c:pt idx="817">
                  <c:v>44097</c:v>
                </c:pt>
                <c:pt idx="818">
                  <c:v>44096</c:v>
                </c:pt>
                <c:pt idx="819">
                  <c:v>44095</c:v>
                </c:pt>
                <c:pt idx="820">
                  <c:v>44092</c:v>
                </c:pt>
                <c:pt idx="821">
                  <c:v>44091</c:v>
                </c:pt>
                <c:pt idx="822">
                  <c:v>44090</c:v>
                </c:pt>
                <c:pt idx="823">
                  <c:v>44089</c:v>
                </c:pt>
                <c:pt idx="824">
                  <c:v>44088</c:v>
                </c:pt>
                <c:pt idx="825">
                  <c:v>44085</c:v>
                </c:pt>
                <c:pt idx="826">
                  <c:v>44084</c:v>
                </c:pt>
                <c:pt idx="827">
                  <c:v>44083</c:v>
                </c:pt>
                <c:pt idx="828">
                  <c:v>44082</c:v>
                </c:pt>
                <c:pt idx="829">
                  <c:v>44081</c:v>
                </c:pt>
                <c:pt idx="830">
                  <c:v>44078</c:v>
                </c:pt>
                <c:pt idx="831">
                  <c:v>44077</c:v>
                </c:pt>
                <c:pt idx="832">
                  <c:v>44076</c:v>
                </c:pt>
                <c:pt idx="833">
                  <c:v>44075</c:v>
                </c:pt>
                <c:pt idx="834">
                  <c:v>44074</c:v>
                </c:pt>
                <c:pt idx="835">
                  <c:v>44071</c:v>
                </c:pt>
                <c:pt idx="836">
                  <c:v>44070</c:v>
                </c:pt>
                <c:pt idx="837">
                  <c:v>44069</c:v>
                </c:pt>
                <c:pt idx="838">
                  <c:v>44068</c:v>
                </c:pt>
                <c:pt idx="839">
                  <c:v>44067</c:v>
                </c:pt>
                <c:pt idx="840">
                  <c:v>44064</c:v>
                </c:pt>
                <c:pt idx="841">
                  <c:v>44063</c:v>
                </c:pt>
                <c:pt idx="842">
                  <c:v>44062</c:v>
                </c:pt>
                <c:pt idx="843">
                  <c:v>44061</c:v>
                </c:pt>
                <c:pt idx="844">
                  <c:v>44060</c:v>
                </c:pt>
                <c:pt idx="845">
                  <c:v>44057</c:v>
                </c:pt>
                <c:pt idx="846">
                  <c:v>44056</c:v>
                </c:pt>
                <c:pt idx="847">
                  <c:v>44055</c:v>
                </c:pt>
                <c:pt idx="848">
                  <c:v>44054</c:v>
                </c:pt>
                <c:pt idx="849">
                  <c:v>44053</c:v>
                </c:pt>
                <c:pt idx="850">
                  <c:v>44050</c:v>
                </c:pt>
                <c:pt idx="851">
                  <c:v>44049</c:v>
                </c:pt>
                <c:pt idx="852">
                  <c:v>44048</c:v>
                </c:pt>
                <c:pt idx="853">
                  <c:v>44047</c:v>
                </c:pt>
                <c:pt idx="854">
                  <c:v>44046</c:v>
                </c:pt>
                <c:pt idx="855">
                  <c:v>44043</c:v>
                </c:pt>
                <c:pt idx="856">
                  <c:v>44042</c:v>
                </c:pt>
                <c:pt idx="857">
                  <c:v>44041</c:v>
                </c:pt>
                <c:pt idx="858">
                  <c:v>44040</c:v>
                </c:pt>
                <c:pt idx="859">
                  <c:v>44039</c:v>
                </c:pt>
                <c:pt idx="860">
                  <c:v>44036</c:v>
                </c:pt>
                <c:pt idx="861">
                  <c:v>44035</c:v>
                </c:pt>
                <c:pt idx="862">
                  <c:v>44034</c:v>
                </c:pt>
                <c:pt idx="863">
                  <c:v>44033</c:v>
                </c:pt>
                <c:pt idx="864">
                  <c:v>44032</c:v>
                </c:pt>
                <c:pt idx="865">
                  <c:v>44029</c:v>
                </c:pt>
                <c:pt idx="866">
                  <c:v>44028</c:v>
                </c:pt>
                <c:pt idx="867">
                  <c:v>44027</c:v>
                </c:pt>
                <c:pt idx="868">
                  <c:v>44026</c:v>
                </c:pt>
                <c:pt idx="869">
                  <c:v>44025</c:v>
                </c:pt>
                <c:pt idx="870">
                  <c:v>44022</c:v>
                </c:pt>
                <c:pt idx="871">
                  <c:v>44021</c:v>
                </c:pt>
                <c:pt idx="872">
                  <c:v>44020</c:v>
                </c:pt>
                <c:pt idx="873">
                  <c:v>44019</c:v>
                </c:pt>
                <c:pt idx="874">
                  <c:v>44018</c:v>
                </c:pt>
                <c:pt idx="875">
                  <c:v>44015</c:v>
                </c:pt>
                <c:pt idx="876">
                  <c:v>44014</c:v>
                </c:pt>
                <c:pt idx="877">
                  <c:v>44013</c:v>
                </c:pt>
                <c:pt idx="878">
                  <c:v>44012</c:v>
                </c:pt>
                <c:pt idx="879">
                  <c:v>44011</c:v>
                </c:pt>
                <c:pt idx="880">
                  <c:v>44008</c:v>
                </c:pt>
                <c:pt idx="881">
                  <c:v>44007</c:v>
                </c:pt>
                <c:pt idx="882">
                  <c:v>44006</c:v>
                </c:pt>
                <c:pt idx="883">
                  <c:v>44005</c:v>
                </c:pt>
                <c:pt idx="884">
                  <c:v>44004</c:v>
                </c:pt>
                <c:pt idx="885">
                  <c:v>44001</c:v>
                </c:pt>
                <c:pt idx="886">
                  <c:v>44000</c:v>
                </c:pt>
                <c:pt idx="887">
                  <c:v>43999</c:v>
                </c:pt>
                <c:pt idx="888">
                  <c:v>43998</c:v>
                </c:pt>
                <c:pt idx="889">
                  <c:v>43997</c:v>
                </c:pt>
                <c:pt idx="890">
                  <c:v>43994</c:v>
                </c:pt>
                <c:pt idx="891">
                  <c:v>43993</c:v>
                </c:pt>
                <c:pt idx="892">
                  <c:v>43992</c:v>
                </c:pt>
                <c:pt idx="893">
                  <c:v>43991</c:v>
                </c:pt>
                <c:pt idx="894">
                  <c:v>43990</c:v>
                </c:pt>
                <c:pt idx="895">
                  <c:v>43987</c:v>
                </c:pt>
                <c:pt idx="896">
                  <c:v>43986</c:v>
                </c:pt>
                <c:pt idx="897">
                  <c:v>43985</c:v>
                </c:pt>
                <c:pt idx="898">
                  <c:v>43984</c:v>
                </c:pt>
                <c:pt idx="899">
                  <c:v>43983</c:v>
                </c:pt>
                <c:pt idx="900">
                  <c:v>43980</c:v>
                </c:pt>
                <c:pt idx="901">
                  <c:v>43979</c:v>
                </c:pt>
                <c:pt idx="902">
                  <c:v>43978</c:v>
                </c:pt>
                <c:pt idx="903">
                  <c:v>43977</c:v>
                </c:pt>
                <c:pt idx="904">
                  <c:v>43976</c:v>
                </c:pt>
                <c:pt idx="905">
                  <c:v>43973</c:v>
                </c:pt>
                <c:pt idx="906">
                  <c:v>43972</c:v>
                </c:pt>
                <c:pt idx="907">
                  <c:v>43971</c:v>
                </c:pt>
                <c:pt idx="908">
                  <c:v>43970</c:v>
                </c:pt>
                <c:pt idx="909">
                  <c:v>43969</c:v>
                </c:pt>
                <c:pt idx="910">
                  <c:v>43966</c:v>
                </c:pt>
                <c:pt idx="911">
                  <c:v>43965</c:v>
                </c:pt>
                <c:pt idx="912">
                  <c:v>43964</c:v>
                </c:pt>
                <c:pt idx="913">
                  <c:v>43963</c:v>
                </c:pt>
                <c:pt idx="914">
                  <c:v>43962</c:v>
                </c:pt>
                <c:pt idx="915">
                  <c:v>43959</c:v>
                </c:pt>
                <c:pt idx="916">
                  <c:v>43958</c:v>
                </c:pt>
                <c:pt idx="917">
                  <c:v>43957</c:v>
                </c:pt>
                <c:pt idx="918">
                  <c:v>43956</c:v>
                </c:pt>
                <c:pt idx="919">
                  <c:v>43955</c:v>
                </c:pt>
                <c:pt idx="920">
                  <c:v>43951</c:v>
                </c:pt>
                <c:pt idx="921">
                  <c:v>43950</c:v>
                </c:pt>
                <c:pt idx="922">
                  <c:v>43949</c:v>
                </c:pt>
                <c:pt idx="923">
                  <c:v>43948</c:v>
                </c:pt>
                <c:pt idx="924">
                  <c:v>43945</c:v>
                </c:pt>
                <c:pt idx="925">
                  <c:v>43944</c:v>
                </c:pt>
                <c:pt idx="926">
                  <c:v>43943</c:v>
                </c:pt>
                <c:pt idx="927">
                  <c:v>43942</c:v>
                </c:pt>
                <c:pt idx="928">
                  <c:v>43941</c:v>
                </c:pt>
                <c:pt idx="929">
                  <c:v>43938</c:v>
                </c:pt>
                <c:pt idx="930">
                  <c:v>43937</c:v>
                </c:pt>
                <c:pt idx="931">
                  <c:v>43936</c:v>
                </c:pt>
                <c:pt idx="932">
                  <c:v>43935</c:v>
                </c:pt>
                <c:pt idx="933">
                  <c:v>43930</c:v>
                </c:pt>
                <c:pt idx="934">
                  <c:v>43929</c:v>
                </c:pt>
                <c:pt idx="935">
                  <c:v>43928</c:v>
                </c:pt>
                <c:pt idx="936">
                  <c:v>43927</c:v>
                </c:pt>
                <c:pt idx="937">
                  <c:v>43924</c:v>
                </c:pt>
                <c:pt idx="938">
                  <c:v>43923</c:v>
                </c:pt>
                <c:pt idx="939">
                  <c:v>43922</c:v>
                </c:pt>
                <c:pt idx="940">
                  <c:v>43921</c:v>
                </c:pt>
                <c:pt idx="941">
                  <c:v>43920</c:v>
                </c:pt>
                <c:pt idx="942">
                  <c:v>43917</c:v>
                </c:pt>
                <c:pt idx="943">
                  <c:v>43916</c:v>
                </c:pt>
                <c:pt idx="944">
                  <c:v>43915</c:v>
                </c:pt>
                <c:pt idx="945">
                  <c:v>43914</c:v>
                </c:pt>
                <c:pt idx="946">
                  <c:v>43913</c:v>
                </c:pt>
                <c:pt idx="947">
                  <c:v>43910</c:v>
                </c:pt>
                <c:pt idx="948">
                  <c:v>43909</c:v>
                </c:pt>
                <c:pt idx="949">
                  <c:v>43908</c:v>
                </c:pt>
                <c:pt idx="950">
                  <c:v>43907</c:v>
                </c:pt>
                <c:pt idx="951">
                  <c:v>43906</c:v>
                </c:pt>
                <c:pt idx="952">
                  <c:v>43903</c:v>
                </c:pt>
                <c:pt idx="953">
                  <c:v>43902</c:v>
                </c:pt>
                <c:pt idx="954">
                  <c:v>43901</c:v>
                </c:pt>
                <c:pt idx="955">
                  <c:v>43900</c:v>
                </c:pt>
                <c:pt idx="956">
                  <c:v>43899</c:v>
                </c:pt>
                <c:pt idx="957">
                  <c:v>43896</c:v>
                </c:pt>
                <c:pt idx="958">
                  <c:v>43895</c:v>
                </c:pt>
                <c:pt idx="959">
                  <c:v>43894</c:v>
                </c:pt>
                <c:pt idx="960">
                  <c:v>43893</c:v>
                </c:pt>
                <c:pt idx="961">
                  <c:v>43892</c:v>
                </c:pt>
                <c:pt idx="962">
                  <c:v>43889</c:v>
                </c:pt>
                <c:pt idx="963">
                  <c:v>43888</c:v>
                </c:pt>
                <c:pt idx="964">
                  <c:v>43887</c:v>
                </c:pt>
                <c:pt idx="965">
                  <c:v>43886</c:v>
                </c:pt>
                <c:pt idx="966">
                  <c:v>43885</c:v>
                </c:pt>
                <c:pt idx="967">
                  <c:v>43882</c:v>
                </c:pt>
                <c:pt idx="968">
                  <c:v>43881</c:v>
                </c:pt>
                <c:pt idx="969">
                  <c:v>43880</c:v>
                </c:pt>
                <c:pt idx="970">
                  <c:v>43879</c:v>
                </c:pt>
                <c:pt idx="971">
                  <c:v>43878</c:v>
                </c:pt>
                <c:pt idx="972">
                  <c:v>43875</c:v>
                </c:pt>
                <c:pt idx="973">
                  <c:v>43874</c:v>
                </c:pt>
                <c:pt idx="974">
                  <c:v>43873</c:v>
                </c:pt>
                <c:pt idx="975">
                  <c:v>43872</c:v>
                </c:pt>
                <c:pt idx="976">
                  <c:v>43871</c:v>
                </c:pt>
                <c:pt idx="977">
                  <c:v>43868</c:v>
                </c:pt>
                <c:pt idx="978">
                  <c:v>43867</c:v>
                </c:pt>
                <c:pt idx="979">
                  <c:v>43866</c:v>
                </c:pt>
                <c:pt idx="980">
                  <c:v>43865</c:v>
                </c:pt>
                <c:pt idx="981">
                  <c:v>43864</c:v>
                </c:pt>
                <c:pt idx="982">
                  <c:v>43861</c:v>
                </c:pt>
                <c:pt idx="983">
                  <c:v>43860</c:v>
                </c:pt>
                <c:pt idx="984">
                  <c:v>43859</c:v>
                </c:pt>
                <c:pt idx="985">
                  <c:v>43858</c:v>
                </c:pt>
                <c:pt idx="986">
                  <c:v>43857</c:v>
                </c:pt>
                <c:pt idx="987">
                  <c:v>43854</c:v>
                </c:pt>
                <c:pt idx="988">
                  <c:v>43853</c:v>
                </c:pt>
                <c:pt idx="989">
                  <c:v>43852</c:v>
                </c:pt>
                <c:pt idx="990">
                  <c:v>43851</c:v>
                </c:pt>
                <c:pt idx="991">
                  <c:v>43850</c:v>
                </c:pt>
                <c:pt idx="992">
                  <c:v>43847</c:v>
                </c:pt>
                <c:pt idx="993">
                  <c:v>43846</c:v>
                </c:pt>
                <c:pt idx="994">
                  <c:v>43845</c:v>
                </c:pt>
                <c:pt idx="995">
                  <c:v>43844</c:v>
                </c:pt>
                <c:pt idx="996">
                  <c:v>43843</c:v>
                </c:pt>
                <c:pt idx="997">
                  <c:v>43840</c:v>
                </c:pt>
                <c:pt idx="998">
                  <c:v>43839</c:v>
                </c:pt>
                <c:pt idx="999">
                  <c:v>43838</c:v>
                </c:pt>
                <c:pt idx="1000">
                  <c:v>43837</c:v>
                </c:pt>
                <c:pt idx="1001">
                  <c:v>43836</c:v>
                </c:pt>
                <c:pt idx="1002">
                  <c:v>43833</c:v>
                </c:pt>
                <c:pt idx="1003">
                  <c:v>43832</c:v>
                </c:pt>
                <c:pt idx="1004">
                  <c:v>43830</c:v>
                </c:pt>
                <c:pt idx="1005">
                  <c:v>43829</c:v>
                </c:pt>
                <c:pt idx="1006">
                  <c:v>43826</c:v>
                </c:pt>
                <c:pt idx="1007">
                  <c:v>43823</c:v>
                </c:pt>
                <c:pt idx="1008">
                  <c:v>43822</c:v>
                </c:pt>
                <c:pt idx="1009">
                  <c:v>43819</c:v>
                </c:pt>
                <c:pt idx="1010">
                  <c:v>43818</c:v>
                </c:pt>
                <c:pt idx="1011">
                  <c:v>43817</c:v>
                </c:pt>
                <c:pt idx="1012">
                  <c:v>43816</c:v>
                </c:pt>
                <c:pt idx="1013">
                  <c:v>43815</c:v>
                </c:pt>
                <c:pt idx="1014">
                  <c:v>43812</c:v>
                </c:pt>
                <c:pt idx="1015">
                  <c:v>43811</c:v>
                </c:pt>
                <c:pt idx="1016">
                  <c:v>43810</c:v>
                </c:pt>
                <c:pt idx="1017">
                  <c:v>43809</c:v>
                </c:pt>
                <c:pt idx="1018">
                  <c:v>43808</c:v>
                </c:pt>
                <c:pt idx="1019">
                  <c:v>43805</c:v>
                </c:pt>
                <c:pt idx="1020">
                  <c:v>43804</c:v>
                </c:pt>
                <c:pt idx="1021">
                  <c:v>43803</c:v>
                </c:pt>
                <c:pt idx="1022">
                  <c:v>43802</c:v>
                </c:pt>
                <c:pt idx="1023">
                  <c:v>43801</c:v>
                </c:pt>
                <c:pt idx="1024">
                  <c:v>43798</c:v>
                </c:pt>
                <c:pt idx="1025">
                  <c:v>43797</c:v>
                </c:pt>
                <c:pt idx="1026">
                  <c:v>43796</c:v>
                </c:pt>
                <c:pt idx="1027">
                  <c:v>43795</c:v>
                </c:pt>
                <c:pt idx="1028">
                  <c:v>43794</c:v>
                </c:pt>
                <c:pt idx="1029">
                  <c:v>43791</c:v>
                </c:pt>
                <c:pt idx="1030">
                  <c:v>43790</c:v>
                </c:pt>
                <c:pt idx="1031">
                  <c:v>43789</c:v>
                </c:pt>
                <c:pt idx="1032">
                  <c:v>43788</c:v>
                </c:pt>
                <c:pt idx="1033">
                  <c:v>43787</c:v>
                </c:pt>
                <c:pt idx="1034">
                  <c:v>43784</c:v>
                </c:pt>
                <c:pt idx="1035">
                  <c:v>43783</c:v>
                </c:pt>
                <c:pt idx="1036">
                  <c:v>43782</c:v>
                </c:pt>
                <c:pt idx="1037">
                  <c:v>43781</c:v>
                </c:pt>
                <c:pt idx="1038">
                  <c:v>43780</c:v>
                </c:pt>
                <c:pt idx="1039">
                  <c:v>43777</c:v>
                </c:pt>
                <c:pt idx="1040">
                  <c:v>43776</c:v>
                </c:pt>
                <c:pt idx="1041">
                  <c:v>43775</c:v>
                </c:pt>
                <c:pt idx="1042">
                  <c:v>43774</c:v>
                </c:pt>
                <c:pt idx="1043">
                  <c:v>43773</c:v>
                </c:pt>
                <c:pt idx="1044">
                  <c:v>43770</c:v>
                </c:pt>
                <c:pt idx="1045">
                  <c:v>43769</c:v>
                </c:pt>
                <c:pt idx="1046">
                  <c:v>43768</c:v>
                </c:pt>
                <c:pt idx="1047">
                  <c:v>43767</c:v>
                </c:pt>
                <c:pt idx="1048">
                  <c:v>43766</c:v>
                </c:pt>
                <c:pt idx="1049">
                  <c:v>43763</c:v>
                </c:pt>
                <c:pt idx="1050">
                  <c:v>43762</c:v>
                </c:pt>
                <c:pt idx="1051">
                  <c:v>43761</c:v>
                </c:pt>
                <c:pt idx="1052">
                  <c:v>43760</c:v>
                </c:pt>
                <c:pt idx="1053">
                  <c:v>43759</c:v>
                </c:pt>
                <c:pt idx="1054">
                  <c:v>43756</c:v>
                </c:pt>
                <c:pt idx="1055">
                  <c:v>43755</c:v>
                </c:pt>
                <c:pt idx="1056">
                  <c:v>43754</c:v>
                </c:pt>
                <c:pt idx="1057">
                  <c:v>43753</c:v>
                </c:pt>
                <c:pt idx="1058">
                  <c:v>43752</c:v>
                </c:pt>
                <c:pt idx="1059">
                  <c:v>43749</c:v>
                </c:pt>
                <c:pt idx="1060">
                  <c:v>43748</c:v>
                </c:pt>
                <c:pt idx="1061">
                  <c:v>43747</c:v>
                </c:pt>
                <c:pt idx="1062">
                  <c:v>43746</c:v>
                </c:pt>
                <c:pt idx="1063">
                  <c:v>43745</c:v>
                </c:pt>
                <c:pt idx="1064">
                  <c:v>43742</c:v>
                </c:pt>
                <c:pt idx="1065">
                  <c:v>43741</c:v>
                </c:pt>
                <c:pt idx="1066">
                  <c:v>43740</c:v>
                </c:pt>
                <c:pt idx="1067">
                  <c:v>43739</c:v>
                </c:pt>
                <c:pt idx="1068">
                  <c:v>43738</c:v>
                </c:pt>
                <c:pt idx="1069">
                  <c:v>43735</c:v>
                </c:pt>
                <c:pt idx="1070">
                  <c:v>43734</c:v>
                </c:pt>
                <c:pt idx="1071">
                  <c:v>43733</c:v>
                </c:pt>
                <c:pt idx="1072">
                  <c:v>43732</c:v>
                </c:pt>
                <c:pt idx="1073">
                  <c:v>43731</c:v>
                </c:pt>
                <c:pt idx="1074">
                  <c:v>43728</c:v>
                </c:pt>
                <c:pt idx="1075">
                  <c:v>43727</c:v>
                </c:pt>
                <c:pt idx="1076">
                  <c:v>43726</c:v>
                </c:pt>
                <c:pt idx="1077">
                  <c:v>43725</c:v>
                </c:pt>
                <c:pt idx="1078">
                  <c:v>43724</c:v>
                </c:pt>
                <c:pt idx="1079">
                  <c:v>43721</c:v>
                </c:pt>
                <c:pt idx="1080">
                  <c:v>43720</c:v>
                </c:pt>
                <c:pt idx="1081">
                  <c:v>43719</c:v>
                </c:pt>
                <c:pt idx="1082">
                  <c:v>43718</c:v>
                </c:pt>
                <c:pt idx="1083">
                  <c:v>43717</c:v>
                </c:pt>
                <c:pt idx="1084">
                  <c:v>43714</c:v>
                </c:pt>
                <c:pt idx="1085">
                  <c:v>43713</c:v>
                </c:pt>
                <c:pt idx="1086">
                  <c:v>43712</c:v>
                </c:pt>
                <c:pt idx="1087">
                  <c:v>43711</c:v>
                </c:pt>
                <c:pt idx="1088">
                  <c:v>43710</c:v>
                </c:pt>
                <c:pt idx="1089">
                  <c:v>43707</c:v>
                </c:pt>
                <c:pt idx="1090">
                  <c:v>43706</c:v>
                </c:pt>
                <c:pt idx="1091">
                  <c:v>43705</c:v>
                </c:pt>
                <c:pt idx="1092">
                  <c:v>43704</c:v>
                </c:pt>
                <c:pt idx="1093">
                  <c:v>43700</c:v>
                </c:pt>
                <c:pt idx="1094">
                  <c:v>43699</c:v>
                </c:pt>
                <c:pt idx="1095">
                  <c:v>43698</c:v>
                </c:pt>
                <c:pt idx="1096">
                  <c:v>43697</c:v>
                </c:pt>
                <c:pt idx="1097">
                  <c:v>43696</c:v>
                </c:pt>
                <c:pt idx="1098">
                  <c:v>43693</c:v>
                </c:pt>
                <c:pt idx="1099">
                  <c:v>43692</c:v>
                </c:pt>
                <c:pt idx="1100">
                  <c:v>43691</c:v>
                </c:pt>
                <c:pt idx="1101">
                  <c:v>43690</c:v>
                </c:pt>
                <c:pt idx="1102">
                  <c:v>43689</c:v>
                </c:pt>
                <c:pt idx="1103">
                  <c:v>43686</c:v>
                </c:pt>
                <c:pt idx="1104">
                  <c:v>43685</c:v>
                </c:pt>
                <c:pt idx="1105">
                  <c:v>43684</c:v>
                </c:pt>
                <c:pt idx="1106">
                  <c:v>43683</c:v>
                </c:pt>
                <c:pt idx="1107">
                  <c:v>43682</c:v>
                </c:pt>
                <c:pt idx="1108">
                  <c:v>43679</c:v>
                </c:pt>
                <c:pt idx="1109">
                  <c:v>43678</c:v>
                </c:pt>
                <c:pt idx="1110">
                  <c:v>43677</c:v>
                </c:pt>
                <c:pt idx="1111">
                  <c:v>43676</c:v>
                </c:pt>
                <c:pt idx="1112">
                  <c:v>43675</c:v>
                </c:pt>
                <c:pt idx="1113">
                  <c:v>43672</c:v>
                </c:pt>
                <c:pt idx="1114">
                  <c:v>43671</c:v>
                </c:pt>
                <c:pt idx="1115">
                  <c:v>43670</c:v>
                </c:pt>
                <c:pt idx="1116">
                  <c:v>43669</c:v>
                </c:pt>
                <c:pt idx="1117">
                  <c:v>43668</c:v>
                </c:pt>
                <c:pt idx="1118">
                  <c:v>43665</c:v>
                </c:pt>
                <c:pt idx="1119">
                  <c:v>43664</c:v>
                </c:pt>
                <c:pt idx="1120">
                  <c:v>43663</c:v>
                </c:pt>
                <c:pt idx="1121">
                  <c:v>43662</c:v>
                </c:pt>
                <c:pt idx="1122">
                  <c:v>43661</c:v>
                </c:pt>
                <c:pt idx="1123">
                  <c:v>43658</c:v>
                </c:pt>
                <c:pt idx="1124">
                  <c:v>43657</c:v>
                </c:pt>
                <c:pt idx="1125">
                  <c:v>43656</c:v>
                </c:pt>
                <c:pt idx="1126">
                  <c:v>43655</c:v>
                </c:pt>
                <c:pt idx="1127">
                  <c:v>43654</c:v>
                </c:pt>
                <c:pt idx="1128">
                  <c:v>43651</c:v>
                </c:pt>
                <c:pt idx="1129">
                  <c:v>43650</c:v>
                </c:pt>
                <c:pt idx="1130">
                  <c:v>43649</c:v>
                </c:pt>
                <c:pt idx="1131">
                  <c:v>43648</c:v>
                </c:pt>
                <c:pt idx="1132">
                  <c:v>43647</c:v>
                </c:pt>
                <c:pt idx="1133">
                  <c:v>43644</c:v>
                </c:pt>
                <c:pt idx="1134">
                  <c:v>43643</c:v>
                </c:pt>
                <c:pt idx="1135">
                  <c:v>43642</c:v>
                </c:pt>
                <c:pt idx="1136">
                  <c:v>43641</c:v>
                </c:pt>
                <c:pt idx="1137">
                  <c:v>43640</c:v>
                </c:pt>
                <c:pt idx="1138">
                  <c:v>43637</c:v>
                </c:pt>
                <c:pt idx="1139">
                  <c:v>43636</c:v>
                </c:pt>
                <c:pt idx="1140">
                  <c:v>43635</c:v>
                </c:pt>
                <c:pt idx="1141">
                  <c:v>43634</c:v>
                </c:pt>
                <c:pt idx="1142">
                  <c:v>43633</c:v>
                </c:pt>
                <c:pt idx="1143">
                  <c:v>43630</c:v>
                </c:pt>
                <c:pt idx="1144">
                  <c:v>43629</c:v>
                </c:pt>
                <c:pt idx="1145">
                  <c:v>43628</c:v>
                </c:pt>
                <c:pt idx="1146">
                  <c:v>43627</c:v>
                </c:pt>
                <c:pt idx="1147">
                  <c:v>43626</c:v>
                </c:pt>
                <c:pt idx="1148">
                  <c:v>43623</c:v>
                </c:pt>
                <c:pt idx="1149">
                  <c:v>43622</c:v>
                </c:pt>
                <c:pt idx="1150">
                  <c:v>43621</c:v>
                </c:pt>
                <c:pt idx="1151">
                  <c:v>43620</c:v>
                </c:pt>
                <c:pt idx="1152">
                  <c:v>43619</c:v>
                </c:pt>
                <c:pt idx="1153">
                  <c:v>43616</c:v>
                </c:pt>
                <c:pt idx="1154">
                  <c:v>43615</c:v>
                </c:pt>
                <c:pt idx="1155">
                  <c:v>43614</c:v>
                </c:pt>
                <c:pt idx="1156">
                  <c:v>43613</c:v>
                </c:pt>
                <c:pt idx="1157">
                  <c:v>43609</c:v>
                </c:pt>
                <c:pt idx="1158">
                  <c:v>43608</c:v>
                </c:pt>
                <c:pt idx="1159">
                  <c:v>43607</c:v>
                </c:pt>
                <c:pt idx="1160">
                  <c:v>43606</c:v>
                </c:pt>
                <c:pt idx="1161">
                  <c:v>43605</c:v>
                </c:pt>
                <c:pt idx="1162">
                  <c:v>43602</c:v>
                </c:pt>
                <c:pt idx="1163">
                  <c:v>43601</c:v>
                </c:pt>
                <c:pt idx="1164">
                  <c:v>43600</c:v>
                </c:pt>
                <c:pt idx="1165">
                  <c:v>43599</c:v>
                </c:pt>
                <c:pt idx="1166">
                  <c:v>43598</c:v>
                </c:pt>
                <c:pt idx="1167">
                  <c:v>43595</c:v>
                </c:pt>
                <c:pt idx="1168">
                  <c:v>43594</c:v>
                </c:pt>
                <c:pt idx="1169">
                  <c:v>43593</c:v>
                </c:pt>
                <c:pt idx="1170">
                  <c:v>43592</c:v>
                </c:pt>
                <c:pt idx="1171">
                  <c:v>43588</c:v>
                </c:pt>
                <c:pt idx="1172">
                  <c:v>43587</c:v>
                </c:pt>
                <c:pt idx="1173">
                  <c:v>43585</c:v>
                </c:pt>
                <c:pt idx="1174">
                  <c:v>43584</c:v>
                </c:pt>
                <c:pt idx="1175">
                  <c:v>43581</c:v>
                </c:pt>
                <c:pt idx="1176">
                  <c:v>43580</c:v>
                </c:pt>
                <c:pt idx="1177">
                  <c:v>43579</c:v>
                </c:pt>
                <c:pt idx="1178">
                  <c:v>43578</c:v>
                </c:pt>
                <c:pt idx="1179">
                  <c:v>43573</c:v>
                </c:pt>
                <c:pt idx="1180">
                  <c:v>43572</c:v>
                </c:pt>
                <c:pt idx="1181">
                  <c:v>43571</c:v>
                </c:pt>
                <c:pt idx="1182">
                  <c:v>43570</c:v>
                </c:pt>
                <c:pt idx="1183">
                  <c:v>43567</c:v>
                </c:pt>
                <c:pt idx="1184">
                  <c:v>43566</c:v>
                </c:pt>
                <c:pt idx="1185">
                  <c:v>43565</c:v>
                </c:pt>
                <c:pt idx="1186">
                  <c:v>43564</c:v>
                </c:pt>
                <c:pt idx="1187">
                  <c:v>43563</c:v>
                </c:pt>
                <c:pt idx="1188">
                  <c:v>43560</c:v>
                </c:pt>
                <c:pt idx="1189">
                  <c:v>43559</c:v>
                </c:pt>
                <c:pt idx="1190">
                  <c:v>43558</c:v>
                </c:pt>
                <c:pt idx="1191">
                  <c:v>43557</c:v>
                </c:pt>
                <c:pt idx="1192">
                  <c:v>43556</c:v>
                </c:pt>
                <c:pt idx="1193">
                  <c:v>43553</c:v>
                </c:pt>
                <c:pt idx="1194">
                  <c:v>43552</c:v>
                </c:pt>
                <c:pt idx="1195">
                  <c:v>43551</c:v>
                </c:pt>
                <c:pt idx="1196">
                  <c:v>43550</c:v>
                </c:pt>
                <c:pt idx="1197">
                  <c:v>43549</c:v>
                </c:pt>
                <c:pt idx="1198">
                  <c:v>43546</c:v>
                </c:pt>
                <c:pt idx="1199">
                  <c:v>43545</c:v>
                </c:pt>
                <c:pt idx="1200">
                  <c:v>43544</c:v>
                </c:pt>
                <c:pt idx="1201">
                  <c:v>43543</c:v>
                </c:pt>
              </c:numCache>
            </c:numRef>
          </c:cat>
          <c:val>
            <c:numRef>
              <c:f>'CZ VTP gas (CZ)'!$D$5:$D$1206</c:f>
              <c:numCache>
                <c:formatCode>#,##0.00</c:formatCode>
                <c:ptCount val="1202"/>
                <c:pt idx="0">
                  <c:v>50.442</c:v>
                </c:pt>
                <c:pt idx="1">
                  <c:v>50.524999999999999</c:v>
                </c:pt>
                <c:pt idx="2">
                  <c:v>49.174999999999997</c:v>
                </c:pt>
                <c:pt idx="3">
                  <c:v>48.637</c:v>
                </c:pt>
                <c:pt idx="4">
                  <c:v>49.892000000000003</c:v>
                </c:pt>
                <c:pt idx="5">
                  <c:v>49.536000000000001</c:v>
                </c:pt>
                <c:pt idx="6">
                  <c:v>50.412999999999997</c:v>
                </c:pt>
                <c:pt idx="7">
                  <c:v>51.152999999999999</c:v>
                </c:pt>
                <c:pt idx="8">
                  <c:v>51.853999999999999</c:v>
                </c:pt>
                <c:pt idx="9">
                  <c:v>51.634999999999998</c:v>
                </c:pt>
                <c:pt idx="10">
                  <c:v>50.777000000000001</c:v>
                </c:pt>
                <c:pt idx="11">
                  <c:v>52.146999999999998</c:v>
                </c:pt>
                <c:pt idx="12">
                  <c:v>50.073</c:v>
                </c:pt>
                <c:pt idx="13">
                  <c:v>50.386000000000003</c:v>
                </c:pt>
                <c:pt idx="14">
                  <c:v>49.69</c:v>
                </c:pt>
                <c:pt idx="15">
                  <c:v>52.837000000000003</c:v>
                </c:pt>
                <c:pt idx="16">
                  <c:v>52.942</c:v>
                </c:pt>
                <c:pt idx="17">
                  <c:v>52.264000000000003</c:v>
                </c:pt>
                <c:pt idx="18">
                  <c:v>52.124000000000002</c:v>
                </c:pt>
                <c:pt idx="19">
                  <c:v>56.823</c:v>
                </c:pt>
                <c:pt idx="20">
                  <c:v>56.646000000000001</c:v>
                </c:pt>
                <c:pt idx="21">
                  <c:v>56.72</c:v>
                </c:pt>
                <c:pt idx="22">
                  <c:v>56.241</c:v>
                </c:pt>
                <c:pt idx="23">
                  <c:v>57.002000000000002</c:v>
                </c:pt>
                <c:pt idx="24">
                  <c:v>59.554000000000002</c:v>
                </c:pt>
                <c:pt idx="25">
                  <c:v>59.384999999999998</c:v>
                </c:pt>
                <c:pt idx="26">
                  <c:v>58.798000000000002</c:v>
                </c:pt>
                <c:pt idx="27">
                  <c:v>58.808999999999997</c:v>
                </c:pt>
                <c:pt idx="28">
                  <c:v>56.529000000000003</c:v>
                </c:pt>
                <c:pt idx="29">
                  <c:v>56.183999999999997</c:v>
                </c:pt>
                <c:pt idx="30">
                  <c:v>59.23</c:v>
                </c:pt>
                <c:pt idx="31">
                  <c:v>58.014000000000003</c:v>
                </c:pt>
                <c:pt idx="32">
                  <c:v>53.48</c:v>
                </c:pt>
                <c:pt idx="33">
                  <c:v>55.435000000000002</c:v>
                </c:pt>
                <c:pt idx="34">
                  <c:v>51.45</c:v>
                </c:pt>
                <c:pt idx="35">
                  <c:v>48.75</c:v>
                </c:pt>
                <c:pt idx="36">
                  <c:v>47.558</c:v>
                </c:pt>
                <c:pt idx="37">
                  <c:v>48.654000000000003</c:v>
                </c:pt>
                <c:pt idx="38">
                  <c:v>47.576000000000001</c:v>
                </c:pt>
                <c:pt idx="39">
                  <c:v>49.543999999999997</c:v>
                </c:pt>
                <c:pt idx="40">
                  <c:v>50.857999999999997</c:v>
                </c:pt>
                <c:pt idx="41">
                  <c:v>51.061999999999998</c:v>
                </c:pt>
                <c:pt idx="42">
                  <c:v>51.838000000000001</c:v>
                </c:pt>
                <c:pt idx="43">
                  <c:v>52.302999999999997</c:v>
                </c:pt>
                <c:pt idx="44">
                  <c:v>54.981999999999999</c:v>
                </c:pt>
                <c:pt idx="45">
                  <c:v>53.332999999999998</c:v>
                </c:pt>
                <c:pt idx="46">
                  <c:v>53.372999999999998</c:v>
                </c:pt>
                <c:pt idx="47">
                  <c:v>53.383000000000003</c:v>
                </c:pt>
                <c:pt idx="48">
                  <c:v>54.433</c:v>
                </c:pt>
                <c:pt idx="49">
                  <c:v>54.136000000000003</c:v>
                </c:pt>
                <c:pt idx="50">
                  <c:v>55.435000000000002</c:v>
                </c:pt>
                <c:pt idx="51">
                  <c:v>55.101999999999997</c:v>
                </c:pt>
                <c:pt idx="52">
                  <c:v>55.906999999999996</c:v>
                </c:pt>
                <c:pt idx="53">
                  <c:v>54.686</c:v>
                </c:pt>
                <c:pt idx="54">
                  <c:v>55.024000000000001</c:v>
                </c:pt>
                <c:pt idx="55">
                  <c:v>54.328000000000003</c:v>
                </c:pt>
                <c:pt idx="56">
                  <c:v>54.39</c:v>
                </c:pt>
                <c:pt idx="57">
                  <c:v>54.097000000000001</c:v>
                </c:pt>
                <c:pt idx="58">
                  <c:v>56.055</c:v>
                </c:pt>
                <c:pt idx="59">
                  <c:v>55.246000000000002</c:v>
                </c:pt>
                <c:pt idx="60">
                  <c:v>56.137</c:v>
                </c:pt>
                <c:pt idx="61">
                  <c:v>56.31</c:v>
                </c:pt>
                <c:pt idx="62">
                  <c:v>57.63</c:v>
                </c:pt>
                <c:pt idx="63">
                  <c:v>57.045999999999999</c:v>
                </c:pt>
                <c:pt idx="64">
                  <c:v>58.948</c:v>
                </c:pt>
                <c:pt idx="65">
                  <c:v>56.131</c:v>
                </c:pt>
                <c:pt idx="66">
                  <c:v>54.7</c:v>
                </c:pt>
                <c:pt idx="67">
                  <c:v>59.07</c:v>
                </c:pt>
                <c:pt idx="68">
                  <c:v>61.692</c:v>
                </c:pt>
                <c:pt idx="69">
                  <c:v>60.887999999999998</c:v>
                </c:pt>
                <c:pt idx="70">
                  <c:v>58.927</c:v>
                </c:pt>
                <c:pt idx="71">
                  <c:v>58.698</c:v>
                </c:pt>
                <c:pt idx="72">
                  <c:v>58.978999999999999</c:v>
                </c:pt>
                <c:pt idx="73">
                  <c:v>59.24</c:v>
                </c:pt>
                <c:pt idx="74">
                  <c:v>55.668999999999997</c:v>
                </c:pt>
                <c:pt idx="75">
                  <c:v>55.640999999999998</c:v>
                </c:pt>
                <c:pt idx="76">
                  <c:v>55.603000000000002</c:v>
                </c:pt>
                <c:pt idx="77">
                  <c:v>56.930999999999997</c:v>
                </c:pt>
                <c:pt idx="78">
                  <c:v>54.101999999999997</c:v>
                </c:pt>
                <c:pt idx="79">
                  <c:v>53.66</c:v>
                </c:pt>
                <c:pt idx="80">
                  <c:v>53.097000000000001</c:v>
                </c:pt>
                <c:pt idx="81">
                  <c:v>53.55</c:v>
                </c:pt>
                <c:pt idx="82">
                  <c:v>53.356000000000002</c:v>
                </c:pt>
                <c:pt idx="83">
                  <c:v>53.61</c:v>
                </c:pt>
                <c:pt idx="84">
                  <c:v>55.048999999999999</c:v>
                </c:pt>
                <c:pt idx="85">
                  <c:v>53.997</c:v>
                </c:pt>
                <c:pt idx="86">
                  <c:v>56.19</c:v>
                </c:pt>
                <c:pt idx="87">
                  <c:v>56.235999999999997</c:v>
                </c:pt>
                <c:pt idx="88">
                  <c:v>58.4</c:v>
                </c:pt>
                <c:pt idx="89">
                  <c:v>57.25</c:v>
                </c:pt>
                <c:pt idx="90">
                  <c:v>56.183</c:v>
                </c:pt>
                <c:pt idx="91">
                  <c:v>56.99</c:v>
                </c:pt>
                <c:pt idx="92">
                  <c:v>56.07</c:v>
                </c:pt>
                <c:pt idx="93">
                  <c:v>54.588000000000001</c:v>
                </c:pt>
                <c:pt idx="94">
                  <c:v>52.11</c:v>
                </c:pt>
                <c:pt idx="95">
                  <c:v>52.472999999999999</c:v>
                </c:pt>
                <c:pt idx="96">
                  <c:v>52.084000000000003</c:v>
                </c:pt>
                <c:pt idx="97">
                  <c:v>51.79</c:v>
                </c:pt>
                <c:pt idx="98">
                  <c:v>53.52</c:v>
                </c:pt>
                <c:pt idx="99">
                  <c:v>55.612000000000002</c:v>
                </c:pt>
                <c:pt idx="100">
                  <c:v>58.82</c:v>
                </c:pt>
                <c:pt idx="101">
                  <c:v>57.06</c:v>
                </c:pt>
                <c:pt idx="102">
                  <c:v>57.051000000000002</c:v>
                </c:pt>
                <c:pt idx="103">
                  <c:v>56.426000000000002</c:v>
                </c:pt>
                <c:pt idx="104">
                  <c:v>54.82</c:v>
                </c:pt>
                <c:pt idx="105">
                  <c:v>56.69</c:v>
                </c:pt>
                <c:pt idx="106">
                  <c:v>55.344000000000001</c:v>
                </c:pt>
                <c:pt idx="107">
                  <c:v>54.38</c:v>
                </c:pt>
                <c:pt idx="108">
                  <c:v>55.17</c:v>
                </c:pt>
                <c:pt idx="109">
                  <c:v>54.488999999999997</c:v>
                </c:pt>
                <c:pt idx="110">
                  <c:v>54.97</c:v>
                </c:pt>
                <c:pt idx="111">
                  <c:v>55.93</c:v>
                </c:pt>
                <c:pt idx="112">
                  <c:v>57.02</c:v>
                </c:pt>
                <c:pt idx="113">
                  <c:v>57.8</c:v>
                </c:pt>
                <c:pt idx="114">
                  <c:v>55.133000000000003</c:v>
                </c:pt>
                <c:pt idx="115">
                  <c:v>55.27</c:v>
                </c:pt>
                <c:pt idx="116">
                  <c:v>59.207000000000001</c:v>
                </c:pt>
                <c:pt idx="117">
                  <c:v>57.4</c:v>
                </c:pt>
                <c:pt idx="118">
                  <c:v>54.32</c:v>
                </c:pt>
                <c:pt idx="119">
                  <c:v>51.32</c:v>
                </c:pt>
                <c:pt idx="120">
                  <c:v>51.045000000000002</c:v>
                </c:pt>
                <c:pt idx="121">
                  <c:v>47.624000000000002</c:v>
                </c:pt>
                <c:pt idx="122">
                  <c:v>46.631</c:v>
                </c:pt>
                <c:pt idx="123">
                  <c:v>46.564</c:v>
                </c:pt>
                <c:pt idx="124">
                  <c:v>48.99</c:v>
                </c:pt>
                <c:pt idx="125">
                  <c:v>47.058999999999997</c:v>
                </c:pt>
                <c:pt idx="126">
                  <c:v>47.116999999999997</c:v>
                </c:pt>
                <c:pt idx="127">
                  <c:v>48.671999999999997</c:v>
                </c:pt>
                <c:pt idx="128">
                  <c:v>47.923000000000002</c:v>
                </c:pt>
                <c:pt idx="129">
                  <c:v>48.23</c:v>
                </c:pt>
                <c:pt idx="130">
                  <c:v>48.459000000000003</c:v>
                </c:pt>
                <c:pt idx="131">
                  <c:v>50.677999999999997</c:v>
                </c:pt>
                <c:pt idx="132">
                  <c:v>54.48</c:v>
                </c:pt>
                <c:pt idx="133">
                  <c:v>54.362000000000002</c:v>
                </c:pt>
                <c:pt idx="134">
                  <c:v>54.072000000000003</c:v>
                </c:pt>
                <c:pt idx="135">
                  <c:v>53.749000000000002</c:v>
                </c:pt>
                <c:pt idx="136">
                  <c:v>53.37</c:v>
                </c:pt>
                <c:pt idx="137">
                  <c:v>54.395000000000003</c:v>
                </c:pt>
                <c:pt idx="138">
                  <c:v>52.936999999999998</c:v>
                </c:pt>
                <c:pt idx="139">
                  <c:v>54.459000000000003</c:v>
                </c:pt>
                <c:pt idx="140">
                  <c:v>57.597000000000001</c:v>
                </c:pt>
                <c:pt idx="141">
                  <c:v>59.457000000000001</c:v>
                </c:pt>
                <c:pt idx="142">
                  <c:v>59.326999999999998</c:v>
                </c:pt>
                <c:pt idx="143">
                  <c:v>59.5</c:v>
                </c:pt>
                <c:pt idx="144">
                  <c:v>58.695999999999998</c:v>
                </c:pt>
                <c:pt idx="145">
                  <c:v>58.116999999999997</c:v>
                </c:pt>
                <c:pt idx="146">
                  <c:v>57.863999999999997</c:v>
                </c:pt>
                <c:pt idx="147">
                  <c:v>58.487000000000002</c:v>
                </c:pt>
                <c:pt idx="148">
                  <c:v>59.578000000000003</c:v>
                </c:pt>
                <c:pt idx="149">
                  <c:v>59.917000000000002</c:v>
                </c:pt>
                <c:pt idx="150">
                  <c:v>60.457000000000001</c:v>
                </c:pt>
                <c:pt idx="151">
                  <c:v>58.177</c:v>
                </c:pt>
                <c:pt idx="152">
                  <c:v>58.137999999999998</c:v>
                </c:pt>
                <c:pt idx="153">
                  <c:v>57.076999999999998</c:v>
                </c:pt>
                <c:pt idx="154">
                  <c:v>57.497</c:v>
                </c:pt>
                <c:pt idx="155">
                  <c:v>58.267000000000003</c:v>
                </c:pt>
                <c:pt idx="156">
                  <c:v>58.406999999999996</c:v>
                </c:pt>
                <c:pt idx="157">
                  <c:v>60.061</c:v>
                </c:pt>
                <c:pt idx="158">
                  <c:v>59.246000000000002</c:v>
                </c:pt>
                <c:pt idx="159">
                  <c:v>59.267000000000003</c:v>
                </c:pt>
                <c:pt idx="160">
                  <c:v>59.805</c:v>
                </c:pt>
                <c:pt idx="161">
                  <c:v>60.68</c:v>
                </c:pt>
                <c:pt idx="162">
                  <c:v>59.968000000000004</c:v>
                </c:pt>
                <c:pt idx="163">
                  <c:v>57.668999999999997</c:v>
                </c:pt>
                <c:pt idx="164">
                  <c:v>58.984000000000002</c:v>
                </c:pt>
                <c:pt idx="165">
                  <c:v>62.174999999999997</c:v>
                </c:pt>
                <c:pt idx="166">
                  <c:v>64.680999999999997</c:v>
                </c:pt>
                <c:pt idx="167">
                  <c:v>60.643999999999998</c:v>
                </c:pt>
                <c:pt idx="168">
                  <c:v>56.362000000000002</c:v>
                </c:pt>
                <c:pt idx="169">
                  <c:v>54.337000000000003</c:v>
                </c:pt>
                <c:pt idx="170">
                  <c:v>54.914999999999999</c:v>
                </c:pt>
                <c:pt idx="171">
                  <c:v>54.082000000000001</c:v>
                </c:pt>
                <c:pt idx="172">
                  <c:v>53.613</c:v>
                </c:pt>
                <c:pt idx="173">
                  <c:v>54.808</c:v>
                </c:pt>
                <c:pt idx="174">
                  <c:v>52.372999999999998</c:v>
                </c:pt>
                <c:pt idx="175">
                  <c:v>53.999000000000002</c:v>
                </c:pt>
                <c:pt idx="176">
                  <c:v>51.247999999999998</c:v>
                </c:pt>
                <c:pt idx="177">
                  <c:v>53.957000000000001</c:v>
                </c:pt>
                <c:pt idx="178">
                  <c:v>54.649000000000001</c:v>
                </c:pt>
                <c:pt idx="179">
                  <c:v>53.223999999999997</c:v>
                </c:pt>
                <c:pt idx="180">
                  <c:v>54.231000000000002</c:v>
                </c:pt>
                <c:pt idx="181">
                  <c:v>59.277999999999999</c:v>
                </c:pt>
                <c:pt idx="182">
                  <c:v>60.451999999999998</c:v>
                </c:pt>
                <c:pt idx="183">
                  <c:v>53.156999999999996</c:v>
                </c:pt>
                <c:pt idx="184">
                  <c:v>52.978000000000002</c:v>
                </c:pt>
                <c:pt idx="185">
                  <c:v>53.167000000000002</c:v>
                </c:pt>
                <c:pt idx="186">
                  <c:v>52.43</c:v>
                </c:pt>
                <c:pt idx="187">
                  <c:v>54.531999999999996</c:v>
                </c:pt>
                <c:pt idx="188">
                  <c:v>56.268999999999998</c:v>
                </c:pt>
                <c:pt idx="189">
                  <c:v>56.779000000000003</c:v>
                </c:pt>
                <c:pt idx="190">
                  <c:v>57.063000000000002</c:v>
                </c:pt>
                <c:pt idx="191">
                  <c:v>58.180999999999997</c:v>
                </c:pt>
                <c:pt idx="192">
                  <c:v>60.593000000000004</c:v>
                </c:pt>
                <c:pt idx="193">
                  <c:v>60.165999999999997</c:v>
                </c:pt>
                <c:pt idx="194">
                  <c:v>59.387</c:v>
                </c:pt>
                <c:pt idx="195">
                  <c:v>58.734999999999999</c:v>
                </c:pt>
                <c:pt idx="196">
                  <c:v>59.935000000000002</c:v>
                </c:pt>
                <c:pt idx="197">
                  <c:v>60.476999999999997</c:v>
                </c:pt>
                <c:pt idx="198">
                  <c:v>62.396000000000001</c:v>
                </c:pt>
                <c:pt idx="199">
                  <c:v>63.313000000000002</c:v>
                </c:pt>
                <c:pt idx="200">
                  <c:v>62.548999999999999</c:v>
                </c:pt>
                <c:pt idx="201">
                  <c:v>62.493000000000002</c:v>
                </c:pt>
                <c:pt idx="202">
                  <c:v>64.025000000000006</c:v>
                </c:pt>
                <c:pt idx="203">
                  <c:v>63.463000000000001</c:v>
                </c:pt>
                <c:pt idx="204">
                  <c:v>64.462999999999994</c:v>
                </c:pt>
                <c:pt idx="205">
                  <c:v>65.537999999999997</c:v>
                </c:pt>
                <c:pt idx="206">
                  <c:v>67.349999999999994</c:v>
                </c:pt>
                <c:pt idx="207">
                  <c:v>68.087999999999994</c:v>
                </c:pt>
                <c:pt idx="208">
                  <c:v>67.275000000000006</c:v>
                </c:pt>
                <c:pt idx="209">
                  <c:v>68.704999999999998</c:v>
                </c:pt>
                <c:pt idx="210">
                  <c:v>68.798000000000002</c:v>
                </c:pt>
                <c:pt idx="211">
                  <c:v>67.45</c:v>
                </c:pt>
                <c:pt idx="212">
                  <c:v>72.397000000000006</c:v>
                </c:pt>
                <c:pt idx="213">
                  <c:v>65.688000000000002</c:v>
                </c:pt>
                <c:pt idx="214">
                  <c:v>65.507999999999996</c:v>
                </c:pt>
                <c:pt idx="215">
                  <c:v>68.09</c:v>
                </c:pt>
                <c:pt idx="216">
                  <c:v>74.313000000000002</c:v>
                </c:pt>
                <c:pt idx="217">
                  <c:v>74.046000000000006</c:v>
                </c:pt>
                <c:pt idx="218">
                  <c:v>70.16</c:v>
                </c:pt>
                <c:pt idx="219">
                  <c:v>69.454999999999998</c:v>
                </c:pt>
                <c:pt idx="220">
                  <c:v>67.063000000000002</c:v>
                </c:pt>
                <c:pt idx="221">
                  <c:v>64.465000000000003</c:v>
                </c:pt>
                <c:pt idx="222">
                  <c:v>70.900000000000006</c:v>
                </c:pt>
                <c:pt idx="223">
                  <c:v>74.067999999999998</c:v>
                </c:pt>
                <c:pt idx="224">
                  <c:v>74.63</c:v>
                </c:pt>
                <c:pt idx="225">
                  <c:v>77.328000000000003</c:v>
                </c:pt>
                <c:pt idx="226">
                  <c:v>79.575000000000003</c:v>
                </c:pt>
                <c:pt idx="227">
                  <c:v>76.852999999999994</c:v>
                </c:pt>
                <c:pt idx="228">
                  <c:v>78.484999999999999</c:v>
                </c:pt>
                <c:pt idx="229">
                  <c:v>74.635000000000005</c:v>
                </c:pt>
                <c:pt idx="230">
                  <c:v>79.974999999999994</c:v>
                </c:pt>
                <c:pt idx="231">
                  <c:v>80.650000000000006</c:v>
                </c:pt>
                <c:pt idx="232">
                  <c:v>79.787999999999997</c:v>
                </c:pt>
                <c:pt idx="233">
                  <c:v>86.765000000000001</c:v>
                </c:pt>
                <c:pt idx="234">
                  <c:v>85.68</c:v>
                </c:pt>
                <c:pt idx="235">
                  <c:v>85.55</c:v>
                </c:pt>
                <c:pt idx="236">
                  <c:v>86.581000000000003</c:v>
                </c:pt>
                <c:pt idx="237">
                  <c:v>88.65</c:v>
                </c:pt>
                <c:pt idx="238">
                  <c:v>91.623000000000005</c:v>
                </c:pt>
                <c:pt idx="239">
                  <c:v>94.24</c:v>
                </c:pt>
                <c:pt idx="240">
                  <c:v>94.722999999999999</c:v>
                </c:pt>
                <c:pt idx="241">
                  <c:v>99.308000000000007</c:v>
                </c:pt>
                <c:pt idx="242">
                  <c:v>110.46299999999999</c:v>
                </c:pt>
                <c:pt idx="243">
                  <c:v>109.625</c:v>
                </c:pt>
                <c:pt idx="244">
                  <c:v>112.54300000000001</c:v>
                </c:pt>
                <c:pt idx="245">
                  <c:v>112</c:v>
                </c:pt>
                <c:pt idx="246">
                  <c:v>112.508</c:v>
                </c:pt>
                <c:pt idx="247">
                  <c:v>112.167</c:v>
                </c:pt>
                <c:pt idx="248">
                  <c:v>114.925</c:v>
                </c:pt>
                <c:pt idx="249">
                  <c:v>111.788</c:v>
                </c:pt>
                <c:pt idx="250">
                  <c:v>110.855</c:v>
                </c:pt>
                <c:pt idx="251">
                  <c:v>109.38</c:v>
                </c:pt>
                <c:pt idx="252">
                  <c:v>110.25</c:v>
                </c:pt>
                <c:pt idx="253">
                  <c:v>111.313</c:v>
                </c:pt>
                <c:pt idx="254">
                  <c:v>104.425</c:v>
                </c:pt>
                <c:pt idx="255">
                  <c:v>103.07</c:v>
                </c:pt>
                <c:pt idx="256">
                  <c:v>105.053</c:v>
                </c:pt>
                <c:pt idx="257">
                  <c:v>104.43300000000001</c:v>
                </c:pt>
                <c:pt idx="258">
                  <c:v>107.923</c:v>
                </c:pt>
                <c:pt idx="259">
                  <c:v>106.133</c:v>
                </c:pt>
                <c:pt idx="260">
                  <c:v>103.76</c:v>
                </c:pt>
                <c:pt idx="261">
                  <c:v>103.813</c:v>
                </c:pt>
                <c:pt idx="262">
                  <c:v>105.03</c:v>
                </c:pt>
                <c:pt idx="263">
                  <c:v>104.345</c:v>
                </c:pt>
                <c:pt idx="264">
                  <c:v>108.485</c:v>
                </c:pt>
                <c:pt idx="265">
                  <c:v>103.77500000000001</c:v>
                </c:pt>
                <c:pt idx="266">
                  <c:v>93.025000000000006</c:v>
                </c:pt>
                <c:pt idx="267">
                  <c:v>105</c:v>
                </c:pt>
                <c:pt idx="268">
                  <c:v>103.313</c:v>
                </c:pt>
                <c:pt idx="269">
                  <c:v>107.538</c:v>
                </c:pt>
                <c:pt idx="270">
                  <c:v>103.538</c:v>
                </c:pt>
                <c:pt idx="271">
                  <c:v>104.545</c:v>
                </c:pt>
                <c:pt idx="272">
                  <c:v>107.438</c:v>
                </c:pt>
                <c:pt idx="273">
                  <c:v>108.45</c:v>
                </c:pt>
                <c:pt idx="274">
                  <c:v>104.7</c:v>
                </c:pt>
                <c:pt idx="275">
                  <c:v>107.988</c:v>
                </c:pt>
                <c:pt idx="276">
                  <c:v>114.684</c:v>
                </c:pt>
                <c:pt idx="277">
                  <c:v>110.363</c:v>
                </c:pt>
                <c:pt idx="278">
                  <c:v>109.313</c:v>
                </c:pt>
                <c:pt idx="279">
                  <c:v>113</c:v>
                </c:pt>
                <c:pt idx="280">
                  <c:v>112.27800000000001</c:v>
                </c:pt>
                <c:pt idx="281">
                  <c:v>114.512</c:v>
                </c:pt>
                <c:pt idx="282">
                  <c:v>118.595</c:v>
                </c:pt>
                <c:pt idx="283">
                  <c:v>110.5</c:v>
                </c:pt>
                <c:pt idx="284">
                  <c:v>112.008</c:v>
                </c:pt>
                <c:pt idx="285">
                  <c:v>119.72</c:v>
                </c:pt>
                <c:pt idx="286">
                  <c:v>119.955</c:v>
                </c:pt>
                <c:pt idx="287">
                  <c:v>122.5</c:v>
                </c:pt>
                <c:pt idx="288">
                  <c:v>127.4</c:v>
                </c:pt>
                <c:pt idx="289">
                  <c:v>129.30000000000001</c:v>
                </c:pt>
                <c:pt idx="290">
                  <c:v>126.41</c:v>
                </c:pt>
                <c:pt idx="291">
                  <c:v>122.54300000000001</c:v>
                </c:pt>
                <c:pt idx="292">
                  <c:v>125.7</c:v>
                </c:pt>
                <c:pt idx="293">
                  <c:v>122.52500000000001</c:v>
                </c:pt>
                <c:pt idx="294">
                  <c:v>116.13800000000001</c:v>
                </c:pt>
                <c:pt idx="295">
                  <c:v>115.97499999999999</c:v>
                </c:pt>
                <c:pt idx="296">
                  <c:v>124.518</c:v>
                </c:pt>
                <c:pt idx="297">
                  <c:v>127.8</c:v>
                </c:pt>
                <c:pt idx="298">
                  <c:v>120.158</c:v>
                </c:pt>
                <c:pt idx="299">
                  <c:v>129.4</c:v>
                </c:pt>
                <c:pt idx="300">
                  <c:v>120.158</c:v>
                </c:pt>
                <c:pt idx="301">
                  <c:v>120.053</c:v>
                </c:pt>
                <c:pt idx="302">
                  <c:v>121.988</c:v>
                </c:pt>
                <c:pt idx="303">
                  <c:v>120.422</c:v>
                </c:pt>
                <c:pt idx="304">
                  <c:v>118.098</c:v>
                </c:pt>
                <c:pt idx="305">
                  <c:v>114.46299999999999</c:v>
                </c:pt>
                <c:pt idx="306">
                  <c:v>115.178</c:v>
                </c:pt>
                <c:pt idx="307">
                  <c:v>126.35</c:v>
                </c:pt>
                <c:pt idx="308">
                  <c:v>120.66800000000001</c:v>
                </c:pt>
                <c:pt idx="309">
                  <c:v>117.46299999999999</c:v>
                </c:pt>
                <c:pt idx="310">
                  <c:v>121.703</c:v>
                </c:pt>
                <c:pt idx="311">
                  <c:v>128.16499999999999</c:v>
                </c:pt>
                <c:pt idx="312">
                  <c:v>134.57499999999999</c:v>
                </c:pt>
                <c:pt idx="313">
                  <c:v>132.09</c:v>
                </c:pt>
                <c:pt idx="314">
                  <c:v>135.99799999999999</c:v>
                </c:pt>
                <c:pt idx="315">
                  <c:v>127.7</c:v>
                </c:pt>
                <c:pt idx="316">
                  <c:v>112.313</c:v>
                </c:pt>
                <c:pt idx="317">
                  <c:v>125.39</c:v>
                </c:pt>
                <c:pt idx="318">
                  <c:v>129.423</c:v>
                </c:pt>
                <c:pt idx="319">
                  <c:v>151.71799999999999</c:v>
                </c:pt>
                <c:pt idx="320">
                  <c:v>178.113</c:v>
                </c:pt>
                <c:pt idx="321">
                  <c:v>205.82499999999999</c:v>
                </c:pt>
                <c:pt idx="322">
                  <c:v>197.40299999999999</c:v>
                </c:pt>
                <c:pt idx="323">
                  <c:v>186.06299999999999</c:v>
                </c:pt>
                <c:pt idx="324">
                  <c:v>178.47499999999999</c:v>
                </c:pt>
                <c:pt idx="325">
                  <c:v>189.27500000000001</c:v>
                </c:pt>
                <c:pt idx="326">
                  <c:v>169.72800000000001</c:v>
                </c:pt>
                <c:pt idx="327">
                  <c:v>158.84299999999999</c:v>
                </c:pt>
                <c:pt idx="328">
                  <c:v>145.83799999999999</c:v>
                </c:pt>
                <c:pt idx="329">
                  <c:v>144.58799999999999</c:v>
                </c:pt>
                <c:pt idx="330">
                  <c:v>138.57499999999999</c:v>
                </c:pt>
                <c:pt idx="331">
                  <c:v>134.738</c:v>
                </c:pt>
                <c:pt idx="332">
                  <c:v>133.58799999999999</c:v>
                </c:pt>
                <c:pt idx="333">
                  <c:v>124.91500000000001</c:v>
                </c:pt>
                <c:pt idx="334">
                  <c:v>114.008</c:v>
                </c:pt>
                <c:pt idx="335">
                  <c:v>109.07299999999999</c:v>
                </c:pt>
                <c:pt idx="336">
                  <c:v>109.69499999999999</c:v>
                </c:pt>
                <c:pt idx="337">
                  <c:v>107.503</c:v>
                </c:pt>
                <c:pt idx="338">
                  <c:v>106.425</c:v>
                </c:pt>
                <c:pt idx="339">
                  <c:v>105.863</c:v>
                </c:pt>
                <c:pt idx="340">
                  <c:v>102.83799999999999</c:v>
                </c:pt>
                <c:pt idx="341">
                  <c:v>99.162999999999997</c:v>
                </c:pt>
                <c:pt idx="342">
                  <c:v>96.215000000000003</c:v>
                </c:pt>
                <c:pt idx="343">
                  <c:v>96.688000000000002</c:v>
                </c:pt>
                <c:pt idx="344">
                  <c:v>97.927999999999997</c:v>
                </c:pt>
                <c:pt idx="345">
                  <c:v>91.325000000000003</c:v>
                </c:pt>
                <c:pt idx="346">
                  <c:v>89.35</c:v>
                </c:pt>
                <c:pt idx="347">
                  <c:v>86.924999999999997</c:v>
                </c:pt>
                <c:pt idx="348">
                  <c:v>87.15</c:v>
                </c:pt>
                <c:pt idx="349">
                  <c:v>86.613</c:v>
                </c:pt>
                <c:pt idx="350">
                  <c:v>88.55</c:v>
                </c:pt>
                <c:pt idx="351">
                  <c:v>90.674999999999997</c:v>
                </c:pt>
                <c:pt idx="352">
                  <c:v>95.375</c:v>
                </c:pt>
                <c:pt idx="353">
                  <c:v>99.638000000000005</c:v>
                </c:pt>
                <c:pt idx="354">
                  <c:v>98.974999999999994</c:v>
                </c:pt>
                <c:pt idx="355">
                  <c:v>96.1</c:v>
                </c:pt>
                <c:pt idx="356">
                  <c:v>95.930999999999997</c:v>
                </c:pt>
                <c:pt idx="357">
                  <c:v>99.385000000000005</c:v>
                </c:pt>
                <c:pt idx="358">
                  <c:v>91.320999999999998</c:v>
                </c:pt>
                <c:pt idx="359">
                  <c:v>88.123000000000005</c:v>
                </c:pt>
                <c:pt idx="360">
                  <c:v>85.512</c:v>
                </c:pt>
                <c:pt idx="361">
                  <c:v>78.503</c:v>
                </c:pt>
                <c:pt idx="362">
                  <c:v>77.787999999999997</c:v>
                </c:pt>
                <c:pt idx="363">
                  <c:v>77.052999999999997</c:v>
                </c:pt>
                <c:pt idx="364">
                  <c:v>72.984999999999999</c:v>
                </c:pt>
                <c:pt idx="365">
                  <c:v>72.403000000000006</c:v>
                </c:pt>
                <c:pt idx="366">
                  <c:v>72.75</c:v>
                </c:pt>
                <c:pt idx="367">
                  <c:v>77.498000000000005</c:v>
                </c:pt>
                <c:pt idx="368">
                  <c:v>73.763000000000005</c:v>
                </c:pt>
                <c:pt idx="369">
                  <c:v>72.78</c:v>
                </c:pt>
                <c:pt idx="370">
                  <c:v>70.503</c:v>
                </c:pt>
                <c:pt idx="371">
                  <c:v>71.209999999999994</c:v>
                </c:pt>
                <c:pt idx="372">
                  <c:v>77.347999999999999</c:v>
                </c:pt>
                <c:pt idx="373">
                  <c:v>73.837999999999994</c:v>
                </c:pt>
                <c:pt idx="374">
                  <c:v>71.3</c:v>
                </c:pt>
                <c:pt idx="375">
                  <c:v>70.143000000000001</c:v>
                </c:pt>
                <c:pt idx="376">
                  <c:v>72.375</c:v>
                </c:pt>
                <c:pt idx="377">
                  <c:v>73.185000000000002</c:v>
                </c:pt>
                <c:pt idx="378">
                  <c:v>73.528000000000006</c:v>
                </c:pt>
                <c:pt idx="379">
                  <c:v>72.813000000000002</c:v>
                </c:pt>
                <c:pt idx="380">
                  <c:v>74.488</c:v>
                </c:pt>
                <c:pt idx="381">
                  <c:v>74.087999999999994</c:v>
                </c:pt>
                <c:pt idx="382">
                  <c:v>73.375</c:v>
                </c:pt>
                <c:pt idx="383">
                  <c:v>71.953000000000003</c:v>
                </c:pt>
                <c:pt idx="384">
                  <c:v>72.8</c:v>
                </c:pt>
                <c:pt idx="385">
                  <c:v>70.375</c:v>
                </c:pt>
                <c:pt idx="386">
                  <c:v>69.97</c:v>
                </c:pt>
                <c:pt idx="387">
                  <c:v>70.39</c:v>
                </c:pt>
                <c:pt idx="388">
                  <c:v>70.192999999999998</c:v>
                </c:pt>
                <c:pt idx="389">
                  <c:v>69.2</c:v>
                </c:pt>
                <c:pt idx="390">
                  <c:v>68.492999999999995</c:v>
                </c:pt>
                <c:pt idx="391">
                  <c:v>70.688000000000002</c:v>
                </c:pt>
                <c:pt idx="392">
                  <c:v>70.293000000000006</c:v>
                </c:pt>
                <c:pt idx="393">
                  <c:v>72.007999999999996</c:v>
                </c:pt>
                <c:pt idx="394">
                  <c:v>73.099999999999994</c:v>
                </c:pt>
                <c:pt idx="395">
                  <c:v>63.075000000000003</c:v>
                </c:pt>
                <c:pt idx="396">
                  <c:v>72.912999999999997</c:v>
                </c:pt>
                <c:pt idx="397">
                  <c:v>76.790000000000006</c:v>
                </c:pt>
                <c:pt idx="398">
                  <c:v>73.287999999999997</c:v>
                </c:pt>
                <c:pt idx="399">
                  <c:v>74.653000000000006</c:v>
                </c:pt>
                <c:pt idx="400">
                  <c:v>74.81</c:v>
                </c:pt>
                <c:pt idx="401">
                  <c:v>80.263000000000005</c:v>
                </c:pt>
                <c:pt idx="402">
                  <c:v>80.143000000000001</c:v>
                </c:pt>
                <c:pt idx="403">
                  <c:v>75.5</c:v>
                </c:pt>
                <c:pt idx="404">
                  <c:v>70.042000000000002</c:v>
                </c:pt>
                <c:pt idx="405">
                  <c:v>67.417000000000002</c:v>
                </c:pt>
                <c:pt idx="406">
                  <c:v>69.569000000000003</c:v>
                </c:pt>
                <c:pt idx="407">
                  <c:v>68.603999999999999</c:v>
                </c:pt>
                <c:pt idx="408">
                  <c:v>69.888000000000005</c:v>
                </c:pt>
                <c:pt idx="409">
                  <c:v>70.963999999999999</c:v>
                </c:pt>
                <c:pt idx="410">
                  <c:v>73.75</c:v>
                </c:pt>
                <c:pt idx="411">
                  <c:v>74.427000000000007</c:v>
                </c:pt>
                <c:pt idx="412">
                  <c:v>76.218000000000004</c:v>
                </c:pt>
                <c:pt idx="413">
                  <c:v>72.212000000000003</c:v>
                </c:pt>
                <c:pt idx="414">
                  <c:v>66.924999999999997</c:v>
                </c:pt>
                <c:pt idx="415">
                  <c:v>70.081999999999994</c:v>
                </c:pt>
                <c:pt idx="416">
                  <c:v>70.650000000000006</c:v>
                </c:pt>
                <c:pt idx="417">
                  <c:v>67.150000000000006</c:v>
                </c:pt>
                <c:pt idx="418">
                  <c:v>69.137</c:v>
                </c:pt>
                <c:pt idx="419">
                  <c:v>66.569999999999993</c:v>
                </c:pt>
                <c:pt idx="420">
                  <c:v>65.866</c:v>
                </c:pt>
                <c:pt idx="421">
                  <c:v>65.435000000000002</c:v>
                </c:pt>
                <c:pt idx="422">
                  <c:v>63.65</c:v>
                </c:pt>
                <c:pt idx="423">
                  <c:v>61.05</c:v>
                </c:pt>
                <c:pt idx="424">
                  <c:v>60.868000000000002</c:v>
                </c:pt>
                <c:pt idx="425">
                  <c:v>61.545000000000002</c:v>
                </c:pt>
                <c:pt idx="426">
                  <c:v>59.65</c:v>
                </c:pt>
                <c:pt idx="427">
                  <c:v>51.223999999999997</c:v>
                </c:pt>
                <c:pt idx="428">
                  <c:v>55.482999999999997</c:v>
                </c:pt>
                <c:pt idx="429">
                  <c:v>50.951999999999998</c:v>
                </c:pt>
                <c:pt idx="430">
                  <c:v>50.957999999999998</c:v>
                </c:pt>
                <c:pt idx="431">
                  <c:v>50.33</c:v>
                </c:pt>
                <c:pt idx="432">
                  <c:v>47.387</c:v>
                </c:pt>
                <c:pt idx="433">
                  <c:v>46.947000000000003</c:v>
                </c:pt>
                <c:pt idx="434">
                  <c:v>47.064999999999998</c:v>
                </c:pt>
                <c:pt idx="435">
                  <c:v>44.929000000000002</c:v>
                </c:pt>
                <c:pt idx="436">
                  <c:v>43.795999999999999</c:v>
                </c:pt>
                <c:pt idx="437">
                  <c:v>48.6</c:v>
                </c:pt>
                <c:pt idx="438">
                  <c:v>44.631999999999998</c:v>
                </c:pt>
                <c:pt idx="439">
                  <c:v>46.176000000000002</c:v>
                </c:pt>
                <c:pt idx="440">
                  <c:v>46.46</c:v>
                </c:pt>
                <c:pt idx="441">
                  <c:v>47.704000000000001</c:v>
                </c:pt>
                <c:pt idx="442">
                  <c:v>51.408000000000001</c:v>
                </c:pt>
                <c:pt idx="443">
                  <c:v>51.768000000000001</c:v>
                </c:pt>
                <c:pt idx="444">
                  <c:v>50.116</c:v>
                </c:pt>
                <c:pt idx="445">
                  <c:v>48.57</c:v>
                </c:pt>
                <c:pt idx="446">
                  <c:v>44.988</c:v>
                </c:pt>
                <c:pt idx="447">
                  <c:v>42.628</c:v>
                </c:pt>
                <c:pt idx="448">
                  <c:v>40.374000000000002</c:v>
                </c:pt>
                <c:pt idx="449">
                  <c:v>42.16</c:v>
                </c:pt>
                <c:pt idx="450">
                  <c:v>48.78</c:v>
                </c:pt>
                <c:pt idx="451">
                  <c:v>42.613</c:v>
                </c:pt>
                <c:pt idx="452">
                  <c:v>38.917999999999999</c:v>
                </c:pt>
                <c:pt idx="453">
                  <c:v>36.340000000000003</c:v>
                </c:pt>
                <c:pt idx="454">
                  <c:v>36.115000000000002</c:v>
                </c:pt>
                <c:pt idx="455">
                  <c:v>36.502000000000002</c:v>
                </c:pt>
                <c:pt idx="456">
                  <c:v>36.875999999999998</c:v>
                </c:pt>
                <c:pt idx="457">
                  <c:v>37.628</c:v>
                </c:pt>
                <c:pt idx="458">
                  <c:v>38.987000000000002</c:v>
                </c:pt>
                <c:pt idx="459">
                  <c:v>38.078000000000003</c:v>
                </c:pt>
                <c:pt idx="460">
                  <c:v>36.734999999999999</c:v>
                </c:pt>
                <c:pt idx="461">
                  <c:v>35.787999999999997</c:v>
                </c:pt>
                <c:pt idx="462">
                  <c:v>36.4</c:v>
                </c:pt>
                <c:pt idx="463">
                  <c:v>36.521000000000001</c:v>
                </c:pt>
                <c:pt idx="464">
                  <c:v>36.396000000000001</c:v>
                </c:pt>
                <c:pt idx="465">
                  <c:v>34.521000000000001</c:v>
                </c:pt>
                <c:pt idx="466">
                  <c:v>34.445</c:v>
                </c:pt>
                <c:pt idx="467">
                  <c:v>34.146999999999998</c:v>
                </c:pt>
                <c:pt idx="468">
                  <c:v>35.207000000000001</c:v>
                </c:pt>
                <c:pt idx="469">
                  <c:v>35.472000000000001</c:v>
                </c:pt>
                <c:pt idx="470">
                  <c:v>33.78</c:v>
                </c:pt>
                <c:pt idx="471">
                  <c:v>32.722000000000001</c:v>
                </c:pt>
                <c:pt idx="472">
                  <c:v>32.076999999999998</c:v>
                </c:pt>
                <c:pt idx="473">
                  <c:v>31.452000000000002</c:v>
                </c:pt>
                <c:pt idx="474">
                  <c:v>30.341999999999999</c:v>
                </c:pt>
                <c:pt idx="475">
                  <c:v>30.289000000000001</c:v>
                </c:pt>
                <c:pt idx="476">
                  <c:v>30.164999999999999</c:v>
                </c:pt>
                <c:pt idx="477">
                  <c:v>30.242000000000001</c:v>
                </c:pt>
                <c:pt idx="478">
                  <c:v>30.123000000000001</c:v>
                </c:pt>
                <c:pt idx="479">
                  <c:v>30.015999999999998</c:v>
                </c:pt>
                <c:pt idx="480">
                  <c:v>30.3</c:v>
                </c:pt>
                <c:pt idx="481">
                  <c:v>30.141999999999999</c:v>
                </c:pt>
                <c:pt idx="482">
                  <c:v>30.042999999999999</c:v>
                </c:pt>
                <c:pt idx="483">
                  <c:v>29.745999999999999</c:v>
                </c:pt>
                <c:pt idx="484">
                  <c:v>30.016999999999999</c:v>
                </c:pt>
                <c:pt idx="485">
                  <c:v>30.344999999999999</c:v>
                </c:pt>
                <c:pt idx="486">
                  <c:v>29.946000000000002</c:v>
                </c:pt>
                <c:pt idx="487">
                  <c:v>29.449000000000002</c:v>
                </c:pt>
                <c:pt idx="488">
                  <c:v>28.838999999999999</c:v>
                </c:pt>
                <c:pt idx="489">
                  <c:v>27.800999999999998</c:v>
                </c:pt>
                <c:pt idx="490">
                  <c:v>28.655999999999999</c:v>
                </c:pt>
                <c:pt idx="491">
                  <c:v>29.271000000000001</c:v>
                </c:pt>
                <c:pt idx="492">
                  <c:v>29.363</c:v>
                </c:pt>
                <c:pt idx="493">
                  <c:v>29.268999999999998</c:v>
                </c:pt>
                <c:pt idx="494">
                  <c:v>29.036000000000001</c:v>
                </c:pt>
                <c:pt idx="495">
                  <c:v>29.71</c:v>
                </c:pt>
                <c:pt idx="496">
                  <c:v>29.495000000000001</c:v>
                </c:pt>
                <c:pt idx="497">
                  <c:v>30.286000000000001</c:v>
                </c:pt>
                <c:pt idx="498">
                  <c:v>30.233000000000001</c:v>
                </c:pt>
                <c:pt idx="499">
                  <c:v>29.283000000000001</c:v>
                </c:pt>
                <c:pt idx="500">
                  <c:v>29.058</c:v>
                </c:pt>
                <c:pt idx="501">
                  <c:v>28.01</c:v>
                </c:pt>
                <c:pt idx="502">
                  <c:v>27.888999999999999</c:v>
                </c:pt>
                <c:pt idx="503">
                  <c:v>28.24</c:v>
                </c:pt>
                <c:pt idx="504">
                  <c:v>28.152000000000001</c:v>
                </c:pt>
                <c:pt idx="505">
                  <c:v>27.759</c:v>
                </c:pt>
                <c:pt idx="506">
                  <c:v>28.739000000000001</c:v>
                </c:pt>
                <c:pt idx="507">
                  <c:v>28.24</c:v>
                </c:pt>
                <c:pt idx="508">
                  <c:v>27.422999999999998</c:v>
                </c:pt>
                <c:pt idx="509">
                  <c:v>26.963999999999999</c:v>
                </c:pt>
                <c:pt idx="510">
                  <c:v>26.891999999999999</c:v>
                </c:pt>
                <c:pt idx="511">
                  <c:v>26.832000000000001</c:v>
                </c:pt>
                <c:pt idx="512">
                  <c:v>26.492999999999999</c:v>
                </c:pt>
                <c:pt idx="513">
                  <c:v>26.652000000000001</c:v>
                </c:pt>
                <c:pt idx="514">
                  <c:v>26.103000000000002</c:v>
                </c:pt>
                <c:pt idx="515">
                  <c:v>26.727</c:v>
                </c:pt>
                <c:pt idx="516">
                  <c:v>26.178000000000001</c:v>
                </c:pt>
                <c:pt idx="517">
                  <c:v>25.43</c:v>
                </c:pt>
                <c:pt idx="518">
                  <c:v>25.193000000000001</c:v>
                </c:pt>
                <c:pt idx="519">
                  <c:v>25.331</c:v>
                </c:pt>
                <c:pt idx="520">
                  <c:v>25.736000000000001</c:v>
                </c:pt>
                <c:pt idx="521">
                  <c:v>25.378</c:v>
                </c:pt>
                <c:pt idx="522">
                  <c:v>25.285</c:v>
                </c:pt>
                <c:pt idx="523">
                  <c:v>24.798999999999999</c:v>
                </c:pt>
                <c:pt idx="524">
                  <c:v>24.617000000000001</c:v>
                </c:pt>
                <c:pt idx="525">
                  <c:v>24.599</c:v>
                </c:pt>
                <c:pt idx="526">
                  <c:v>24.346</c:v>
                </c:pt>
                <c:pt idx="527">
                  <c:v>24.401</c:v>
                </c:pt>
                <c:pt idx="528">
                  <c:v>24.568000000000001</c:v>
                </c:pt>
                <c:pt idx="529">
                  <c:v>24.507999999999999</c:v>
                </c:pt>
                <c:pt idx="530">
                  <c:v>24.428999999999998</c:v>
                </c:pt>
                <c:pt idx="531">
                  <c:v>24.56</c:v>
                </c:pt>
                <c:pt idx="532">
                  <c:v>24.452999999999999</c:v>
                </c:pt>
                <c:pt idx="533">
                  <c:v>24.213000000000001</c:v>
                </c:pt>
                <c:pt idx="534">
                  <c:v>24.364999999999998</c:v>
                </c:pt>
                <c:pt idx="535">
                  <c:v>24.45</c:v>
                </c:pt>
                <c:pt idx="536">
                  <c:v>24.702999999999999</c:v>
                </c:pt>
                <c:pt idx="537">
                  <c:v>24.846</c:v>
                </c:pt>
                <c:pt idx="538">
                  <c:v>24.797999999999998</c:v>
                </c:pt>
                <c:pt idx="539">
                  <c:v>24.581</c:v>
                </c:pt>
                <c:pt idx="540">
                  <c:v>24.536999999999999</c:v>
                </c:pt>
                <c:pt idx="541">
                  <c:v>24.861999999999998</c:v>
                </c:pt>
                <c:pt idx="542">
                  <c:v>24.599</c:v>
                </c:pt>
                <c:pt idx="543">
                  <c:v>24.919</c:v>
                </c:pt>
                <c:pt idx="544">
                  <c:v>25.349</c:v>
                </c:pt>
                <c:pt idx="545">
                  <c:v>24.548999999999999</c:v>
                </c:pt>
                <c:pt idx="546">
                  <c:v>23.849</c:v>
                </c:pt>
                <c:pt idx="547">
                  <c:v>24.169</c:v>
                </c:pt>
                <c:pt idx="548">
                  <c:v>24.088999999999999</c:v>
                </c:pt>
                <c:pt idx="549">
                  <c:v>24.498999999999999</c:v>
                </c:pt>
                <c:pt idx="550">
                  <c:v>24.463000000000001</c:v>
                </c:pt>
                <c:pt idx="551">
                  <c:v>24.36</c:v>
                </c:pt>
                <c:pt idx="552">
                  <c:v>25.6</c:v>
                </c:pt>
                <c:pt idx="553">
                  <c:v>25.228999999999999</c:v>
                </c:pt>
                <c:pt idx="554">
                  <c:v>24.463999999999999</c:v>
                </c:pt>
                <c:pt idx="555">
                  <c:v>24.507999999999999</c:v>
                </c:pt>
                <c:pt idx="556">
                  <c:v>24.106000000000002</c:v>
                </c:pt>
                <c:pt idx="557">
                  <c:v>23.297999999999998</c:v>
                </c:pt>
                <c:pt idx="558">
                  <c:v>23.35</c:v>
                </c:pt>
                <c:pt idx="559">
                  <c:v>23.815000000000001</c:v>
                </c:pt>
                <c:pt idx="560">
                  <c:v>22.24</c:v>
                </c:pt>
                <c:pt idx="561">
                  <c:v>21.78</c:v>
                </c:pt>
                <c:pt idx="562">
                  <c:v>21.58</c:v>
                </c:pt>
                <c:pt idx="563">
                  <c:v>21.442</c:v>
                </c:pt>
                <c:pt idx="564">
                  <c:v>21.05</c:v>
                </c:pt>
                <c:pt idx="565">
                  <c:v>20.965</c:v>
                </c:pt>
                <c:pt idx="566">
                  <c:v>21.099</c:v>
                </c:pt>
                <c:pt idx="567">
                  <c:v>20.869</c:v>
                </c:pt>
                <c:pt idx="568">
                  <c:v>20.645</c:v>
                </c:pt>
                <c:pt idx="569">
                  <c:v>20.45</c:v>
                </c:pt>
                <c:pt idx="570">
                  <c:v>20.335000000000001</c:v>
                </c:pt>
                <c:pt idx="571">
                  <c:v>20.050999999999998</c:v>
                </c:pt>
                <c:pt idx="572">
                  <c:v>20</c:v>
                </c:pt>
                <c:pt idx="573">
                  <c:v>20.346</c:v>
                </c:pt>
                <c:pt idx="574">
                  <c:v>20.100999999999999</c:v>
                </c:pt>
                <c:pt idx="575">
                  <c:v>20.151</c:v>
                </c:pt>
                <c:pt idx="576">
                  <c:v>20.056999999999999</c:v>
                </c:pt>
                <c:pt idx="577">
                  <c:v>19.954000000000001</c:v>
                </c:pt>
                <c:pt idx="578">
                  <c:v>20.085999999999999</c:v>
                </c:pt>
                <c:pt idx="579">
                  <c:v>19.734000000000002</c:v>
                </c:pt>
                <c:pt idx="580">
                  <c:v>19.600000000000001</c:v>
                </c:pt>
                <c:pt idx="581">
                  <c:v>19.574000000000002</c:v>
                </c:pt>
                <c:pt idx="582">
                  <c:v>19.7</c:v>
                </c:pt>
                <c:pt idx="583">
                  <c:v>19.399999999999999</c:v>
                </c:pt>
                <c:pt idx="584">
                  <c:v>19.268000000000001</c:v>
                </c:pt>
                <c:pt idx="585">
                  <c:v>19.173999999999999</c:v>
                </c:pt>
                <c:pt idx="586">
                  <c:v>19.602</c:v>
                </c:pt>
                <c:pt idx="587">
                  <c:v>19.55</c:v>
                </c:pt>
                <c:pt idx="588">
                  <c:v>19.582999999999998</c:v>
                </c:pt>
                <c:pt idx="589">
                  <c:v>19.402000000000001</c:v>
                </c:pt>
                <c:pt idx="590">
                  <c:v>19.34</c:v>
                </c:pt>
                <c:pt idx="591">
                  <c:v>19.081</c:v>
                </c:pt>
                <c:pt idx="592">
                  <c:v>18.823</c:v>
                </c:pt>
                <c:pt idx="593">
                  <c:v>18.667999999999999</c:v>
                </c:pt>
                <c:pt idx="594">
                  <c:v>18.724</c:v>
                </c:pt>
                <c:pt idx="595">
                  <c:v>18.55</c:v>
                </c:pt>
                <c:pt idx="596">
                  <c:v>18.574000000000002</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numCache>
            </c:numRef>
          </c:val>
          <c:smooth val="0"/>
          <c:extLst>
            <c:ext xmlns:c16="http://schemas.microsoft.com/office/drawing/2014/chart" uri="{C3380CC4-5D6E-409C-BE32-E72D297353CC}">
              <c16:uniqueId val="{00000001-3AE6-4758-B0B5-7DAE7445D868}"/>
            </c:ext>
          </c:extLst>
        </c:ser>
        <c:ser>
          <c:idx val="3"/>
          <c:order val="1"/>
          <c:tx>
            <c:strRef>
              <c:f>'CZ VTP gas (CZ)'!$E$2</c:f>
              <c:strCache>
                <c:ptCount val="1"/>
                <c:pt idx="0">
                  <c:v>CZ VTP Cal25</c:v>
                </c:pt>
              </c:strCache>
            </c:strRef>
          </c:tx>
          <c:spPr>
            <a:ln w="19050" cap="rnd">
              <a:solidFill>
                <a:schemeClr val="accent2"/>
              </a:solidFill>
              <a:round/>
            </a:ln>
            <a:effectLst/>
          </c:spPr>
          <c:marker>
            <c:symbol val="none"/>
          </c:marker>
          <c:dLbls>
            <c:dLbl>
              <c:idx val="1201"/>
              <c:layout>
                <c:manualLayout>
                  <c:x val="-1.7349548079103334E-3"/>
                  <c:y val="4.0616572271807136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E6-4758-B0B5-7DAE7445D86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'CZ VTP gas (CZ)'!$A$5:$A$1206</c:f>
              <c:numCache>
                <c:formatCode>m/d/yyyy</c:formatCode>
                <c:ptCount val="1202"/>
                <c:pt idx="0">
                  <c:v>45254</c:v>
                </c:pt>
                <c:pt idx="1">
                  <c:v>45253</c:v>
                </c:pt>
                <c:pt idx="2">
                  <c:v>45252</c:v>
                </c:pt>
                <c:pt idx="3">
                  <c:v>45251</c:v>
                </c:pt>
                <c:pt idx="4">
                  <c:v>45250</c:v>
                </c:pt>
                <c:pt idx="5">
                  <c:v>45247</c:v>
                </c:pt>
                <c:pt idx="6">
                  <c:v>45246</c:v>
                </c:pt>
                <c:pt idx="7">
                  <c:v>45245</c:v>
                </c:pt>
                <c:pt idx="8">
                  <c:v>45244</c:v>
                </c:pt>
                <c:pt idx="9">
                  <c:v>45243</c:v>
                </c:pt>
                <c:pt idx="10">
                  <c:v>45240</c:v>
                </c:pt>
                <c:pt idx="11">
                  <c:v>45239</c:v>
                </c:pt>
                <c:pt idx="12">
                  <c:v>45238</c:v>
                </c:pt>
                <c:pt idx="13">
                  <c:v>45237</c:v>
                </c:pt>
                <c:pt idx="14">
                  <c:v>45236</c:v>
                </c:pt>
                <c:pt idx="15">
                  <c:v>45233</c:v>
                </c:pt>
                <c:pt idx="16">
                  <c:v>45232</c:v>
                </c:pt>
                <c:pt idx="17">
                  <c:v>45231</c:v>
                </c:pt>
                <c:pt idx="18">
                  <c:v>45230</c:v>
                </c:pt>
                <c:pt idx="19">
                  <c:v>45229</c:v>
                </c:pt>
                <c:pt idx="20">
                  <c:v>45226</c:v>
                </c:pt>
                <c:pt idx="21">
                  <c:v>45225</c:v>
                </c:pt>
                <c:pt idx="22">
                  <c:v>45224</c:v>
                </c:pt>
                <c:pt idx="23">
                  <c:v>45223</c:v>
                </c:pt>
                <c:pt idx="24">
                  <c:v>45222</c:v>
                </c:pt>
                <c:pt idx="25">
                  <c:v>45219</c:v>
                </c:pt>
                <c:pt idx="26">
                  <c:v>45218</c:v>
                </c:pt>
                <c:pt idx="27">
                  <c:v>45217</c:v>
                </c:pt>
                <c:pt idx="28">
                  <c:v>45216</c:v>
                </c:pt>
                <c:pt idx="29">
                  <c:v>45215</c:v>
                </c:pt>
                <c:pt idx="30">
                  <c:v>45212</c:v>
                </c:pt>
                <c:pt idx="31">
                  <c:v>45211</c:v>
                </c:pt>
                <c:pt idx="32">
                  <c:v>45210</c:v>
                </c:pt>
                <c:pt idx="33">
                  <c:v>45209</c:v>
                </c:pt>
                <c:pt idx="34">
                  <c:v>45208</c:v>
                </c:pt>
                <c:pt idx="35">
                  <c:v>45205</c:v>
                </c:pt>
                <c:pt idx="36">
                  <c:v>45204</c:v>
                </c:pt>
                <c:pt idx="37">
                  <c:v>45203</c:v>
                </c:pt>
                <c:pt idx="38">
                  <c:v>45202</c:v>
                </c:pt>
                <c:pt idx="39">
                  <c:v>45201</c:v>
                </c:pt>
                <c:pt idx="40">
                  <c:v>45198</c:v>
                </c:pt>
                <c:pt idx="41">
                  <c:v>45197</c:v>
                </c:pt>
                <c:pt idx="42">
                  <c:v>45196</c:v>
                </c:pt>
                <c:pt idx="43">
                  <c:v>45195</c:v>
                </c:pt>
                <c:pt idx="44">
                  <c:v>45194</c:v>
                </c:pt>
                <c:pt idx="45">
                  <c:v>45191</c:v>
                </c:pt>
                <c:pt idx="46">
                  <c:v>45190</c:v>
                </c:pt>
                <c:pt idx="47">
                  <c:v>45189</c:v>
                </c:pt>
                <c:pt idx="48">
                  <c:v>45188</c:v>
                </c:pt>
                <c:pt idx="49">
                  <c:v>45187</c:v>
                </c:pt>
                <c:pt idx="50">
                  <c:v>45184</c:v>
                </c:pt>
                <c:pt idx="51">
                  <c:v>45183</c:v>
                </c:pt>
                <c:pt idx="52">
                  <c:v>45182</c:v>
                </c:pt>
                <c:pt idx="53">
                  <c:v>45181</c:v>
                </c:pt>
                <c:pt idx="54">
                  <c:v>45180</c:v>
                </c:pt>
                <c:pt idx="55">
                  <c:v>45177</c:v>
                </c:pt>
                <c:pt idx="56">
                  <c:v>45176</c:v>
                </c:pt>
                <c:pt idx="57">
                  <c:v>45175</c:v>
                </c:pt>
                <c:pt idx="58">
                  <c:v>45174</c:v>
                </c:pt>
                <c:pt idx="59">
                  <c:v>45173</c:v>
                </c:pt>
                <c:pt idx="60">
                  <c:v>45170</c:v>
                </c:pt>
                <c:pt idx="61">
                  <c:v>45169</c:v>
                </c:pt>
                <c:pt idx="62">
                  <c:v>45168</c:v>
                </c:pt>
                <c:pt idx="63">
                  <c:v>45167</c:v>
                </c:pt>
                <c:pt idx="64">
                  <c:v>45166</c:v>
                </c:pt>
                <c:pt idx="65">
                  <c:v>45163</c:v>
                </c:pt>
                <c:pt idx="66">
                  <c:v>45162</c:v>
                </c:pt>
                <c:pt idx="67">
                  <c:v>45161</c:v>
                </c:pt>
                <c:pt idx="68">
                  <c:v>45160</c:v>
                </c:pt>
                <c:pt idx="69">
                  <c:v>45159</c:v>
                </c:pt>
                <c:pt idx="70">
                  <c:v>45156</c:v>
                </c:pt>
                <c:pt idx="71">
                  <c:v>45155</c:v>
                </c:pt>
                <c:pt idx="72">
                  <c:v>45154</c:v>
                </c:pt>
                <c:pt idx="73">
                  <c:v>45153</c:v>
                </c:pt>
                <c:pt idx="74">
                  <c:v>45152</c:v>
                </c:pt>
                <c:pt idx="75">
                  <c:v>45149</c:v>
                </c:pt>
                <c:pt idx="76">
                  <c:v>45148</c:v>
                </c:pt>
                <c:pt idx="77">
                  <c:v>45147</c:v>
                </c:pt>
                <c:pt idx="78">
                  <c:v>45146</c:v>
                </c:pt>
                <c:pt idx="79">
                  <c:v>45145</c:v>
                </c:pt>
                <c:pt idx="80">
                  <c:v>45142</c:v>
                </c:pt>
                <c:pt idx="81">
                  <c:v>45141</c:v>
                </c:pt>
                <c:pt idx="82">
                  <c:v>45140</c:v>
                </c:pt>
                <c:pt idx="83">
                  <c:v>45139</c:v>
                </c:pt>
                <c:pt idx="84">
                  <c:v>45138</c:v>
                </c:pt>
                <c:pt idx="85">
                  <c:v>45135</c:v>
                </c:pt>
                <c:pt idx="86">
                  <c:v>45134</c:v>
                </c:pt>
                <c:pt idx="87">
                  <c:v>45133</c:v>
                </c:pt>
                <c:pt idx="88">
                  <c:v>45132</c:v>
                </c:pt>
                <c:pt idx="89">
                  <c:v>45131</c:v>
                </c:pt>
                <c:pt idx="90">
                  <c:v>45128</c:v>
                </c:pt>
                <c:pt idx="91">
                  <c:v>45127</c:v>
                </c:pt>
                <c:pt idx="92">
                  <c:v>45126</c:v>
                </c:pt>
                <c:pt idx="93">
                  <c:v>45125</c:v>
                </c:pt>
                <c:pt idx="94">
                  <c:v>45124</c:v>
                </c:pt>
                <c:pt idx="95">
                  <c:v>45121</c:v>
                </c:pt>
                <c:pt idx="96">
                  <c:v>45120</c:v>
                </c:pt>
                <c:pt idx="97">
                  <c:v>45119</c:v>
                </c:pt>
                <c:pt idx="98">
                  <c:v>45118</c:v>
                </c:pt>
                <c:pt idx="99">
                  <c:v>45117</c:v>
                </c:pt>
                <c:pt idx="100">
                  <c:v>45114</c:v>
                </c:pt>
                <c:pt idx="101">
                  <c:v>45113</c:v>
                </c:pt>
                <c:pt idx="102">
                  <c:v>45112</c:v>
                </c:pt>
                <c:pt idx="103">
                  <c:v>45111</c:v>
                </c:pt>
                <c:pt idx="104">
                  <c:v>45110</c:v>
                </c:pt>
                <c:pt idx="105">
                  <c:v>45107</c:v>
                </c:pt>
                <c:pt idx="106">
                  <c:v>45106</c:v>
                </c:pt>
                <c:pt idx="107">
                  <c:v>45105</c:v>
                </c:pt>
                <c:pt idx="108">
                  <c:v>45104</c:v>
                </c:pt>
                <c:pt idx="109">
                  <c:v>45103</c:v>
                </c:pt>
                <c:pt idx="110">
                  <c:v>45100</c:v>
                </c:pt>
                <c:pt idx="111">
                  <c:v>45099</c:v>
                </c:pt>
                <c:pt idx="112">
                  <c:v>45098</c:v>
                </c:pt>
                <c:pt idx="113">
                  <c:v>45097</c:v>
                </c:pt>
                <c:pt idx="114">
                  <c:v>45096</c:v>
                </c:pt>
                <c:pt idx="115">
                  <c:v>45093</c:v>
                </c:pt>
                <c:pt idx="116">
                  <c:v>45092</c:v>
                </c:pt>
                <c:pt idx="117">
                  <c:v>45091</c:v>
                </c:pt>
                <c:pt idx="118">
                  <c:v>45090</c:v>
                </c:pt>
                <c:pt idx="119">
                  <c:v>45089</c:v>
                </c:pt>
                <c:pt idx="120">
                  <c:v>45086</c:v>
                </c:pt>
                <c:pt idx="121">
                  <c:v>45085</c:v>
                </c:pt>
                <c:pt idx="122">
                  <c:v>45084</c:v>
                </c:pt>
                <c:pt idx="123">
                  <c:v>45083</c:v>
                </c:pt>
                <c:pt idx="124">
                  <c:v>45082</c:v>
                </c:pt>
                <c:pt idx="125">
                  <c:v>45079</c:v>
                </c:pt>
                <c:pt idx="126">
                  <c:v>45078</c:v>
                </c:pt>
                <c:pt idx="127">
                  <c:v>45077</c:v>
                </c:pt>
                <c:pt idx="128">
                  <c:v>45076</c:v>
                </c:pt>
                <c:pt idx="129">
                  <c:v>45075</c:v>
                </c:pt>
                <c:pt idx="130">
                  <c:v>45072</c:v>
                </c:pt>
                <c:pt idx="131">
                  <c:v>45071</c:v>
                </c:pt>
                <c:pt idx="132">
                  <c:v>45070</c:v>
                </c:pt>
                <c:pt idx="133">
                  <c:v>45069</c:v>
                </c:pt>
                <c:pt idx="134">
                  <c:v>45068</c:v>
                </c:pt>
                <c:pt idx="135">
                  <c:v>45065</c:v>
                </c:pt>
                <c:pt idx="136">
                  <c:v>45064</c:v>
                </c:pt>
                <c:pt idx="137">
                  <c:v>45063</c:v>
                </c:pt>
                <c:pt idx="138">
                  <c:v>45062</c:v>
                </c:pt>
                <c:pt idx="139">
                  <c:v>45061</c:v>
                </c:pt>
                <c:pt idx="140">
                  <c:v>45058</c:v>
                </c:pt>
                <c:pt idx="141">
                  <c:v>45057</c:v>
                </c:pt>
                <c:pt idx="142">
                  <c:v>45056</c:v>
                </c:pt>
                <c:pt idx="143">
                  <c:v>45055</c:v>
                </c:pt>
                <c:pt idx="144">
                  <c:v>45054</c:v>
                </c:pt>
                <c:pt idx="145">
                  <c:v>45051</c:v>
                </c:pt>
                <c:pt idx="146">
                  <c:v>45050</c:v>
                </c:pt>
                <c:pt idx="147">
                  <c:v>45049</c:v>
                </c:pt>
                <c:pt idx="148">
                  <c:v>45048</c:v>
                </c:pt>
                <c:pt idx="149">
                  <c:v>45044</c:v>
                </c:pt>
                <c:pt idx="150">
                  <c:v>45043</c:v>
                </c:pt>
                <c:pt idx="151">
                  <c:v>45042</c:v>
                </c:pt>
                <c:pt idx="152">
                  <c:v>45041</c:v>
                </c:pt>
                <c:pt idx="153">
                  <c:v>45040</c:v>
                </c:pt>
                <c:pt idx="154">
                  <c:v>45037</c:v>
                </c:pt>
                <c:pt idx="155">
                  <c:v>45036</c:v>
                </c:pt>
                <c:pt idx="156">
                  <c:v>45035</c:v>
                </c:pt>
                <c:pt idx="157">
                  <c:v>45034</c:v>
                </c:pt>
                <c:pt idx="158">
                  <c:v>45033</c:v>
                </c:pt>
                <c:pt idx="159">
                  <c:v>45030</c:v>
                </c:pt>
                <c:pt idx="160">
                  <c:v>45029</c:v>
                </c:pt>
                <c:pt idx="161">
                  <c:v>45028</c:v>
                </c:pt>
                <c:pt idx="162">
                  <c:v>45027</c:v>
                </c:pt>
                <c:pt idx="163">
                  <c:v>45022</c:v>
                </c:pt>
                <c:pt idx="164">
                  <c:v>45021</c:v>
                </c:pt>
                <c:pt idx="165">
                  <c:v>45020</c:v>
                </c:pt>
                <c:pt idx="166">
                  <c:v>45019</c:v>
                </c:pt>
                <c:pt idx="167">
                  <c:v>45016</c:v>
                </c:pt>
                <c:pt idx="168">
                  <c:v>45015</c:v>
                </c:pt>
                <c:pt idx="169">
                  <c:v>45014</c:v>
                </c:pt>
                <c:pt idx="170">
                  <c:v>45013</c:v>
                </c:pt>
                <c:pt idx="171">
                  <c:v>45012</c:v>
                </c:pt>
                <c:pt idx="172">
                  <c:v>45009</c:v>
                </c:pt>
                <c:pt idx="173">
                  <c:v>45008</c:v>
                </c:pt>
                <c:pt idx="174">
                  <c:v>45007</c:v>
                </c:pt>
                <c:pt idx="175">
                  <c:v>45006</c:v>
                </c:pt>
                <c:pt idx="176">
                  <c:v>45005</c:v>
                </c:pt>
                <c:pt idx="177">
                  <c:v>45002</c:v>
                </c:pt>
                <c:pt idx="178">
                  <c:v>45001</c:v>
                </c:pt>
                <c:pt idx="179">
                  <c:v>45000</c:v>
                </c:pt>
                <c:pt idx="180">
                  <c:v>44999</c:v>
                </c:pt>
                <c:pt idx="181">
                  <c:v>44998</c:v>
                </c:pt>
                <c:pt idx="182">
                  <c:v>44995</c:v>
                </c:pt>
                <c:pt idx="183">
                  <c:v>44994</c:v>
                </c:pt>
                <c:pt idx="184">
                  <c:v>44993</c:v>
                </c:pt>
                <c:pt idx="185">
                  <c:v>44992</c:v>
                </c:pt>
                <c:pt idx="186">
                  <c:v>44991</c:v>
                </c:pt>
                <c:pt idx="187">
                  <c:v>44988</c:v>
                </c:pt>
                <c:pt idx="188">
                  <c:v>44987</c:v>
                </c:pt>
                <c:pt idx="189">
                  <c:v>44986</c:v>
                </c:pt>
                <c:pt idx="190">
                  <c:v>44985</c:v>
                </c:pt>
                <c:pt idx="191">
                  <c:v>44984</c:v>
                </c:pt>
                <c:pt idx="192">
                  <c:v>44981</c:v>
                </c:pt>
                <c:pt idx="193">
                  <c:v>44980</c:v>
                </c:pt>
                <c:pt idx="194">
                  <c:v>44979</c:v>
                </c:pt>
                <c:pt idx="195">
                  <c:v>44978</c:v>
                </c:pt>
                <c:pt idx="196">
                  <c:v>44977</c:v>
                </c:pt>
                <c:pt idx="197">
                  <c:v>44974</c:v>
                </c:pt>
                <c:pt idx="198">
                  <c:v>44973</c:v>
                </c:pt>
                <c:pt idx="199">
                  <c:v>44972</c:v>
                </c:pt>
                <c:pt idx="200">
                  <c:v>44971</c:v>
                </c:pt>
                <c:pt idx="201">
                  <c:v>44970</c:v>
                </c:pt>
                <c:pt idx="202">
                  <c:v>44967</c:v>
                </c:pt>
                <c:pt idx="203">
                  <c:v>44966</c:v>
                </c:pt>
                <c:pt idx="204">
                  <c:v>44965</c:v>
                </c:pt>
                <c:pt idx="205">
                  <c:v>44964</c:v>
                </c:pt>
                <c:pt idx="206">
                  <c:v>44963</c:v>
                </c:pt>
                <c:pt idx="207">
                  <c:v>44960</c:v>
                </c:pt>
                <c:pt idx="208">
                  <c:v>44959</c:v>
                </c:pt>
                <c:pt idx="209">
                  <c:v>44958</c:v>
                </c:pt>
                <c:pt idx="210">
                  <c:v>44957</c:v>
                </c:pt>
                <c:pt idx="211">
                  <c:v>44956</c:v>
                </c:pt>
                <c:pt idx="212">
                  <c:v>44953</c:v>
                </c:pt>
                <c:pt idx="213">
                  <c:v>44952</c:v>
                </c:pt>
                <c:pt idx="214">
                  <c:v>44951</c:v>
                </c:pt>
                <c:pt idx="215">
                  <c:v>44950</c:v>
                </c:pt>
                <c:pt idx="216">
                  <c:v>44949</c:v>
                </c:pt>
                <c:pt idx="217">
                  <c:v>44946</c:v>
                </c:pt>
                <c:pt idx="218">
                  <c:v>44945</c:v>
                </c:pt>
                <c:pt idx="219">
                  <c:v>44944</c:v>
                </c:pt>
                <c:pt idx="220">
                  <c:v>44943</c:v>
                </c:pt>
                <c:pt idx="221">
                  <c:v>44942</c:v>
                </c:pt>
                <c:pt idx="222">
                  <c:v>44939</c:v>
                </c:pt>
                <c:pt idx="223">
                  <c:v>44938</c:v>
                </c:pt>
                <c:pt idx="224">
                  <c:v>44937</c:v>
                </c:pt>
                <c:pt idx="225">
                  <c:v>44936</c:v>
                </c:pt>
                <c:pt idx="226">
                  <c:v>44935</c:v>
                </c:pt>
                <c:pt idx="227">
                  <c:v>44932</c:v>
                </c:pt>
                <c:pt idx="228">
                  <c:v>44931</c:v>
                </c:pt>
                <c:pt idx="229">
                  <c:v>44930</c:v>
                </c:pt>
                <c:pt idx="230">
                  <c:v>44929</c:v>
                </c:pt>
                <c:pt idx="231">
                  <c:v>44928</c:v>
                </c:pt>
                <c:pt idx="232">
                  <c:v>44925</c:v>
                </c:pt>
                <c:pt idx="233">
                  <c:v>44924</c:v>
                </c:pt>
                <c:pt idx="234">
                  <c:v>44923</c:v>
                </c:pt>
                <c:pt idx="235">
                  <c:v>44922</c:v>
                </c:pt>
                <c:pt idx="236">
                  <c:v>44918</c:v>
                </c:pt>
                <c:pt idx="237">
                  <c:v>44917</c:v>
                </c:pt>
                <c:pt idx="238">
                  <c:v>44916</c:v>
                </c:pt>
                <c:pt idx="239">
                  <c:v>44915</c:v>
                </c:pt>
                <c:pt idx="240">
                  <c:v>44914</c:v>
                </c:pt>
                <c:pt idx="241">
                  <c:v>44911</c:v>
                </c:pt>
                <c:pt idx="242">
                  <c:v>44910</c:v>
                </c:pt>
                <c:pt idx="243">
                  <c:v>44909</c:v>
                </c:pt>
                <c:pt idx="244">
                  <c:v>44908</c:v>
                </c:pt>
                <c:pt idx="245">
                  <c:v>44907</c:v>
                </c:pt>
                <c:pt idx="246">
                  <c:v>44904</c:v>
                </c:pt>
                <c:pt idx="247">
                  <c:v>44903</c:v>
                </c:pt>
                <c:pt idx="248">
                  <c:v>44902</c:v>
                </c:pt>
                <c:pt idx="249">
                  <c:v>44901</c:v>
                </c:pt>
                <c:pt idx="250">
                  <c:v>44900</c:v>
                </c:pt>
                <c:pt idx="251">
                  <c:v>44897</c:v>
                </c:pt>
                <c:pt idx="252">
                  <c:v>44896</c:v>
                </c:pt>
                <c:pt idx="253">
                  <c:v>44895</c:v>
                </c:pt>
                <c:pt idx="254">
                  <c:v>44894</c:v>
                </c:pt>
                <c:pt idx="255">
                  <c:v>44893</c:v>
                </c:pt>
                <c:pt idx="256">
                  <c:v>44890</c:v>
                </c:pt>
                <c:pt idx="257">
                  <c:v>44889</c:v>
                </c:pt>
                <c:pt idx="258">
                  <c:v>44888</c:v>
                </c:pt>
                <c:pt idx="259">
                  <c:v>44887</c:v>
                </c:pt>
                <c:pt idx="260">
                  <c:v>44886</c:v>
                </c:pt>
                <c:pt idx="261">
                  <c:v>44883</c:v>
                </c:pt>
                <c:pt idx="262">
                  <c:v>44882</c:v>
                </c:pt>
                <c:pt idx="263">
                  <c:v>44881</c:v>
                </c:pt>
                <c:pt idx="264">
                  <c:v>44880</c:v>
                </c:pt>
                <c:pt idx="265">
                  <c:v>44879</c:v>
                </c:pt>
                <c:pt idx="266">
                  <c:v>44876</c:v>
                </c:pt>
                <c:pt idx="267">
                  <c:v>44875</c:v>
                </c:pt>
                <c:pt idx="268">
                  <c:v>44874</c:v>
                </c:pt>
                <c:pt idx="269">
                  <c:v>44873</c:v>
                </c:pt>
                <c:pt idx="270">
                  <c:v>44872</c:v>
                </c:pt>
                <c:pt idx="271">
                  <c:v>44869</c:v>
                </c:pt>
                <c:pt idx="272">
                  <c:v>44868</c:v>
                </c:pt>
                <c:pt idx="273">
                  <c:v>44867</c:v>
                </c:pt>
                <c:pt idx="274">
                  <c:v>44866</c:v>
                </c:pt>
                <c:pt idx="275">
                  <c:v>44865</c:v>
                </c:pt>
                <c:pt idx="276">
                  <c:v>44862</c:v>
                </c:pt>
                <c:pt idx="277">
                  <c:v>44861</c:v>
                </c:pt>
                <c:pt idx="278">
                  <c:v>44860</c:v>
                </c:pt>
                <c:pt idx="279">
                  <c:v>44859</c:v>
                </c:pt>
                <c:pt idx="280">
                  <c:v>44858</c:v>
                </c:pt>
                <c:pt idx="281">
                  <c:v>44855</c:v>
                </c:pt>
                <c:pt idx="282">
                  <c:v>44854</c:v>
                </c:pt>
                <c:pt idx="283">
                  <c:v>44853</c:v>
                </c:pt>
                <c:pt idx="284">
                  <c:v>44852</c:v>
                </c:pt>
                <c:pt idx="285">
                  <c:v>44851</c:v>
                </c:pt>
                <c:pt idx="286">
                  <c:v>44848</c:v>
                </c:pt>
                <c:pt idx="287">
                  <c:v>44847</c:v>
                </c:pt>
                <c:pt idx="288">
                  <c:v>44846</c:v>
                </c:pt>
                <c:pt idx="289">
                  <c:v>44845</c:v>
                </c:pt>
                <c:pt idx="290">
                  <c:v>44844</c:v>
                </c:pt>
                <c:pt idx="291">
                  <c:v>44841</c:v>
                </c:pt>
                <c:pt idx="292">
                  <c:v>44840</c:v>
                </c:pt>
                <c:pt idx="293">
                  <c:v>44839</c:v>
                </c:pt>
                <c:pt idx="294">
                  <c:v>44838</c:v>
                </c:pt>
                <c:pt idx="295">
                  <c:v>44837</c:v>
                </c:pt>
                <c:pt idx="296">
                  <c:v>44834</c:v>
                </c:pt>
                <c:pt idx="297">
                  <c:v>44833</c:v>
                </c:pt>
                <c:pt idx="298">
                  <c:v>44832</c:v>
                </c:pt>
                <c:pt idx="299">
                  <c:v>44831</c:v>
                </c:pt>
                <c:pt idx="300">
                  <c:v>44830</c:v>
                </c:pt>
                <c:pt idx="301">
                  <c:v>44827</c:v>
                </c:pt>
                <c:pt idx="302">
                  <c:v>44826</c:v>
                </c:pt>
                <c:pt idx="303">
                  <c:v>44825</c:v>
                </c:pt>
                <c:pt idx="304">
                  <c:v>44824</c:v>
                </c:pt>
                <c:pt idx="305">
                  <c:v>44823</c:v>
                </c:pt>
                <c:pt idx="306">
                  <c:v>44820</c:v>
                </c:pt>
                <c:pt idx="307">
                  <c:v>44819</c:v>
                </c:pt>
                <c:pt idx="308">
                  <c:v>44818</c:v>
                </c:pt>
                <c:pt idx="309">
                  <c:v>44817</c:v>
                </c:pt>
                <c:pt idx="310">
                  <c:v>44816</c:v>
                </c:pt>
                <c:pt idx="311">
                  <c:v>44813</c:v>
                </c:pt>
                <c:pt idx="312">
                  <c:v>44812</c:v>
                </c:pt>
                <c:pt idx="313">
                  <c:v>44811</c:v>
                </c:pt>
                <c:pt idx="314">
                  <c:v>44810</c:v>
                </c:pt>
                <c:pt idx="315">
                  <c:v>44809</c:v>
                </c:pt>
                <c:pt idx="316">
                  <c:v>44806</c:v>
                </c:pt>
                <c:pt idx="317">
                  <c:v>44805</c:v>
                </c:pt>
                <c:pt idx="318">
                  <c:v>44804</c:v>
                </c:pt>
                <c:pt idx="319">
                  <c:v>44803</c:v>
                </c:pt>
                <c:pt idx="320">
                  <c:v>44802</c:v>
                </c:pt>
                <c:pt idx="321">
                  <c:v>44799</c:v>
                </c:pt>
                <c:pt idx="322">
                  <c:v>44798</c:v>
                </c:pt>
                <c:pt idx="323">
                  <c:v>44797</c:v>
                </c:pt>
                <c:pt idx="324">
                  <c:v>44796</c:v>
                </c:pt>
                <c:pt idx="325">
                  <c:v>44795</c:v>
                </c:pt>
                <c:pt idx="326">
                  <c:v>44792</c:v>
                </c:pt>
                <c:pt idx="327">
                  <c:v>44791</c:v>
                </c:pt>
                <c:pt idx="328">
                  <c:v>44790</c:v>
                </c:pt>
                <c:pt idx="329">
                  <c:v>44789</c:v>
                </c:pt>
                <c:pt idx="330">
                  <c:v>44788</c:v>
                </c:pt>
                <c:pt idx="331">
                  <c:v>44785</c:v>
                </c:pt>
                <c:pt idx="332">
                  <c:v>44784</c:v>
                </c:pt>
                <c:pt idx="333">
                  <c:v>44783</c:v>
                </c:pt>
                <c:pt idx="334">
                  <c:v>44782</c:v>
                </c:pt>
                <c:pt idx="335">
                  <c:v>44781</c:v>
                </c:pt>
                <c:pt idx="336">
                  <c:v>44778</c:v>
                </c:pt>
                <c:pt idx="337">
                  <c:v>44777</c:v>
                </c:pt>
                <c:pt idx="338">
                  <c:v>44776</c:v>
                </c:pt>
                <c:pt idx="339">
                  <c:v>44775</c:v>
                </c:pt>
                <c:pt idx="340">
                  <c:v>44774</c:v>
                </c:pt>
                <c:pt idx="341">
                  <c:v>44771</c:v>
                </c:pt>
                <c:pt idx="342">
                  <c:v>44770</c:v>
                </c:pt>
                <c:pt idx="343">
                  <c:v>44769</c:v>
                </c:pt>
                <c:pt idx="344">
                  <c:v>44768</c:v>
                </c:pt>
                <c:pt idx="345">
                  <c:v>44767</c:v>
                </c:pt>
                <c:pt idx="346">
                  <c:v>44764</c:v>
                </c:pt>
                <c:pt idx="347">
                  <c:v>44763</c:v>
                </c:pt>
                <c:pt idx="348">
                  <c:v>44762</c:v>
                </c:pt>
                <c:pt idx="349">
                  <c:v>44761</c:v>
                </c:pt>
                <c:pt idx="350">
                  <c:v>44760</c:v>
                </c:pt>
                <c:pt idx="351">
                  <c:v>44757</c:v>
                </c:pt>
                <c:pt idx="352">
                  <c:v>44756</c:v>
                </c:pt>
                <c:pt idx="353">
                  <c:v>44755</c:v>
                </c:pt>
                <c:pt idx="354">
                  <c:v>44754</c:v>
                </c:pt>
                <c:pt idx="355">
                  <c:v>44753</c:v>
                </c:pt>
                <c:pt idx="356">
                  <c:v>44750</c:v>
                </c:pt>
                <c:pt idx="357">
                  <c:v>44749</c:v>
                </c:pt>
                <c:pt idx="358">
                  <c:v>44748</c:v>
                </c:pt>
                <c:pt idx="359">
                  <c:v>44747</c:v>
                </c:pt>
                <c:pt idx="360">
                  <c:v>44746</c:v>
                </c:pt>
                <c:pt idx="361">
                  <c:v>44743</c:v>
                </c:pt>
                <c:pt idx="362">
                  <c:v>44742</c:v>
                </c:pt>
                <c:pt idx="363">
                  <c:v>44741</c:v>
                </c:pt>
                <c:pt idx="364">
                  <c:v>44740</c:v>
                </c:pt>
                <c:pt idx="365">
                  <c:v>44739</c:v>
                </c:pt>
                <c:pt idx="366">
                  <c:v>44736</c:v>
                </c:pt>
                <c:pt idx="367">
                  <c:v>44735</c:v>
                </c:pt>
                <c:pt idx="368">
                  <c:v>44734</c:v>
                </c:pt>
                <c:pt idx="369">
                  <c:v>44733</c:v>
                </c:pt>
                <c:pt idx="370">
                  <c:v>44732</c:v>
                </c:pt>
                <c:pt idx="371">
                  <c:v>44729</c:v>
                </c:pt>
                <c:pt idx="372">
                  <c:v>44728</c:v>
                </c:pt>
                <c:pt idx="373">
                  <c:v>44727</c:v>
                </c:pt>
                <c:pt idx="374">
                  <c:v>44726</c:v>
                </c:pt>
                <c:pt idx="375">
                  <c:v>44725</c:v>
                </c:pt>
                <c:pt idx="376">
                  <c:v>44722</c:v>
                </c:pt>
                <c:pt idx="377">
                  <c:v>44721</c:v>
                </c:pt>
                <c:pt idx="378">
                  <c:v>44720</c:v>
                </c:pt>
                <c:pt idx="379">
                  <c:v>44719</c:v>
                </c:pt>
                <c:pt idx="380">
                  <c:v>44718</c:v>
                </c:pt>
                <c:pt idx="381">
                  <c:v>44715</c:v>
                </c:pt>
                <c:pt idx="382">
                  <c:v>44714</c:v>
                </c:pt>
                <c:pt idx="383">
                  <c:v>44713</c:v>
                </c:pt>
                <c:pt idx="384">
                  <c:v>44712</c:v>
                </c:pt>
                <c:pt idx="385">
                  <c:v>44711</c:v>
                </c:pt>
                <c:pt idx="386">
                  <c:v>44708</c:v>
                </c:pt>
                <c:pt idx="387">
                  <c:v>44707</c:v>
                </c:pt>
                <c:pt idx="388">
                  <c:v>44706</c:v>
                </c:pt>
                <c:pt idx="389">
                  <c:v>44705</c:v>
                </c:pt>
                <c:pt idx="390">
                  <c:v>44704</c:v>
                </c:pt>
                <c:pt idx="391">
                  <c:v>44701</c:v>
                </c:pt>
                <c:pt idx="392">
                  <c:v>44700</c:v>
                </c:pt>
                <c:pt idx="393">
                  <c:v>44699</c:v>
                </c:pt>
                <c:pt idx="394">
                  <c:v>44698</c:v>
                </c:pt>
                <c:pt idx="395">
                  <c:v>44697</c:v>
                </c:pt>
                <c:pt idx="396">
                  <c:v>44694</c:v>
                </c:pt>
                <c:pt idx="397">
                  <c:v>44693</c:v>
                </c:pt>
                <c:pt idx="398">
                  <c:v>44692</c:v>
                </c:pt>
                <c:pt idx="399">
                  <c:v>44691</c:v>
                </c:pt>
                <c:pt idx="400">
                  <c:v>44690</c:v>
                </c:pt>
                <c:pt idx="401">
                  <c:v>44687</c:v>
                </c:pt>
                <c:pt idx="402">
                  <c:v>44686</c:v>
                </c:pt>
                <c:pt idx="403">
                  <c:v>44685</c:v>
                </c:pt>
                <c:pt idx="404">
                  <c:v>44684</c:v>
                </c:pt>
                <c:pt idx="405">
                  <c:v>44683</c:v>
                </c:pt>
                <c:pt idx="406">
                  <c:v>44680</c:v>
                </c:pt>
                <c:pt idx="407">
                  <c:v>44679</c:v>
                </c:pt>
                <c:pt idx="408">
                  <c:v>44678</c:v>
                </c:pt>
                <c:pt idx="409">
                  <c:v>44677</c:v>
                </c:pt>
                <c:pt idx="410">
                  <c:v>44676</c:v>
                </c:pt>
                <c:pt idx="411">
                  <c:v>44673</c:v>
                </c:pt>
                <c:pt idx="412">
                  <c:v>44672</c:v>
                </c:pt>
                <c:pt idx="413">
                  <c:v>44671</c:v>
                </c:pt>
                <c:pt idx="414">
                  <c:v>44670</c:v>
                </c:pt>
                <c:pt idx="415">
                  <c:v>44665</c:v>
                </c:pt>
                <c:pt idx="416">
                  <c:v>44664</c:v>
                </c:pt>
                <c:pt idx="417">
                  <c:v>44663</c:v>
                </c:pt>
                <c:pt idx="418">
                  <c:v>44662</c:v>
                </c:pt>
                <c:pt idx="419">
                  <c:v>44659</c:v>
                </c:pt>
                <c:pt idx="420">
                  <c:v>44658</c:v>
                </c:pt>
                <c:pt idx="421">
                  <c:v>44657</c:v>
                </c:pt>
                <c:pt idx="422">
                  <c:v>44656</c:v>
                </c:pt>
                <c:pt idx="423">
                  <c:v>44655</c:v>
                </c:pt>
                <c:pt idx="424">
                  <c:v>44652</c:v>
                </c:pt>
                <c:pt idx="425">
                  <c:v>44651</c:v>
                </c:pt>
                <c:pt idx="426">
                  <c:v>44650</c:v>
                </c:pt>
                <c:pt idx="427">
                  <c:v>44649</c:v>
                </c:pt>
                <c:pt idx="428">
                  <c:v>44648</c:v>
                </c:pt>
                <c:pt idx="429">
                  <c:v>44645</c:v>
                </c:pt>
                <c:pt idx="430">
                  <c:v>44644</c:v>
                </c:pt>
                <c:pt idx="431">
                  <c:v>44643</c:v>
                </c:pt>
                <c:pt idx="432">
                  <c:v>44642</c:v>
                </c:pt>
                <c:pt idx="433">
                  <c:v>44641</c:v>
                </c:pt>
                <c:pt idx="434">
                  <c:v>44638</c:v>
                </c:pt>
                <c:pt idx="435">
                  <c:v>44637</c:v>
                </c:pt>
                <c:pt idx="436">
                  <c:v>44636</c:v>
                </c:pt>
                <c:pt idx="437">
                  <c:v>44635</c:v>
                </c:pt>
                <c:pt idx="438">
                  <c:v>44634</c:v>
                </c:pt>
                <c:pt idx="439">
                  <c:v>44631</c:v>
                </c:pt>
                <c:pt idx="440">
                  <c:v>44630</c:v>
                </c:pt>
                <c:pt idx="441">
                  <c:v>44629</c:v>
                </c:pt>
                <c:pt idx="442">
                  <c:v>44628</c:v>
                </c:pt>
                <c:pt idx="443">
                  <c:v>44627</c:v>
                </c:pt>
                <c:pt idx="444">
                  <c:v>44624</c:v>
                </c:pt>
                <c:pt idx="445">
                  <c:v>44623</c:v>
                </c:pt>
                <c:pt idx="446">
                  <c:v>44622</c:v>
                </c:pt>
                <c:pt idx="447">
                  <c:v>44621</c:v>
                </c:pt>
                <c:pt idx="448">
                  <c:v>44620</c:v>
                </c:pt>
                <c:pt idx="449">
                  <c:v>44617</c:v>
                </c:pt>
                <c:pt idx="450">
                  <c:v>44616</c:v>
                </c:pt>
                <c:pt idx="451">
                  <c:v>44615</c:v>
                </c:pt>
                <c:pt idx="452">
                  <c:v>44614</c:v>
                </c:pt>
                <c:pt idx="453">
                  <c:v>44613</c:v>
                </c:pt>
                <c:pt idx="454">
                  <c:v>44610</c:v>
                </c:pt>
                <c:pt idx="455">
                  <c:v>44609</c:v>
                </c:pt>
                <c:pt idx="456">
                  <c:v>44608</c:v>
                </c:pt>
                <c:pt idx="457">
                  <c:v>44607</c:v>
                </c:pt>
                <c:pt idx="458">
                  <c:v>44606</c:v>
                </c:pt>
                <c:pt idx="459">
                  <c:v>44603</c:v>
                </c:pt>
                <c:pt idx="460">
                  <c:v>44602</c:v>
                </c:pt>
                <c:pt idx="461">
                  <c:v>44601</c:v>
                </c:pt>
                <c:pt idx="462">
                  <c:v>44600</c:v>
                </c:pt>
                <c:pt idx="463">
                  <c:v>44599</c:v>
                </c:pt>
                <c:pt idx="464">
                  <c:v>44596</c:v>
                </c:pt>
                <c:pt idx="465">
                  <c:v>44595</c:v>
                </c:pt>
                <c:pt idx="466">
                  <c:v>44594</c:v>
                </c:pt>
                <c:pt idx="467">
                  <c:v>44593</c:v>
                </c:pt>
                <c:pt idx="468">
                  <c:v>44592</c:v>
                </c:pt>
                <c:pt idx="469">
                  <c:v>44589</c:v>
                </c:pt>
                <c:pt idx="470">
                  <c:v>44588</c:v>
                </c:pt>
                <c:pt idx="471">
                  <c:v>44587</c:v>
                </c:pt>
                <c:pt idx="472">
                  <c:v>44586</c:v>
                </c:pt>
                <c:pt idx="473">
                  <c:v>44585</c:v>
                </c:pt>
                <c:pt idx="474">
                  <c:v>44582</c:v>
                </c:pt>
                <c:pt idx="475">
                  <c:v>44581</c:v>
                </c:pt>
                <c:pt idx="476">
                  <c:v>44580</c:v>
                </c:pt>
                <c:pt idx="477">
                  <c:v>44579</c:v>
                </c:pt>
                <c:pt idx="478">
                  <c:v>44578</c:v>
                </c:pt>
                <c:pt idx="479">
                  <c:v>44575</c:v>
                </c:pt>
                <c:pt idx="480">
                  <c:v>44574</c:v>
                </c:pt>
                <c:pt idx="481">
                  <c:v>44573</c:v>
                </c:pt>
                <c:pt idx="482">
                  <c:v>44572</c:v>
                </c:pt>
                <c:pt idx="483">
                  <c:v>44571</c:v>
                </c:pt>
                <c:pt idx="484">
                  <c:v>44568</c:v>
                </c:pt>
                <c:pt idx="485">
                  <c:v>44567</c:v>
                </c:pt>
                <c:pt idx="486">
                  <c:v>44566</c:v>
                </c:pt>
                <c:pt idx="487">
                  <c:v>44565</c:v>
                </c:pt>
                <c:pt idx="488">
                  <c:v>44564</c:v>
                </c:pt>
                <c:pt idx="489">
                  <c:v>44561</c:v>
                </c:pt>
                <c:pt idx="490">
                  <c:v>44560</c:v>
                </c:pt>
                <c:pt idx="491">
                  <c:v>44559</c:v>
                </c:pt>
                <c:pt idx="492">
                  <c:v>44558</c:v>
                </c:pt>
                <c:pt idx="493">
                  <c:v>44557</c:v>
                </c:pt>
                <c:pt idx="494">
                  <c:v>44554</c:v>
                </c:pt>
                <c:pt idx="495">
                  <c:v>44553</c:v>
                </c:pt>
                <c:pt idx="496">
                  <c:v>44552</c:v>
                </c:pt>
                <c:pt idx="497">
                  <c:v>44551</c:v>
                </c:pt>
                <c:pt idx="498">
                  <c:v>44550</c:v>
                </c:pt>
                <c:pt idx="499">
                  <c:v>44547</c:v>
                </c:pt>
                <c:pt idx="500">
                  <c:v>44546</c:v>
                </c:pt>
                <c:pt idx="501">
                  <c:v>44545</c:v>
                </c:pt>
                <c:pt idx="502">
                  <c:v>44544</c:v>
                </c:pt>
                <c:pt idx="503">
                  <c:v>44543</c:v>
                </c:pt>
                <c:pt idx="504">
                  <c:v>44540</c:v>
                </c:pt>
                <c:pt idx="505">
                  <c:v>44539</c:v>
                </c:pt>
                <c:pt idx="506">
                  <c:v>44538</c:v>
                </c:pt>
                <c:pt idx="507">
                  <c:v>44537</c:v>
                </c:pt>
                <c:pt idx="508">
                  <c:v>44536</c:v>
                </c:pt>
                <c:pt idx="509">
                  <c:v>44533</c:v>
                </c:pt>
                <c:pt idx="510">
                  <c:v>44532</c:v>
                </c:pt>
                <c:pt idx="511">
                  <c:v>44531</c:v>
                </c:pt>
                <c:pt idx="512">
                  <c:v>44530</c:v>
                </c:pt>
                <c:pt idx="513">
                  <c:v>44529</c:v>
                </c:pt>
                <c:pt idx="514">
                  <c:v>44526</c:v>
                </c:pt>
                <c:pt idx="515">
                  <c:v>44525</c:v>
                </c:pt>
                <c:pt idx="516">
                  <c:v>44524</c:v>
                </c:pt>
                <c:pt idx="517">
                  <c:v>44523</c:v>
                </c:pt>
                <c:pt idx="518">
                  <c:v>44522</c:v>
                </c:pt>
                <c:pt idx="519">
                  <c:v>44519</c:v>
                </c:pt>
                <c:pt idx="520">
                  <c:v>44518</c:v>
                </c:pt>
                <c:pt idx="521">
                  <c:v>44517</c:v>
                </c:pt>
                <c:pt idx="522">
                  <c:v>44516</c:v>
                </c:pt>
                <c:pt idx="523">
                  <c:v>44515</c:v>
                </c:pt>
                <c:pt idx="524">
                  <c:v>44512</c:v>
                </c:pt>
                <c:pt idx="525">
                  <c:v>44511</c:v>
                </c:pt>
                <c:pt idx="526">
                  <c:v>44510</c:v>
                </c:pt>
                <c:pt idx="527">
                  <c:v>44509</c:v>
                </c:pt>
                <c:pt idx="528">
                  <c:v>44508</c:v>
                </c:pt>
                <c:pt idx="529">
                  <c:v>44505</c:v>
                </c:pt>
                <c:pt idx="530">
                  <c:v>44504</c:v>
                </c:pt>
                <c:pt idx="531">
                  <c:v>44503</c:v>
                </c:pt>
                <c:pt idx="532">
                  <c:v>44502</c:v>
                </c:pt>
                <c:pt idx="533">
                  <c:v>44501</c:v>
                </c:pt>
                <c:pt idx="534">
                  <c:v>44498</c:v>
                </c:pt>
                <c:pt idx="535">
                  <c:v>44497</c:v>
                </c:pt>
                <c:pt idx="536">
                  <c:v>44496</c:v>
                </c:pt>
                <c:pt idx="537">
                  <c:v>44495</c:v>
                </c:pt>
                <c:pt idx="538">
                  <c:v>44494</c:v>
                </c:pt>
                <c:pt idx="539">
                  <c:v>44491</c:v>
                </c:pt>
                <c:pt idx="540">
                  <c:v>44490</c:v>
                </c:pt>
                <c:pt idx="541">
                  <c:v>44489</c:v>
                </c:pt>
                <c:pt idx="542">
                  <c:v>44488</c:v>
                </c:pt>
                <c:pt idx="543">
                  <c:v>44487</c:v>
                </c:pt>
                <c:pt idx="544">
                  <c:v>44484</c:v>
                </c:pt>
                <c:pt idx="545">
                  <c:v>44483</c:v>
                </c:pt>
                <c:pt idx="546">
                  <c:v>44482</c:v>
                </c:pt>
                <c:pt idx="547">
                  <c:v>44481</c:v>
                </c:pt>
                <c:pt idx="548">
                  <c:v>44480</c:v>
                </c:pt>
                <c:pt idx="549">
                  <c:v>44477</c:v>
                </c:pt>
                <c:pt idx="550">
                  <c:v>44476</c:v>
                </c:pt>
                <c:pt idx="551">
                  <c:v>44475</c:v>
                </c:pt>
                <c:pt idx="552">
                  <c:v>44474</c:v>
                </c:pt>
                <c:pt idx="553">
                  <c:v>44473</c:v>
                </c:pt>
                <c:pt idx="554">
                  <c:v>44470</c:v>
                </c:pt>
                <c:pt idx="555">
                  <c:v>44469</c:v>
                </c:pt>
                <c:pt idx="556">
                  <c:v>44468</c:v>
                </c:pt>
                <c:pt idx="557">
                  <c:v>44467</c:v>
                </c:pt>
                <c:pt idx="558">
                  <c:v>44466</c:v>
                </c:pt>
                <c:pt idx="559">
                  <c:v>44463</c:v>
                </c:pt>
                <c:pt idx="560">
                  <c:v>44462</c:v>
                </c:pt>
                <c:pt idx="561">
                  <c:v>44461</c:v>
                </c:pt>
                <c:pt idx="562">
                  <c:v>44460</c:v>
                </c:pt>
                <c:pt idx="563">
                  <c:v>44459</c:v>
                </c:pt>
                <c:pt idx="564">
                  <c:v>44456</c:v>
                </c:pt>
                <c:pt idx="565">
                  <c:v>44455</c:v>
                </c:pt>
                <c:pt idx="566">
                  <c:v>44454</c:v>
                </c:pt>
                <c:pt idx="567">
                  <c:v>44453</c:v>
                </c:pt>
                <c:pt idx="568">
                  <c:v>44452</c:v>
                </c:pt>
                <c:pt idx="569">
                  <c:v>44449</c:v>
                </c:pt>
                <c:pt idx="570">
                  <c:v>44448</c:v>
                </c:pt>
                <c:pt idx="571">
                  <c:v>44447</c:v>
                </c:pt>
                <c:pt idx="572">
                  <c:v>44446</c:v>
                </c:pt>
                <c:pt idx="573">
                  <c:v>44445</c:v>
                </c:pt>
                <c:pt idx="574">
                  <c:v>44442</c:v>
                </c:pt>
                <c:pt idx="575">
                  <c:v>44441</c:v>
                </c:pt>
                <c:pt idx="576">
                  <c:v>44440</c:v>
                </c:pt>
                <c:pt idx="577">
                  <c:v>44439</c:v>
                </c:pt>
                <c:pt idx="578">
                  <c:v>44438</c:v>
                </c:pt>
                <c:pt idx="579">
                  <c:v>44435</c:v>
                </c:pt>
                <c:pt idx="580">
                  <c:v>44434</c:v>
                </c:pt>
                <c:pt idx="581">
                  <c:v>44433</c:v>
                </c:pt>
                <c:pt idx="582">
                  <c:v>44432</c:v>
                </c:pt>
                <c:pt idx="583">
                  <c:v>44431</c:v>
                </c:pt>
                <c:pt idx="584">
                  <c:v>44428</c:v>
                </c:pt>
                <c:pt idx="585">
                  <c:v>44427</c:v>
                </c:pt>
                <c:pt idx="586">
                  <c:v>44426</c:v>
                </c:pt>
                <c:pt idx="587">
                  <c:v>44425</c:v>
                </c:pt>
                <c:pt idx="588">
                  <c:v>44424</c:v>
                </c:pt>
                <c:pt idx="589">
                  <c:v>44421</c:v>
                </c:pt>
                <c:pt idx="590">
                  <c:v>44420</c:v>
                </c:pt>
                <c:pt idx="591">
                  <c:v>44419</c:v>
                </c:pt>
                <c:pt idx="592">
                  <c:v>44418</c:v>
                </c:pt>
                <c:pt idx="593">
                  <c:v>44417</c:v>
                </c:pt>
                <c:pt idx="594">
                  <c:v>44414</c:v>
                </c:pt>
                <c:pt idx="595">
                  <c:v>44413</c:v>
                </c:pt>
                <c:pt idx="596">
                  <c:v>44412</c:v>
                </c:pt>
                <c:pt idx="597">
                  <c:v>44411</c:v>
                </c:pt>
                <c:pt idx="598">
                  <c:v>44410</c:v>
                </c:pt>
                <c:pt idx="599">
                  <c:v>44407</c:v>
                </c:pt>
                <c:pt idx="600">
                  <c:v>44406</c:v>
                </c:pt>
                <c:pt idx="601">
                  <c:v>44405</c:v>
                </c:pt>
                <c:pt idx="602">
                  <c:v>44404</c:v>
                </c:pt>
                <c:pt idx="603">
                  <c:v>44403</c:v>
                </c:pt>
                <c:pt idx="604">
                  <c:v>44400</c:v>
                </c:pt>
                <c:pt idx="605">
                  <c:v>44399</c:v>
                </c:pt>
                <c:pt idx="606">
                  <c:v>44398</c:v>
                </c:pt>
                <c:pt idx="607">
                  <c:v>44397</c:v>
                </c:pt>
                <c:pt idx="608">
                  <c:v>44396</c:v>
                </c:pt>
                <c:pt idx="609">
                  <c:v>44393</c:v>
                </c:pt>
                <c:pt idx="610">
                  <c:v>44392</c:v>
                </c:pt>
                <c:pt idx="611">
                  <c:v>44391</c:v>
                </c:pt>
                <c:pt idx="612">
                  <c:v>44390</c:v>
                </c:pt>
                <c:pt idx="613">
                  <c:v>44389</c:v>
                </c:pt>
                <c:pt idx="614">
                  <c:v>44386</c:v>
                </c:pt>
                <c:pt idx="615">
                  <c:v>44385</c:v>
                </c:pt>
                <c:pt idx="616">
                  <c:v>44384</c:v>
                </c:pt>
                <c:pt idx="617">
                  <c:v>44383</c:v>
                </c:pt>
                <c:pt idx="618">
                  <c:v>44382</c:v>
                </c:pt>
                <c:pt idx="619">
                  <c:v>44379</c:v>
                </c:pt>
                <c:pt idx="620">
                  <c:v>44378</c:v>
                </c:pt>
                <c:pt idx="621">
                  <c:v>44377</c:v>
                </c:pt>
                <c:pt idx="622">
                  <c:v>44376</c:v>
                </c:pt>
                <c:pt idx="623">
                  <c:v>44375</c:v>
                </c:pt>
                <c:pt idx="624">
                  <c:v>44372</c:v>
                </c:pt>
                <c:pt idx="625">
                  <c:v>44371</c:v>
                </c:pt>
                <c:pt idx="626">
                  <c:v>44370</c:v>
                </c:pt>
                <c:pt idx="627">
                  <c:v>44369</c:v>
                </c:pt>
                <c:pt idx="628">
                  <c:v>44368</c:v>
                </c:pt>
                <c:pt idx="629">
                  <c:v>44365</c:v>
                </c:pt>
                <c:pt idx="630">
                  <c:v>44364</c:v>
                </c:pt>
                <c:pt idx="631">
                  <c:v>44363</c:v>
                </c:pt>
                <c:pt idx="632">
                  <c:v>44362</c:v>
                </c:pt>
                <c:pt idx="633">
                  <c:v>44361</c:v>
                </c:pt>
                <c:pt idx="634">
                  <c:v>44358</c:v>
                </c:pt>
                <c:pt idx="635">
                  <c:v>44357</c:v>
                </c:pt>
                <c:pt idx="636">
                  <c:v>44356</c:v>
                </c:pt>
                <c:pt idx="637">
                  <c:v>44355</c:v>
                </c:pt>
                <c:pt idx="638">
                  <c:v>44354</c:v>
                </c:pt>
                <c:pt idx="639">
                  <c:v>44351</c:v>
                </c:pt>
                <c:pt idx="640">
                  <c:v>44350</c:v>
                </c:pt>
                <c:pt idx="641">
                  <c:v>44349</c:v>
                </c:pt>
                <c:pt idx="642">
                  <c:v>44348</c:v>
                </c:pt>
                <c:pt idx="643">
                  <c:v>44347</c:v>
                </c:pt>
                <c:pt idx="644">
                  <c:v>44344</c:v>
                </c:pt>
                <c:pt idx="645">
                  <c:v>44343</c:v>
                </c:pt>
                <c:pt idx="646">
                  <c:v>44342</c:v>
                </c:pt>
                <c:pt idx="647">
                  <c:v>44341</c:v>
                </c:pt>
                <c:pt idx="648">
                  <c:v>44340</c:v>
                </c:pt>
                <c:pt idx="649">
                  <c:v>44337</c:v>
                </c:pt>
                <c:pt idx="650">
                  <c:v>44336</c:v>
                </c:pt>
                <c:pt idx="651">
                  <c:v>44335</c:v>
                </c:pt>
                <c:pt idx="652">
                  <c:v>44334</c:v>
                </c:pt>
                <c:pt idx="653">
                  <c:v>44333</c:v>
                </c:pt>
                <c:pt idx="654">
                  <c:v>44330</c:v>
                </c:pt>
                <c:pt idx="655">
                  <c:v>44329</c:v>
                </c:pt>
                <c:pt idx="656">
                  <c:v>44328</c:v>
                </c:pt>
                <c:pt idx="657">
                  <c:v>44327</c:v>
                </c:pt>
                <c:pt idx="658">
                  <c:v>44326</c:v>
                </c:pt>
                <c:pt idx="659">
                  <c:v>44323</c:v>
                </c:pt>
                <c:pt idx="660">
                  <c:v>44322</c:v>
                </c:pt>
                <c:pt idx="661">
                  <c:v>44321</c:v>
                </c:pt>
                <c:pt idx="662">
                  <c:v>44320</c:v>
                </c:pt>
                <c:pt idx="663">
                  <c:v>44319</c:v>
                </c:pt>
                <c:pt idx="664">
                  <c:v>44316</c:v>
                </c:pt>
                <c:pt idx="665">
                  <c:v>44315</c:v>
                </c:pt>
                <c:pt idx="666">
                  <c:v>44314</c:v>
                </c:pt>
                <c:pt idx="667">
                  <c:v>44313</c:v>
                </c:pt>
                <c:pt idx="668">
                  <c:v>44312</c:v>
                </c:pt>
                <c:pt idx="669">
                  <c:v>44309</c:v>
                </c:pt>
                <c:pt idx="670">
                  <c:v>44308</c:v>
                </c:pt>
                <c:pt idx="671">
                  <c:v>44307</c:v>
                </c:pt>
                <c:pt idx="672">
                  <c:v>44306</c:v>
                </c:pt>
                <c:pt idx="673">
                  <c:v>44305</c:v>
                </c:pt>
                <c:pt idx="674">
                  <c:v>44302</c:v>
                </c:pt>
                <c:pt idx="675">
                  <c:v>44301</c:v>
                </c:pt>
                <c:pt idx="676">
                  <c:v>44300</c:v>
                </c:pt>
                <c:pt idx="677">
                  <c:v>44299</c:v>
                </c:pt>
                <c:pt idx="678">
                  <c:v>44298</c:v>
                </c:pt>
                <c:pt idx="679">
                  <c:v>44295</c:v>
                </c:pt>
                <c:pt idx="680">
                  <c:v>44294</c:v>
                </c:pt>
                <c:pt idx="681">
                  <c:v>44293</c:v>
                </c:pt>
                <c:pt idx="682">
                  <c:v>44292</c:v>
                </c:pt>
                <c:pt idx="683">
                  <c:v>44287</c:v>
                </c:pt>
                <c:pt idx="684">
                  <c:v>44286</c:v>
                </c:pt>
                <c:pt idx="685">
                  <c:v>44285</c:v>
                </c:pt>
                <c:pt idx="686">
                  <c:v>44284</c:v>
                </c:pt>
                <c:pt idx="687">
                  <c:v>44281</c:v>
                </c:pt>
                <c:pt idx="688">
                  <c:v>44280</c:v>
                </c:pt>
                <c:pt idx="689">
                  <c:v>44279</c:v>
                </c:pt>
                <c:pt idx="690">
                  <c:v>44278</c:v>
                </c:pt>
                <c:pt idx="691">
                  <c:v>44277</c:v>
                </c:pt>
                <c:pt idx="692">
                  <c:v>44274</c:v>
                </c:pt>
                <c:pt idx="693">
                  <c:v>44273</c:v>
                </c:pt>
                <c:pt idx="694">
                  <c:v>44272</c:v>
                </c:pt>
                <c:pt idx="695">
                  <c:v>44271</c:v>
                </c:pt>
                <c:pt idx="696">
                  <c:v>44270</c:v>
                </c:pt>
                <c:pt idx="697">
                  <c:v>44267</c:v>
                </c:pt>
                <c:pt idx="698">
                  <c:v>44266</c:v>
                </c:pt>
                <c:pt idx="699">
                  <c:v>44265</c:v>
                </c:pt>
                <c:pt idx="700">
                  <c:v>44264</c:v>
                </c:pt>
                <c:pt idx="701">
                  <c:v>44263</c:v>
                </c:pt>
                <c:pt idx="702">
                  <c:v>44260</c:v>
                </c:pt>
                <c:pt idx="703">
                  <c:v>44259</c:v>
                </c:pt>
                <c:pt idx="704">
                  <c:v>44258</c:v>
                </c:pt>
                <c:pt idx="705">
                  <c:v>44257</c:v>
                </c:pt>
                <c:pt idx="706">
                  <c:v>44256</c:v>
                </c:pt>
                <c:pt idx="707">
                  <c:v>44253</c:v>
                </c:pt>
                <c:pt idx="708">
                  <c:v>44252</c:v>
                </c:pt>
                <c:pt idx="709">
                  <c:v>44251</c:v>
                </c:pt>
                <c:pt idx="710">
                  <c:v>44250</c:v>
                </c:pt>
                <c:pt idx="711">
                  <c:v>44249</c:v>
                </c:pt>
                <c:pt idx="712">
                  <c:v>44246</c:v>
                </c:pt>
                <c:pt idx="713">
                  <c:v>44245</c:v>
                </c:pt>
                <c:pt idx="714">
                  <c:v>44244</c:v>
                </c:pt>
                <c:pt idx="715">
                  <c:v>44243</c:v>
                </c:pt>
                <c:pt idx="716">
                  <c:v>44242</c:v>
                </c:pt>
                <c:pt idx="717">
                  <c:v>44239</c:v>
                </c:pt>
                <c:pt idx="718">
                  <c:v>44238</c:v>
                </c:pt>
                <c:pt idx="719">
                  <c:v>44237</c:v>
                </c:pt>
                <c:pt idx="720">
                  <c:v>44236</c:v>
                </c:pt>
                <c:pt idx="721">
                  <c:v>44235</c:v>
                </c:pt>
                <c:pt idx="722">
                  <c:v>44232</c:v>
                </c:pt>
                <c:pt idx="723">
                  <c:v>44231</c:v>
                </c:pt>
                <c:pt idx="724">
                  <c:v>44230</c:v>
                </c:pt>
                <c:pt idx="725">
                  <c:v>44229</c:v>
                </c:pt>
                <c:pt idx="726">
                  <c:v>44228</c:v>
                </c:pt>
                <c:pt idx="727">
                  <c:v>44225</c:v>
                </c:pt>
                <c:pt idx="728">
                  <c:v>44224</c:v>
                </c:pt>
                <c:pt idx="729">
                  <c:v>44223</c:v>
                </c:pt>
                <c:pt idx="730">
                  <c:v>44222</c:v>
                </c:pt>
                <c:pt idx="731">
                  <c:v>44221</c:v>
                </c:pt>
                <c:pt idx="732">
                  <c:v>44218</c:v>
                </c:pt>
                <c:pt idx="733">
                  <c:v>44217</c:v>
                </c:pt>
                <c:pt idx="734">
                  <c:v>44216</c:v>
                </c:pt>
                <c:pt idx="735">
                  <c:v>44215</c:v>
                </c:pt>
                <c:pt idx="736">
                  <c:v>44214</c:v>
                </c:pt>
                <c:pt idx="737">
                  <c:v>44211</c:v>
                </c:pt>
                <c:pt idx="738">
                  <c:v>44210</c:v>
                </c:pt>
                <c:pt idx="739">
                  <c:v>44209</c:v>
                </c:pt>
                <c:pt idx="740">
                  <c:v>44208</c:v>
                </c:pt>
                <c:pt idx="741">
                  <c:v>44207</c:v>
                </c:pt>
                <c:pt idx="742">
                  <c:v>44204</c:v>
                </c:pt>
                <c:pt idx="743">
                  <c:v>44203</c:v>
                </c:pt>
                <c:pt idx="744">
                  <c:v>44202</c:v>
                </c:pt>
                <c:pt idx="745">
                  <c:v>44201</c:v>
                </c:pt>
                <c:pt idx="746">
                  <c:v>44200</c:v>
                </c:pt>
                <c:pt idx="747">
                  <c:v>44196</c:v>
                </c:pt>
                <c:pt idx="748">
                  <c:v>44195</c:v>
                </c:pt>
                <c:pt idx="749">
                  <c:v>44194</c:v>
                </c:pt>
                <c:pt idx="750">
                  <c:v>44193</c:v>
                </c:pt>
                <c:pt idx="751">
                  <c:v>44189</c:v>
                </c:pt>
                <c:pt idx="752">
                  <c:v>44188</c:v>
                </c:pt>
                <c:pt idx="753">
                  <c:v>44187</c:v>
                </c:pt>
                <c:pt idx="754">
                  <c:v>44186</c:v>
                </c:pt>
                <c:pt idx="755">
                  <c:v>44183</c:v>
                </c:pt>
                <c:pt idx="756">
                  <c:v>44182</c:v>
                </c:pt>
                <c:pt idx="757">
                  <c:v>44181</c:v>
                </c:pt>
                <c:pt idx="758">
                  <c:v>44180</c:v>
                </c:pt>
                <c:pt idx="759">
                  <c:v>44179</c:v>
                </c:pt>
                <c:pt idx="760">
                  <c:v>44176</c:v>
                </c:pt>
                <c:pt idx="761">
                  <c:v>44175</c:v>
                </c:pt>
                <c:pt idx="762">
                  <c:v>44174</c:v>
                </c:pt>
                <c:pt idx="763">
                  <c:v>44173</c:v>
                </c:pt>
                <c:pt idx="764">
                  <c:v>44172</c:v>
                </c:pt>
                <c:pt idx="765">
                  <c:v>44169</c:v>
                </c:pt>
                <c:pt idx="766">
                  <c:v>44168</c:v>
                </c:pt>
                <c:pt idx="767">
                  <c:v>44167</c:v>
                </c:pt>
                <c:pt idx="768">
                  <c:v>44166</c:v>
                </c:pt>
                <c:pt idx="769">
                  <c:v>44165</c:v>
                </c:pt>
                <c:pt idx="770">
                  <c:v>44162</c:v>
                </c:pt>
                <c:pt idx="771">
                  <c:v>44161</c:v>
                </c:pt>
                <c:pt idx="772">
                  <c:v>44160</c:v>
                </c:pt>
                <c:pt idx="773">
                  <c:v>44159</c:v>
                </c:pt>
                <c:pt idx="774">
                  <c:v>44158</c:v>
                </c:pt>
                <c:pt idx="775">
                  <c:v>44155</c:v>
                </c:pt>
                <c:pt idx="776">
                  <c:v>44154</c:v>
                </c:pt>
                <c:pt idx="777">
                  <c:v>44153</c:v>
                </c:pt>
                <c:pt idx="778">
                  <c:v>44152</c:v>
                </c:pt>
                <c:pt idx="779">
                  <c:v>44151</c:v>
                </c:pt>
                <c:pt idx="780">
                  <c:v>44148</c:v>
                </c:pt>
                <c:pt idx="781">
                  <c:v>44147</c:v>
                </c:pt>
                <c:pt idx="782">
                  <c:v>44146</c:v>
                </c:pt>
                <c:pt idx="783">
                  <c:v>44145</c:v>
                </c:pt>
                <c:pt idx="784">
                  <c:v>44144</c:v>
                </c:pt>
                <c:pt idx="785">
                  <c:v>44141</c:v>
                </c:pt>
                <c:pt idx="786">
                  <c:v>44140</c:v>
                </c:pt>
                <c:pt idx="787">
                  <c:v>44139</c:v>
                </c:pt>
                <c:pt idx="788">
                  <c:v>44138</c:v>
                </c:pt>
                <c:pt idx="789">
                  <c:v>44137</c:v>
                </c:pt>
                <c:pt idx="790">
                  <c:v>44134</c:v>
                </c:pt>
                <c:pt idx="791">
                  <c:v>44133</c:v>
                </c:pt>
                <c:pt idx="792">
                  <c:v>44132</c:v>
                </c:pt>
                <c:pt idx="793">
                  <c:v>44131</c:v>
                </c:pt>
                <c:pt idx="794">
                  <c:v>44130</c:v>
                </c:pt>
                <c:pt idx="795">
                  <c:v>44127</c:v>
                </c:pt>
                <c:pt idx="796">
                  <c:v>44126</c:v>
                </c:pt>
                <c:pt idx="797">
                  <c:v>44125</c:v>
                </c:pt>
                <c:pt idx="798">
                  <c:v>44124</c:v>
                </c:pt>
                <c:pt idx="799">
                  <c:v>44123</c:v>
                </c:pt>
                <c:pt idx="800">
                  <c:v>44120</c:v>
                </c:pt>
                <c:pt idx="801">
                  <c:v>44119</c:v>
                </c:pt>
                <c:pt idx="802">
                  <c:v>44118</c:v>
                </c:pt>
                <c:pt idx="803">
                  <c:v>44117</c:v>
                </c:pt>
                <c:pt idx="804">
                  <c:v>44116</c:v>
                </c:pt>
                <c:pt idx="805">
                  <c:v>44113</c:v>
                </c:pt>
                <c:pt idx="806">
                  <c:v>44112</c:v>
                </c:pt>
                <c:pt idx="807">
                  <c:v>44111</c:v>
                </c:pt>
                <c:pt idx="808">
                  <c:v>44110</c:v>
                </c:pt>
                <c:pt idx="809">
                  <c:v>44109</c:v>
                </c:pt>
                <c:pt idx="810">
                  <c:v>44106</c:v>
                </c:pt>
                <c:pt idx="811">
                  <c:v>44105</c:v>
                </c:pt>
                <c:pt idx="812">
                  <c:v>44104</c:v>
                </c:pt>
                <c:pt idx="813">
                  <c:v>44103</c:v>
                </c:pt>
                <c:pt idx="814">
                  <c:v>44102</c:v>
                </c:pt>
                <c:pt idx="815">
                  <c:v>44099</c:v>
                </c:pt>
                <c:pt idx="816">
                  <c:v>44098</c:v>
                </c:pt>
                <c:pt idx="817">
                  <c:v>44097</c:v>
                </c:pt>
                <c:pt idx="818">
                  <c:v>44096</c:v>
                </c:pt>
                <c:pt idx="819">
                  <c:v>44095</c:v>
                </c:pt>
                <c:pt idx="820">
                  <c:v>44092</c:v>
                </c:pt>
                <c:pt idx="821">
                  <c:v>44091</c:v>
                </c:pt>
                <c:pt idx="822">
                  <c:v>44090</c:v>
                </c:pt>
                <c:pt idx="823">
                  <c:v>44089</c:v>
                </c:pt>
                <c:pt idx="824">
                  <c:v>44088</c:v>
                </c:pt>
                <c:pt idx="825">
                  <c:v>44085</c:v>
                </c:pt>
                <c:pt idx="826">
                  <c:v>44084</c:v>
                </c:pt>
                <c:pt idx="827">
                  <c:v>44083</c:v>
                </c:pt>
                <c:pt idx="828">
                  <c:v>44082</c:v>
                </c:pt>
                <c:pt idx="829">
                  <c:v>44081</c:v>
                </c:pt>
                <c:pt idx="830">
                  <c:v>44078</c:v>
                </c:pt>
                <c:pt idx="831">
                  <c:v>44077</c:v>
                </c:pt>
                <c:pt idx="832">
                  <c:v>44076</c:v>
                </c:pt>
                <c:pt idx="833">
                  <c:v>44075</c:v>
                </c:pt>
                <c:pt idx="834">
                  <c:v>44074</c:v>
                </c:pt>
                <c:pt idx="835">
                  <c:v>44071</c:v>
                </c:pt>
                <c:pt idx="836">
                  <c:v>44070</c:v>
                </c:pt>
                <c:pt idx="837">
                  <c:v>44069</c:v>
                </c:pt>
                <c:pt idx="838">
                  <c:v>44068</c:v>
                </c:pt>
                <c:pt idx="839">
                  <c:v>44067</c:v>
                </c:pt>
                <c:pt idx="840">
                  <c:v>44064</c:v>
                </c:pt>
                <c:pt idx="841">
                  <c:v>44063</c:v>
                </c:pt>
                <c:pt idx="842">
                  <c:v>44062</c:v>
                </c:pt>
                <c:pt idx="843">
                  <c:v>44061</c:v>
                </c:pt>
                <c:pt idx="844">
                  <c:v>44060</c:v>
                </c:pt>
                <c:pt idx="845">
                  <c:v>44057</c:v>
                </c:pt>
                <c:pt idx="846">
                  <c:v>44056</c:v>
                </c:pt>
                <c:pt idx="847">
                  <c:v>44055</c:v>
                </c:pt>
                <c:pt idx="848">
                  <c:v>44054</c:v>
                </c:pt>
                <c:pt idx="849">
                  <c:v>44053</c:v>
                </c:pt>
                <c:pt idx="850">
                  <c:v>44050</c:v>
                </c:pt>
                <c:pt idx="851">
                  <c:v>44049</c:v>
                </c:pt>
                <c:pt idx="852">
                  <c:v>44048</c:v>
                </c:pt>
                <c:pt idx="853">
                  <c:v>44047</c:v>
                </c:pt>
                <c:pt idx="854">
                  <c:v>44046</c:v>
                </c:pt>
                <c:pt idx="855">
                  <c:v>44043</c:v>
                </c:pt>
                <c:pt idx="856">
                  <c:v>44042</c:v>
                </c:pt>
                <c:pt idx="857">
                  <c:v>44041</c:v>
                </c:pt>
                <c:pt idx="858">
                  <c:v>44040</c:v>
                </c:pt>
                <c:pt idx="859">
                  <c:v>44039</c:v>
                </c:pt>
                <c:pt idx="860">
                  <c:v>44036</c:v>
                </c:pt>
                <c:pt idx="861">
                  <c:v>44035</c:v>
                </c:pt>
                <c:pt idx="862">
                  <c:v>44034</c:v>
                </c:pt>
                <c:pt idx="863">
                  <c:v>44033</c:v>
                </c:pt>
                <c:pt idx="864">
                  <c:v>44032</c:v>
                </c:pt>
                <c:pt idx="865">
                  <c:v>44029</c:v>
                </c:pt>
                <c:pt idx="866">
                  <c:v>44028</c:v>
                </c:pt>
                <c:pt idx="867">
                  <c:v>44027</c:v>
                </c:pt>
                <c:pt idx="868">
                  <c:v>44026</c:v>
                </c:pt>
                <c:pt idx="869">
                  <c:v>44025</c:v>
                </c:pt>
                <c:pt idx="870">
                  <c:v>44022</c:v>
                </c:pt>
                <c:pt idx="871">
                  <c:v>44021</c:v>
                </c:pt>
                <c:pt idx="872">
                  <c:v>44020</c:v>
                </c:pt>
                <c:pt idx="873">
                  <c:v>44019</c:v>
                </c:pt>
                <c:pt idx="874">
                  <c:v>44018</c:v>
                </c:pt>
                <c:pt idx="875">
                  <c:v>44015</c:v>
                </c:pt>
                <c:pt idx="876">
                  <c:v>44014</c:v>
                </c:pt>
                <c:pt idx="877">
                  <c:v>44013</c:v>
                </c:pt>
                <c:pt idx="878">
                  <c:v>44012</c:v>
                </c:pt>
                <c:pt idx="879">
                  <c:v>44011</c:v>
                </c:pt>
                <c:pt idx="880">
                  <c:v>44008</c:v>
                </c:pt>
                <c:pt idx="881">
                  <c:v>44007</c:v>
                </c:pt>
                <c:pt idx="882">
                  <c:v>44006</c:v>
                </c:pt>
                <c:pt idx="883">
                  <c:v>44005</c:v>
                </c:pt>
                <c:pt idx="884">
                  <c:v>44004</c:v>
                </c:pt>
                <c:pt idx="885">
                  <c:v>44001</c:v>
                </c:pt>
                <c:pt idx="886">
                  <c:v>44000</c:v>
                </c:pt>
                <c:pt idx="887">
                  <c:v>43999</c:v>
                </c:pt>
                <c:pt idx="888">
                  <c:v>43998</c:v>
                </c:pt>
                <c:pt idx="889">
                  <c:v>43997</c:v>
                </c:pt>
                <c:pt idx="890">
                  <c:v>43994</c:v>
                </c:pt>
                <c:pt idx="891">
                  <c:v>43993</c:v>
                </c:pt>
                <c:pt idx="892">
                  <c:v>43992</c:v>
                </c:pt>
                <c:pt idx="893">
                  <c:v>43991</c:v>
                </c:pt>
                <c:pt idx="894">
                  <c:v>43990</c:v>
                </c:pt>
                <c:pt idx="895">
                  <c:v>43987</c:v>
                </c:pt>
                <c:pt idx="896">
                  <c:v>43986</c:v>
                </c:pt>
                <c:pt idx="897">
                  <c:v>43985</c:v>
                </c:pt>
                <c:pt idx="898">
                  <c:v>43984</c:v>
                </c:pt>
                <c:pt idx="899">
                  <c:v>43983</c:v>
                </c:pt>
                <c:pt idx="900">
                  <c:v>43980</c:v>
                </c:pt>
                <c:pt idx="901">
                  <c:v>43979</c:v>
                </c:pt>
                <c:pt idx="902">
                  <c:v>43978</c:v>
                </c:pt>
                <c:pt idx="903">
                  <c:v>43977</c:v>
                </c:pt>
                <c:pt idx="904">
                  <c:v>43976</c:v>
                </c:pt>
                <c:pt idx="905">
                  <c:v>43973</c:v>
                </c:pt>
                <c:pt idx="906">
                  <c:v>43972</c:v>
                </c:pt>
                <c:pt idx="907">
                  <c:v>43971</c:v>
                </c:pt>
                <c:pt idx="908">
                  <c:v>43970</c:v>
                </c:pt>
                <c:pt idx="909">
                  <c:v>43969</c:v>
                </c:pt>
                <c:pt idx="910">
                  <c:v>43966</c:v>
                </c:pt>
                <c:pt idx="911">
                  <c:v>43965</c:v>
                </c:pt>
                <c:pt idx="912">
                  <c:v>43964</c:v>
                </c:pt>
                <c:pt idx="913">
                  <c:v>43963</c:v>
                </c:pt>
                <c:pt idx="914">
                  <c:v>43962</c:v>
                </c:pt>
                <c:pt idx="915">
                  <c:v>43959</c:v>
                </c:pt>
                <c:pt idx="916">
                  <c:v>43958</c:v>
                </c:pt>
                <c:pt idx="917">
                  <c:v>43957</c:v>
                </c:pt>
                <c:pt idx="918">
                  <c:v>43956</c:v>
                </c:pt>
                <c:pt idx="919">
                  <c:v>43955</c:v>
                </c:pt>
                <c:pt idx="920">
                  <c:v>43951</c:v>
                </c:pt>
                <c:pt idx="921">
                  <c:v>43950</c:v>
                </c:pt>
                <c:pt idx="922">
                  <c:v>43949</c:v>
                </c:pt>
                <c:pt idx="923">
                  <c:v>43948</c:v>
                </c:pt>
                <c:pt idx="924">
                  <c:v>43945</c:v>
                </c:pt>
                <c:pt idx="925">
                  <c:v>43944</c:v>
                </c:pt>
                <c:pt idx="926">
                  <c:v>43943</c:v>
                </c:pt>
                <c:pt idx="927">
                  <c:v>43942</c:v>
                </c:pt>
                <c:pt idx="928">
                  <c:v>43941</c:v>
                </c:pt>
                <c:pt idx="929">
                  <c:v>43938</c:v>
                </c:pt>
                <c:pt idx="930">
                  <c:v>43937</c:v>
                </c:pt>
                <c:pt idx="931">
                  <c:v>43936</c:v>
                </c:pt>
                <c:pt idx="932">
                  <c:v>43935</c:v>
                </c:pt>
                <c:pt idx="933">
                  <c:v>43930</c:v>
                </c:pt>
                <c:pt idx="934">
                  <c:v>43929</c:v>
                </c:pt>
                <c:pt idx="935">
                  <c:v>43928</c:v>
                </c:pt>
                <c:pt idx="936">
                  <c:v>43927</c:v>
                </c:pt>
                <c:pt idx="937">
                  <c:v>43924</c:v>
                </c:pt>
                <c:pt idx="938">
                  <c:v>43923</c:v>
                </c:pt>
                <c:pt idx="939">
                  <c:v>43922</c:v>
                </c:pt>
                <c:pt idx="940">
                  <c:v>43921</c:v>
                </c:pt>
                <c:pt idx="941">
                  <c:v>43920</c:v>
                </c:pt>
                <c:pt idx="942">
                  <c:v>43917</c:v>
                </c:pt>
                <c:pt idx="943">
                  <c:v>43916</c:v>
                </c:pt>
                <c:pt idx="944">
                  <c:v>43915</c:v>
                </c:pt>
                <c:pt idx="945">
                  <c:v>43914</c:v>
                </c:pt>
                <c:pt idx="946">
                  <c:v>43913</c:v>
                </c:pt>
                <c:pt idx="947">
                  <c:v>43910</c:v>
                </c:pt>
                <c:pt idx="948">
                  <c:v>43909</c:v>
                </c:pt>
                <c:pt idx="949">
                  <c:v>43908</c:v>
                </c:pt>
                <c:pt idx="950">
                  <c:v>43907</c:v>
                </c:pt>
                <c:pt idx="951">
                  <c:v>43906</c:v>
                </c:pt>
                <c:pt idx="952">
                  <c:v>43903</c:v>
                </c:pt>
                <c:pt idx="953">
                  <c:v>43902</c:v>
                </c:pt>
                <c:pt idx="954">
                  <c:v>43901</c:v>
                </c:pt>
                <c:pt idx="955">
                  <c:v>43900</c:v>
                </c:pt>
                <c:pt idx="956">
                  <c:v>43899</c:v>
                </c:pt>
                <c:pt idx="957">
                  <c:v>43896</c:v>
                </c:pt>
                <c:pt idx="958">
                  <c:v>43895</c:v>
                </c:pt>
                <c:pt idx="959">
                  <c:v>43894</c:v>
                </c:pt>
                <c:pt idx="960">
                  <c:v>43893</c:v>
                </c:pt>
                <c:pt idx="961">
                  <c:v>43892</c:v>
                </c:pt>
                <c:pt idx="962">
                  <c:v>43889</c:v>
                </c:pt>
                <c:pt idx="963">
                  <c:v>43888</c:v>
                </c:pt>
                <c:pt idx="964">
                  <c:v>43887</c:v>
                </c:pt>
                <c:pt idx="965">
                  <c:v>43886</c:v>
                </c:pt>
                <c:pt idx="966">
                  <c:v>43885</c:v>
                </c:pt>
                <c:pt idx="967">
                  <c:v>43882</c:v>
                </c:pt>
                <c:pt idx="968">
                  <c:v>43881</c:v>
                </c:pt>
                <c:pt idx="969">
                  <c:v>43880</c:v>
                </c:pt>
                <c:pt idx="970">
                  <c:v>43879</c:v>
                </c:pt>
                <c:pt idx="971">
                  <c:v>43878</c:v>
                </c:pt>
                <c:pt idx="972">
                  <c:v>43875</c:v>
                </c:pt>
                <c:pt idx="973">
                  <c:v>43874</c:v>
                </c:pt>
                <c:pt idx="974">
                  <c:v>43873</c:v>
                </c:pt>
                <c:pt idx="975">
                  <c:v>43872</c:v>
                </c:pt>
                <c:pt idx="976">
                  <c:v>43871</c:v>
                </c:pt>
                <c:pt idx="977">
                  <c:v>43868</c:v>
                </c:pt>
                <c:pt idx="978">
                  <c:v>43867</c:v>
                </c:pt>
                <c:pt idx="979">
                  <c:v>43866</c:v>
                </c:pt>
                <c:pt idx="980">
                  <c:v>43865</c:v>
                </c:pt>
                <c:pt idx="981">
                  <c:v>43864</c:v>
                </c:pt>
                <c:pt idx="982">
                  <c:v>43861</c:v>
                </c:pt>
                <c:pt idx="983">
                  <c:v>43860</c:v>
                </c:pt>
                <c:pt idx="984">
                  <c:v>43859</c:v>
                </c:pt>
                <c:pt idx="985">
                  <c:v>43858</c:v>
                </c:pt>
                <c:pt idx="986">
                  <c:v>43857</c:v>
                </c:pt>
                <c:pt idx="987">
                  <c:v>43854</c:v>
                </c:pt>
                <c:pt idx="988">
                  <c:v>43853</c:v>
                </c:pt>
                <c:pt idx="989">
                  <c:v>43852</c:v>
                </c:pt>
                <c:pt idx="990">
                  <c:v>43851</c:v>
                </c:pt>
                <c:pt idx="991">
                  <c:v>43850</c:v>
                </c:pt>
                <c:pt idx="992">
                  <c:v>43847</c:v>
                </c:pt>
                <c:pt idx="993">
                  <c:v>43846</c:v>
                </c:pt>
                <c:pt idx="994">
                  <c:v>43845</c:v>
                </c:pt>
                <c:pt idx="995">
                  <c:v>43844</c:v>
                </c:pt>
                <c:pt idx="996">
                  <c:v>43843</c:v>
                </c:pt>
                <c:pt idx="997">
                  <c:v>43840</c:v>
                </c:pt>
                <c:pt idx="998">
                  <c:v>43839</c:v>
                </c:pt>
                <c:pt idx="999">
                  <c:v>43838</c:v>
                </c:pt>
                <c:pt idx="1000">
                  <c:v>43837</c:v>
                </c:pt>
                <c:pt idx="1001">
                  <c:v>43836</c:v>
                </c:pt>
                <c:pt idx="1002">
                  <c:v>43833</c:v>
                </c:pt>
                <c:pt idx="1003">
                  <c:v>43832</c:v>
                </c:pt>
                <c:pt idx="1004">
                  <c:v>43830</c:v>
                </c:pt>
                <c:pt idx="1005">
                  <c:v>43829</c:v>
                </c:pt>
                <c:pt idx="1006">
                  <c:v>43826</c:v>
                </c:pt>
                <c:pt idx="1007">
                  <c:v>43823</c:v>
                </c:pt>
                <c:pt idx="1008">
                  <c:v>43822</c:v>
                </c:pt>
                <c:pt idx="1009">
                  <c:v>43819</c:v>
                </c:pt>
                <c:pt idx="1010">
                  <c:v>43818</c:v>
                </c:pt>
                <c:pt idx="1011">
                  <c:v>43817</c:v>
                </c:pt>
                <c:pt idx="1012">
                  <c:v>43816</c:v>
                </c:pt>
                <c:pt idx="1013">
                  <c:v>43815</c:v>
                </c:pt>
                <c:pt idx="1014">
                  <c:v>43812</c:v>
                </c:pt>
                <c:pt idx="1015">
                  <c:v>43811</c:v>
                </c:pt>
                <c:pt idx="1016">
                  <c:v>43810</c:v>
                </c:pt>
                <c:pt idx="1017">
                  <c:v>43809</c:v>
                </c:pt>
                <c:pt idx="1018">
                  <c:v>43808</c:v>
                </c:pt>
                <c:pt idx="1019">
                  <c:v>43805</c:v>
                </c:pt>
                <c:pt idx="1020">
                  <c:v>43804</c:v>
                </c:pt>
                <c:pt idx="1021">
                  <c:v>43803</c:v>
                </c:pt>
                <c:pt idx="1022">
                  <c:v>43802</c:v>
                </c:pt>
                <c:pt idx="1023">
                  <c:v>43801</c:v>
                </c:pt>
                <c:pt idx="1024">
                  <c:v>43798</c:v>
                </c:pt>
                <c:pt idx="1025">
                  <c:v>43797</c:v>
                </c:pt>
                <c:pt idx="1026">
                  <c:v>43796</c:v>
                </c:pt>
                <c:pt idx="1027">
                  <c:v>43795</c:v>
                </c:pt>
                <c:pt idx="1028">
                  <c:v>43794</c:v>
                </c:pt>
                <c:pt idx="1029">
                  <c:v>43791</c:v>
                </c:pt>
                <c:pt idx="1030">
                  <c:v>43790</c:v>
                </c:pt>
                <c:pt idx="1031">
                  <c:v>43789</c:v>
                </c:pt>
                <c:pt idx="1032">
                  <c:v>43788</c:v>
                </c:pt>
                <c:pt idx="1033">
                  <c:v>43787</c:v>
                </c:pt>
                <c:pt idx="1034">
                  <c:v>43784</c:v>
                </c:pt>
                <c:pt idx="1035">
                  <c:v>43783</c:v>
                </c:pt>
                <c:pt idx="1036">
                  <c:v>43782</c:v>
                </c:pt>
                <c:pt idx="1037">
                  <c:v>43781</c:v>
                </c:pt>
                <c:pt idx="1038">
                  <c:v>43780</c:v>
                </c:pt>
                <c:pt idx="1039">
                  <c:v>43777</c:v>
                </c:pt>
                <c:pt idx="1040">
                  <c:v>43776</c:v>
                </c:pt>
                <c:pt idx="1041">
                  <c:v>43775</c:v>
                </c:pt>
                <c:pt idx="1042">
                  <c:v>43774</c:v>
                </c:pt>
                <c:pt idx="1043">
                  <c:v>43773</c:v>
                </c:pt>
                <c:pt idx="1044">
                  <c:v>43770</c:v>
                </c:pt>
                <c:pt idx="1045">
                  <c:v>43769</c:v>
                </c:pt>
                <c:pt idx="1046">
                  <c:v>43768</c:v>
                </c:pt>
                <c:pt idx="1047">
                  <c:v>43767</c:v>
                </c:pt>
                <c:pt idx="1048">
                  <c:v>43766</c:v>
                </c:pt>
                <c:pt idx="1049">
                  <c:v>43763</c:v>
                </c:pt>
                <c:pt idx="1050">
                  <c:v>43762</c:v>
                </c:pt>
                <c:pt idx="1051">
                  <c:v>43761</c:v>
                </c:pt>
                <c:pt idx="1052">
                  <c:v>43760</c:v>
                </c:pt>
                <c:pt idx="1053">
                  <c:v>43759</c:v>
                </c:pt>
                <c:pt idx="1054">
                  <c:v>43756</c:v>
                </c:pt>
                <c:pt idx="1055">
                  <c:v>43755</c:v>
                </c:pt>
                <c:pt idx="1056">
                  <c:v>43754</c:v>
                </c:pt>
                <c:pt idx="1057">
                  <c:v>43753</c:v>
                </c:pt>
                <c:pt idx="1058">
                  <c:v>43752</c:v>
                </c:pt>
                <c:pt idx="1059">
                  <c:v>43749</c:v>
                </c:pt>
                <c:pt idx="1060">
                  <c:v>43748</c:v>
                </c:pt>
                <c:pt idx="1061">
                  <c:v>43747</c:v>
                </c:pt>
                <c:pt idx="1062">
                  <c:v>43746</c:v>
                </c:pt>
                <c:pt idx="1063">
                  <c:v>43745</c:v>
                </c:pt>
                <c:pt idx="1064">
                  <c:v>43742</c:v>
                </c:pt>
                <c:pt idx="1065">
                  <c:v>43741</c:v>
                </c:pt>
                <c:pt idx="1066">
                  <c:v>43740</c:v>
                </c:pt>
                <c:pt idx="1067">
                  <c:v>43739</c:v>
                </c:pt>
                <c:pt idx="1068">
                  <c:v>43738</c:v>
                </c:pt>
                <c:pt idx="1069">
                  <c:v>43735</c:v>
                </c:pt>
                <c:pt idx="1070">
                  <c:v>43734</c:v>
                </c:pt>
                <c:pt idx="1071">
                  <c:v>43733</c:v>
                </c:pt>
                <c:pt idx="1072">
                  <c:v>43732</c:v>
                </c:pt>
                <c:pt idx="1073">
                  <c:v>43731</c:v>
                </c:pt>
                <c:pt idx="1074">
                  <c:v>43728</c:v>
                </c:pt>
                <c:pt idx="1075">
                  <c:v>43727</c:v>
                </c:pt>
                <c:pt idx="1076">
                  <c:v>43726</c:v>
                </c:pt>
                <c:pt idx="1077">
                  <c:v>43725</c:v>
                </c:pt>
                <c:pt idx="1078">
                  <c:v>43724</c:v>
                </c:pt>
                <c:pt idx="1079">
                  <c:v>43721</c:v>
                </c:pt>
                <c:pt idx="1080">
                  <c:v>43720</c:v>
                </c:pt>
                <c:pt idx="1081">
                  <c:v>43719</c:v>
                </c:pt>
                <c:pt idx="1082">
                  <c:v>43718</c:v>
                </c:pt>
                <c:pt idx="1083">
                  <c:v>43717</c:v>
                </c:pt>
                <c:pt idx="1084">
                  <c:v>43714</c:v>
                </c:pt>
                <c:pt idx="1085">
                  <c:v>43713</c:v>
                </c:pt>
                <c:pt idx="1086">
                  <c:v>43712</c:v>
                </c:pt>
                <c:pt idx="1087">
                  <c:v>43711</c:v>
                </c:pt>
                <c:pt idx="1088">
                  <c:v>43710</c:v>
                </c:pt>
                <c:pt idx="1089">
                  <c:v>43707</c:v>
                </c:pt>
                <c:pt idx="1090">
                  <c:v>43706</c:v>
                </c:pt>
                <c:pt idx="1091">
                  <c:v>43705</c:v>
                </c:pt>
                <c:pt idx="1092">
                  <c:v>43704</c:v>
                </c:pt>
                <c:pt idx="1093">
                  <c:v>43700</c:v>
                </c:pt>
                <c:pt idx="1094">
                  <c:v>43699</c:v>
                </c:pt>
                <c:pt idx="1095">
                  <c:v>43698</c:v>
                </c:pt>
                <c:pt idx="1096">
                  <c:v>43697</c:v>
                </c:pt>
                <c:pt idx="1097">
                  <c:v>43696</c:v>
                </c:pt>
                <c:pt idx="1098">
                  <c:v>43693</c:v>
                </c:pt>
                <c:pt idx="1099">
                  <c:v>43692</c:v>
                </c:pt>
                <c:pt idx="1100">
                  <c:v>43691</c:v>
                </c:pt>
                <c:pt idx="1101">
                  <c:v>43690</c:v>
                </c:pt>
                <c:pt idx="1102">
                  <c:v>43689</c:v>
                </c:pt>
                <c:pt idx="1103">
                  <c:v>43686</c:v>
                </c:pt>
                <c:pt idx="1104">
                  <c:v>43685</c:v>
                </c:pt>
                <c:pt idx="1105">
                  <c:v>43684</c:v>
                </c:pt>
                <c:pt idx="1106">
                  <c:v>43683</c:v>
                </c:pt>
                <c:pt idx="1107">
                  <c:v>43682</c:v>
                </c:pt>
                <c:pt idx="1108">
                  <c:v>43679</c:v>
                </c:pt>
                <c:pt idx="1109">
                  <c:v>43678</c:v>
                </c:pt>
                <c:pt idx="1110">
                  <c:v>43677</c:v>
                </c:pt>
                <c:pt idx="1111">
                  <c:v>43676</c:v>
                </c:pt>
                <c:pt idx="1112">
                  <c:v>43675</c:v>
                </c:pt>
                <c:pt idx="1113">
                  <c:v>43672</c:v>
                </c:pt>
                <c:pt idx="1114">
                  <c:v>43671</c:v>
                </c:pt>
                <c:pt idx="1115">
                  <c:v>43670</c:v>
                </c:pt>
                <c:pt idx="1116">
                  <c:v>43669</c:v>
                </c:pt>
                <c:pt idx="1117">
                  <c:v>43668</c:v>
                </c:pt>
                <c:pt idx="1118">
                  <c:v>43665</c:v>
                </c:pt>
                <c:pt idx="1119">
                  <c:v>43664</c:v>
                </c:pt>
                <c:pt idx="1120">
                  <c:v>43663</c:v>
                </c:pt>
                <c:pt idx="1121">
                  <c:v>43662</c:v>
                </c:pt>
                <c:pt idx="1122">
                  <c:v>43661</c:v>
                </c:pt>
                <c:pt idx="1123">
                  <c:v>43658</c:v>
                </c:pt>
                <c:pt idx="1124">
                  <c:v>43657</c:v>
                </c:pt>
                <c:pt idx="1125">
                  <c:v>43656</c:v>
                </c:pt>
                <c:pt idx="1126">
                  <c:v>43655</c:v>
                </c:pt>
                <c:pt idx="1127">
                  <c:v>43654</c:v>
                </c:pt>
                <c:pt idx="1128">
                  <c:v>43651</c:v>
                </c:pt>
                <c:pt idx="1129">
                  <c:v>43650</c:v>
                </c:pt>
                <c:pt idx="1130">
                  <c:v>43649</c:v>
                </c:pt>
                <c:pt idx="1131">
                  <c:v>43648</c:v>
                </c:pt>
                <c:pt idx="1132">
                  <c:v>43647</c:v>
                </c:pt>
                <c:pt idx="1133">
                  <c:v>43644</c:v>
                </c:pt>
                <c:pt idx="1134">
                  <c:v>43643</c:v>
                </c:pt>
                <c:pt idx="1135">
                  <c:v>43642</c:v>
                </c:pt>
                <c:pt idx="1136">
                  <c:v>43641</c:v>
                </c:pt>
                <c:pt idx="1137">
                  <c:v>43640</c:v>
                </c:pt>
                <c:pt idx="1138">
                  <c:v>43637</c:v>
                </c:pt>
                <c:pt idx="1139">
                  <c:v>43636</c:v>
                </c:pt>
                <c:pt idx="1140">
                  <c:v>43635</c:v>
                </c:pt>
                <c:pt idx="1141">
                  <c:v>43634</c:v>
                </c:pt>
                <c:pt idx="1142">
                  <c:v>43633</c:v>
                </c:pt>
                <c:pt idx="1143">
                  <c:v>43630</c:v>
                </c:pt>
                <c:pt idx="1144">
                  <c:v>43629</c:v>
                </c:pt>
                <c:pt idx="1145">
                  <c:v>43628</c:v>
                </c:pt>
                <c:pt idx="1146">
                  <c:v>43627</c:v>
                </c:pt>
                <c:pt idx="1147">
                  <c:v>43626</c:v>
                </c:pt>
                <c:pt idx="1148">
                  <c:v>43623</c:v>
                </c:pt>
                <c:pt idx="1149">
                  <c:v>43622</c:v>
                </c:pt>
                <c:pt idx="1150">
                  <c:v>43621</c:v>
                </c:pt>
                <c:pt idx="1151">
                  <c:v>43620</c:v>
                </c:pt>
                <c:pt idx="1152">
                  <c:v>43619</c:v>
                </c:pt>
                <c:pt idx="1153">
                  <c:v>43616</c:v>
                </c:pt>
                <c:pt idx="1154">
                  <c:v>43615</c:v>
                </c:pt>
                <c:pt idx="1155">
                  <c:v>43614</c:v>
                </c:pt>
                <c:pt idx="1156">
                  <c:v>43613</c:v>
                </c:pt>
                <c:pt idx="1157">
                  <c:v>43609</c:v>
                </c:pt>
                <c:pt idx="1158">
                  <c:v>43608</c:v>
                </c:pt>
                <c:pt idx="1159">
                  <c:v>43607</c:v>
                </c:pt>
                <c:pt idx="1160">
                  <c:v>43606</c:v>
                </c:pt>
                <c:pt idx="1161">
                  <c:v>43605</c:v>
                </c:pt>
                <c:pt idx="1162">
                  <c:v>43602</c:v>
                </c:pt>
                <c:pt idx="1163">
                  <c:v>43601</c:v>
                </c:pt>
                <c:pt idx="1164">
                  <c:v>43600</c:v>
                </c:pt>
                <c:pt idx="1165">
                  <c:v>43599</c:v>
                </c:pt>
                <c:pt idx="1166">
                  <c:v>43598</c:v>
                </c:pt>
                <c:pt idx="1167">
                  <c:v>43595</c:v>
                </c:pt>
                <c:pt idx="1168">
                  <c:v>43594</c:v>
                </c:pt>
                <c:pt idx="1169">
                  <c:v>43593</c:v>
                </c:pt>
                <c:pt idx="1170">
                  <c:v>43592</c:v>
                </c:pt>
                <c:pt idx="1171">
                  <c:v>43588</c:v>
                </c:pt>
                <c:pt idx="1172">
                  <c:v>43587</c:v>
                </c:pt>
                <c:pt idx="1173">
                  <c:v>43585</c:v>
                </c:pt>
                <c:pt idx="1174">
                  <c:v>43584</c:v>
                </c:pt>
                <c:pt idx="1175">
                  <c:v>43581</c:v>
                </c:pt>
                <c:pt idx="1176">
                  <c:v>43580</c:v>
                </c:pt>
                <c:pt idx="1177">
                  <c:v>43579</c:v>
                </c:pt>
                <c:pt idx="1178">
                  <c:v>43578</c:v>
                </c:pt>
                <c:pt idx="1179">
                  <c:v>43573</c:v>
                </c:pt>
                <c:pt idx="1180">
                  <c:v>43572</c:v>
                </c:pt>
                <c:pt idx="1181">
                  <c:v>43571</c:v>
                </c:pt>
                <c:pt idx="1182">
                  <c:v>43570</c:v>
                </c:pt>
                <c:pt idx="1183">
                  <c:v>43567</c:v>
                </c:pt>
                <c:pt idx="1184">
                  <c:v>43566</c:v>
                </c:pt>
                <c:pt idx="1185">
                  <c:v>43565</c:v>
                </c:pt>
                <c:pt idx="1186">
                  <c:v>43564</c:v>
                </c:pt>
                <c:pt idx="1187">
                  <c:v>43563</c:v>
                </c:pt>
                <c:pt idx="1188">
                  <c:v>43560</c:v>
                </c:pt>
                <c:pt idx="1189">
                  <c:v>43559</c:v>
                </c:pt>
                <c:pt idx="1190">
                  <c:v>43558</c:v>
                </c:pt>
                <c:pt idx="1191">
                  <c:v>43557</c:v>
                </c:pt>
                <c:pt idx="1192">
                  <c:v>43556</c:v>
                </c:pt>
                <c:pt idx="1193">
                  <c:v>43553</c:v>
                </c:pt>
                <c:pt idx="1194">
                  <c:v>43552</c:v>
                </c:pt>
                <c:pt idx="1195">
                  <c:v>43551</c:v>
                </c:pt>
                <c:pt idx="1196">
                  <c:v>43550</c:v>
                </c:pt>
                <c:pt idx="1197">
                  <c:v>43549</c:v>
                </c:pt>
                <c:pt idx="1198">
                  <c:v>43546</c:v>
                </c:pt>
                <c:pt idx="1199">
                  <c:v>43545</c:v>
                </c:pt>
                <c:pt idx="1200">
                  <c:v>43544</c:v>
                </c:pt>
                <c:pt idx="1201">
                  <c:v>43543</c:v>
                </c:pt>
              </c:numCache>
            </c:numRef>
          </c:cat>
          <c:val>
            <c:numRef>
              <c:f>'CZ VTP gas (CZ)'!$E$5:$E$1206</c:f>
              <c:numCache>
                <c:formatCode>#,##0.00</c:formatCode>
                <c:ptCount val="1202"/>
                <c:pt idx="0">
                  <c:v>47.517000000000003</c:v>
                </c:pt>
                <c:pt idx="1">
                  <c:v>47.313000000000002</c:v>
                </c:pt>
                <c:pt idx="2">
                  <c:v>46.8</c:v>
                </c:pt>
                <c:pt idx="3">
                  <c:v>46.856999999999999</c:v>
                </c:pt>
                <c:pt idx="4">
                  <c:v>47.405999999999999</c:v>
                </c:pt>
                <c:pt idx="5">
                  <c:v>47.113</c:v>
                </c:pt>
                <c:pt idx="6">
                  <c:v>47.496000000000002</c:v>
                </c:pt>
                <c:pt idx="7">
                  <c:v>47.722000000000001</c:v>
                </c:pt>
                <c:pt idx="8">
                  <c:v>48.103000000000002</c:v>
                </c:pt>
                <c:pt idx="9">
                  <c:v>47.896000000000001</c:v>
                </c:pt>
                <c:pt idx="10">
                  <c:v>47.332000000000001</c:v>
                </c:pt>
                <c:pt idx="11">
                  <c:v>48.128</c:v>
                </c:pt>
                <c:pt idx="12">
                  <c:v>46.945999999999998</c:v>
                </c:pt>
                <c:pt idx="13">
                  <c:v>47.268999999999998</c:v>
                </c:pt>
                <c:pt idx="14">
                  <c:v>46.817999999999998</c:v>
                </c:pt>
                <c:pt idx="15">
                  <c:v>48.752000000000002</c:v>
                </c:pt>
                <c:pt idx="16">
                  <c:v>48.566000000000003</c:v>
                </c:pt>
                <c:pt idx="17">
                  <c:v>47.837000000000003</c:v>
                </c:pt>
                <c:pt idx="18">
                  <c:v>48.033000000000001</c:v>
                </c:pt>
                <c:pt idx="19">
                  <c:v>50.552999999999997</c:v>
                </c:pt>
                <c:pt idx="20">
                  <c:v>50.534999999999997</c:v>
                </c:pt>
                <c:pt idx="21">
                  <c:v>50.645000000000003</c:v>
                </c:pt>
                <c:pt idx="22">
                  <c:v>50.188000000000002</c:v>
                </c:pt>
                <c:pt idx="23">
                  <c:v>50.543999999999997</c:v>
                </c:pt>
                <c:pt idx="24">
                  <c:v>51.548999999999999</c:v>
                </c:pt>
                <c:pt idx="25">
                  <c:v>51.216999999999999</c:v>
                </c:pt>
                <c:pt idx="26">
                  <c:v>51.124000000000002</c:v>
                </c:pt>
                <c:pt idx="27">
                  <c:v>50.871000000000002</c:v>
                </c:pt>
                <c:pt idx="28">
                  <c:v>50.317</c:v>
                </c:pt>
                <c:pt idx="29">
                  <c:v>49.914999999999999</c:v>
                </c:pt>
                <c:pt idx="30">
                  <c:v>51.685000000000002</c:v>
                </c:pt>
                <c:pt idx="31">
                  <c:v>51.777000000000001</c:v>
                </c:pt>
                <c:pt idx="32">
                  <c:v>49.755000000000003</c:v>
                </c:pt>
                <c:pt idx="33">
                  <c:v>51.055</c:v>
                </c:pt>
                <c:pt idx="34">
                  <c:v>49.058999999999997</c:v>
                </c:pt>
                <c:pt idx="35">
                  <c:v>46.841999999999999</c:v>
                </c:pt>
                <c:pt idx="36">
                  <c:v>46.125</c:v>
                </c:pt>
                <c:pt idx="37">
                  <c:v>46.744999999999997</c:v>
                </c:pt>
                <c:pt idx="38">
                  <c:v>45.805999999999997</c:v>
                </c:pt>
                <c:pt idx="39">
                  <c:v>47.651000000000003</c:v>
                </c:pt>
                <c:pt idx="40">
                  <c:v>48.359000000000002</c:v>
                </c:pt>
                <c:pt idx="41">
                  <c:v>48.344000000000001</c:v>
                </c:pt>
                <c:pt idx="42">
                  <c:v>48.668999999999997</c:v>
                </c:pt>
                <c:pt idx="43">
                  <c:v>48.835000000000001</c:v>
                </c:pt>
                <c:pt idx="44">
                  <c:v>50.664999999999999</c:v>
                </c:pt>
                <c:pt idx="45">
                  <c:v>49.404000000000003</c:v>
                </c:pt>
                <c:pt idx="46">
                  <c:v>49.445</c:v>
                </c:pt>
                <c:pt idx="47">
                  <c:v>49.811999999999998</c:v>
                </c:pt>
                <c:pt idx="48">
                  <c:v>50.505000000000003</c:v>
                </c:pt>
                <c:pt idx="49">
                  <c:v>50.280999999999999</c:v>
                </c:pt>
                <c:pt idx="50">
                  <c:v>51.204999999999998</c:v>
                </c:pt>
                <c:pt idx="51">
                  <c:v>51.005000000000003</c:v>
                </c:pt>
                <c:pt idx="52">
                  <c:v>51.524000000000001</c:v>
                </c:pt>
                <c:pt idx="53">
                  <c:v>50.781999999999996</c:v>
                </c:pt>
                <c:pt idx="54">
                  <c:v>51.155000000000001</c:v>
                </c:pt>
                <c:pt idx="55">
                  <c:v>50.557000000000002</c:v>
                </c:pt>
                <c:pt idx="56">
                  <c:v>50.488</c:v>
                </c:pt>
                <c:pt idx="57">
                  <c:v>50.124000000000002</c:v>
                </c:pt>
                <c:pt idx="58">
                  <c:v>51.234999999999999</c:v>
                </c:pt>
                <c:pt idx="59">
                  <c:v>50.500999999999998</c:v>
                </c:pt>
                <c:pt idx="60">
                  <c:v>50.930999999999997</c:v>
                </c:pt>
                <c:pt idx="61">
                  <c:v>50.643999999999998</c:v>
                </c:pt>
                <c:pt idx="62">
                  <c:v>51.465000000000003</c:v>
                </c:pt>
                <c:pt idx="63">
                  <c:v>50.555</c:v>
                </c:pt>
                <c:pt idx="64">
                  <c:v>51.247</c:v>
                </c:pt>
                <c:pt idx="65">
                  <c:v>49.523000000000003</c:v>
                </c:pt>
                <c:pt idx="66">
                  <c:v>48.566000000000003</c:v>
                </c:pt>
                <c:pt idx="67">
                  <c:v>50.695</c:v>
                </c:pt>
                <c:pt idx="68">
                  <c:v>51.795999999999999</c:v>
                </c:pt>
                <c:pt idx="69">
                  <c:v>51.716000000000001</c:v>
                </c:pt>
                <c:pt idx="70">
                  <c:v>51.328000000000003</c:v>
                </c:pt>
                <c:pt idx="71">
                  <c:v>51.055</c:v>
                </c:pt>
                <c:pt idx="72">
                  <c:v>51.232999999999997</c:v>
                </c:pt>
                <c:pt idx="73">
                  <c:v>51.162999999999997</c:v>
                </c:pt>
                <c:pt idx="74">
                  <c:v>49.414999999999999</c:v>
                </c:pt>
                <c:pt idx="75">
                  <c:v>49.249000000000002</c:v>
                </c:pt>
                <c:pt idx="76">
                  <c:v>49.311999999999998</c:v>
                </c:pt>
                <c:pt idx="77">
                  <c:v>50.459000000000003</c:v>
                </c:pt>
                <c:pt idx="78">
                  <c:v>49.335000000000001</c:v>
                </c:pt>
                <c:pt idx="79">
                  <c:v>48.966000000000001</c:v>
                </c:pt>
                <c:pt idx="80">
                  <c:v>48.753</c:v>
                </c:pt>
                <c:pt idx="81">
                  <c:v>48.755000000000003</c:v>
                </c:pt>
                <c:pt idx="82">
                  <c:v>48.401000000000003</c:v>
                </c:pt>
                <c:pt idx="83">
                  <c:v>48.206000000000003</c:v>
                </c:pt>
                <c:pt idx="84">
                  <c:v>49.204999999999998</c:v>
                </c:pt>
                <c:pt idx="85">
                  <c:v>48.484000000000002</c:v>
                </c:pt>
                <c:pt idx="86">
                  <c:v>49.494</c:v>
                </c:pt>
                <c:pt idx="87">
                  <c:v>49.604999999999997</c:v>
                </c:pt>
                <c:pt idx="88">
                  <c:v>51.024999999999999</c:v>
                </c:pt>
                <c:pt idx="89">
                  <c:v>50.475000000000001</c:v>
                </c:pt>
                <c:pt idx="90">
                  <c:v>49.83</c:v>
                </c:pt>
                <c:pt idx="91">
                  <c:v>50.133000000000003</c:v>
                </c:pt>
                <c:pt idx="92">
                  <c:v>49.375</c:v>
                </c:pt>
                <c:pt idx="93">
                  <c:v>48.01</c:v>
                </c:pt>
                <c:pt idx="94">
                  <c:v>46.104999999999997</c:v>
                </c:pt>
                <c:pt idx="95">
                  <c:v>45.951999999999998</c:v>
                </c:pt>
                <c:pt idx="96">
                  <c:v>45.372999999999998</c:v>
                </c:pt>
                <c:pt idx="97">
                  <c:v>45.305</c:v>
                </c:pt>
                <c:pt idx="98">
                  <c:v>46.104999999999997</c:v>
                </c:pt>
                <c:pt idx="99">
                  <c:v>47.411999999999999</c:v>
                </c:pt>
                <c:pt idx="100">
                  <c:v>50.033999999999999</c:v>
                </c:pt>
                <c:pt idx="101">
                  <c:v>49.005000000000003</c:v>
                </c:pt>
                <c:pt idx="102">
                  <c:v>48.750999999999998</c:v>
                </c:pt>
                <c:pt idx="103">
                  <c:v>47.722999999999999</c:v>
                </c:pt>
                <c:pt idx="104">
                  <c:v>46.613999999999997</c:v>
                </c:pt>
                <c:pt idx="105">
                  <c:v>47.634999999999998</c:v>
                </c:pt>
                <c:pt idx="106">
                  <c:v>46.707000000000001</c:v>
                </c:pt>
                <c:pt idx="107">
                  <c:v>45.715000000000003</c:v>
                </c:pt>
                <c:pt idx="108">
                  <c:v>45.698</c:v>
                </c:pt>
                <c:pt idx="109">
                  <c:v>45.103000000000002</c:v>
                </c:pt>
                <c:pt idx="110">
                  <c:v>46.078000000000003</c:v>
                </c:pt>
                <c:pt idx="111">
                  <c:v>46.957999999999998</c:v>
                </c:pt>
                <c:pt idx="112">
                  <c:v>48.204999999999998</c:v>
                </c:pt>
                <c:pt idx="113">
                  <c:v>49.142000000000003</c:v>
                </c:pt>
                <c:pt idx="114">
                  <c:v>48.005000000000003</c:v>
                </c:pt>
                <c:pt idx="115">
                  <c:v>48.036000000000001</c:v>
                </c:pt>
                <c:pt idx="116">
                  <c:v>50.755000000000003</c:v>
                </c:pt>
                <c:pt idx="117">
                  <c:v>49.598999999999997</c:v>
                </c:pt>
                <c:pt idx="118">
                  <c:v>48.289000000000001</c:v>
                </c:pt>
                <c:pt idx="119">
                  <c:v>47.005000000000003</c:v>
                </c:pt>
                <c:pt idx="120">
                  <c:v>46.715000000000003</c:v>
                </c:pt>
                <c:pt idx="121">
                  <c:v>44.968000000000004</c:v>
                </c:pt>
                <c:pt idx="122">
                  <c:v>44.48</c:v>
                </c:pt>
                <c:pt idx="123">
                  <c:v>44.155000000000001</c:v>
                </c:pt>
                <c:pt idx="124">
                  <c:v>45.555999999999997</c:v>
                </c:pt>
                <c:pt idx="125">
                  <c:v>43.957000000000001</c:v>
                </c:pt>
                <c:pt idx="126">
                  <c:v>43.704000000000001</c:v>
                </c:pt>
                <c:pt idx="127">
                  <c:v>45.155000000000001</c:v>
                </c:pt>
                <c:pt idx="128">
                  <c:v>44.505000000000003</c:v>
                </c:pt>
                <c:pt idx="129">
                  <c:v>44.542000000000002</c:v>
                </c:pt>
                <c:pt idx="130">
                  <c:v>44.816000000000003</c:v>
                </c:pt>
                <c:pt idx="131">
                  <c:v>46.134999999999998</c:v>
                </c:pt>
                <c:pt idx="132">
                  <c:v>48.494999999999997</c:v>
                </c:pt>
                <c:pt idx="133">
                  <c:v>48.755000000000003</c:v>
                </c:pt>
                <c:pt idx="134">
                  <c:v>48.375</c:v>
                </c:pt>
                <c:pt idx="135">
                  <c:v>48.265999999999998</c:v>
                </c:pt>
                <c:pt idx="136">
                  <c:v>48.68</c:v>
                </c:pt>
                <c:pt idx="137">
                  <c:v>49.805</c:v>
                </c:pt>
                <c:pt idx="138">
                  <c:v>48.945</c:v>
                </c:pt>
                <c:pt idx="139">
                  <c:v>49.884999999999998</c:v>
                </c:pt>
                <c:pt idx="140">
                  <c:v>51.234000000000002</c:v>
                </c:pt>
                <c:pt idx="141">
                  <c:v>52.05</c:v>
                </c:pt>
                <c:pt idx="142">
                  <c:v>51.704000000000001</c:v>
                </c:pt>
                <c:pt idx="143">
                  <c:v>52.279000000000003</c:v>
                </c:pt>
                <c:pt idx="144">
                  <c:v>51.512</c:v>
                </c:pt>
                <c:pt idx="145">
                  <c:v>50.848999999999997</c:v>
                </c:pt>
                <c:pt idx="146">
                  <c:v>50.564999999999998</c:v>
                </c:pt>
                <c:pt idx="147">
                  <c:v>51</c:v>
                </c:pt>
                <c:pt idx="148">
                  <c:v>51.878999999999998</c:v>
                </c:pt>
                <c:pt idx="149">
                  <c:v>52.47</c:v>
                </c:pt>
                <c:pt idx="150">
                  <c:v>52.942999999999998</c:v>
                </c:pt>
                <c:pt idx="151">
                  <c:v>51.146999999999998</c:v>
                </c:pt>
                <c:pt idx="152">
                  <c:v>51.003</c:v>
                </c:pt>
                <c:pt idx="153">
                  <c:v>50.112000000000002</c:v>
                </c:pt>
                <c:pt idx="154">
                  <c:v>50.447000000000003</c:v>
                </c:pt>
                <c:pt idx="155">
                  <c:v>50.805</c:v>
                </c:pt>
                <c:pt idx="156">
                  <c:v>50.835000000000001</c:v>
                </c:pt>
                <c:pt idx="157">
                  <c:v>51.832000000000001</c:v>
                </c:pt>
                <c:pt idx="158">
                  <c:v>51.505000000000003</c:v>
                </c:pt>
                <c:pt idx="159">
                  <c:v>51.110999999999997</c:v>
                </c:pt>
                <c:pt idx="160">
                  <c:v>51.284999999999997</c:v>
                </c:pt>
                <c:pt idx="161">
                  <c:v>51.817999999999998</c:v>
                </c:pt>
                <c:pt idx="162">
                  <c:v>51.155000000000001</c:v>
                </c:pt>
                <c:pt idx="163">
                  <c:v>49.329000000000001</c:v>
                </c:pt>
                <c:pt idx="164">
                  <c:v>50.27</c:v>
                </c:pt>
                <c:pt idx="165">
                  <c:v>52.215000000000003</c:v>
                </c:pt>
                <c:pt idx="166">
                  <c:v>54.073</c:v>
                </c:pt>
                <c:pt idx="167">
                  <c:v>51.271999999999998</c:v>
                </c:pt>
                <c:pt idx="168">
                  <c:v>48.064999999999998</c:v>
                </c:pt>
                <c:pt idx="169">
                  <c:v>46.156999999999996</c:v>
                </c:pt>
                <c:pt idx="170">
                  <c:v>46.396999999999998</c:v>
                </c:pt>
                <c:pt idx="171">
                  <c:v>45.649000000000001</c:v>
                </c:pt>
                <c:pt idx="172">
                  <c:v>45.186</c:v>
                </c:pt>
                <c:pt idx="173">
                  <c:v>45.631999999999998</c:v>
                </c:pt>
                <c:pt idx="174">
                  <c:v>44.357999999999997</c:v>
                </c:pt>
                <c:pt idx="175">
                  <c:v>45.372999999999998</c:v>
                </c:pt>
                <c:pt idx="176">
                  <c:v>43.584000000000003</c:v>
                </c:pt>
                <c:pt idx="177">
                  <c:v>45.058999999999997</c:v>
                </c:pt>
                <c:pt idx="178">
                  <c:v>45.554000000000002</c:v>
                </c:pt>
                <c:pt idx="179">
                  <c:v>45.127000000000002</c:v>
                </c:pt>
                <c:pt idx="180">
                  <c:v>45.786000000000001</c:v>
                </c:pt>
                <c:pt idx="181">
                  <c:v>49.268000000000001</c:v>
                </c:pt>
                <c:pt idx="182">
                  <c:v>49.646000000000001</c:v>
                </c:pt>
                <c:pt idx="183">
                  <c:v>45.328000000000003</c:v>
                </c:pt>
                <c:pt idx="184">
                  <c:v>45.161000000000001</c:v>
                </c:pt>
                <c:pt idx="185">
                  <c:v>45.365000000000002</c:v>
                </c:pt>
                <c:pt idx="186">
                  <c:v>45.311</c:v>
                </c:pt>
                <c:pt idx="187">
                  <c:v>46.948999999999998</c:v>
                </c:pt>
                <c:pt idx="188">
                  <c:v>47.853999999999999</c:v>
                </c:pt>
                <c:pt idx="189">
                  <c:v>48.572000000000003</c:v>
                </c:pt>
                <c:pt idx="190">
                  <c:v>49.412999999999997</c:v>
                </c:pt>
                <c:pt idx="191">
                  <c:v>50.095999999999997</c:v>
                </c:pt>
                <c:pt idx="192">
                  <c:v>51.674999999999997</c:v>
                </c:pt>
                <c:pt idx="193">
                  <c:v>51.412999999999997</c:v>
                </c:pt>
                <c:pt idx="194">
                  <c:v>50.53</c:v>
                </c:pt>
                <c:pt idx="195">
                  <c:v>50.247999999999998</c:v>
                </c:pt>
                <c:pt idx="196">
                  <c:v>50.896999999999998</c:v>
                </c:pt>
                <c:pt idx="197">
                  <c:v>51.634</c:v>
                </c:pt>
                <c:pt idx="198">
                  <c:v>52.844000000000001</c:v>
                </c:pt>
                <c:pt idx="199">
                  <c:v>53.267000000000003</c:v>
                </c:pt>
                <c:pt idx="200">
                  <c:v>52.944000000000003</c:v>
                </c:pt>
                <c:pt idx="201">
                  <c:v>53.030999999999999</c:v>
                </c:pt>
                <c:pt idx="202">
                  <c:v>53.725000000000001</c:v>
                </c:pt>
                <c:pt idx="203">
                  <c:v>53.5</c:v>
                </c:pt>
                <c:pt idx="204">
                  <c:v>54.3</c:v>
                </c:pt>
                <c:pt idx="205">
                  <c:v>54.875</c:v>
                </c:pt>
                <c:pt idx="206">
                  <c:v>56.075000000000003</c:v>
                </c:pt>
                <c:pt idx="207">
                  <c:v>56.338000000000001</c:v>
                </c:pt>
                <c:pt idx="208">
                  <c:v>55.9</c:v>
                </c:pt>
                <c:pt idx="209">
                  <c:v>56.075000000000003</c:v>
                </c:pt>
                <c:pt idx="210">
                  <c:v>56.825000000000003</c:v>
                </c:pt>
                <c:pt idx="211">
                  <c:v>56.994</c:v>
                </c:pt>
                <c:pt idx="212">
                  <c:v>59.543999999999997</c:v>
                </c:pt>
                <c:pt idx="213">
                  <c:v>54.963000000000001</c:v>
                </c:pt>
                <c:pt idx="214">
                  <c:v>53.613</c:v>
                </c:pt>
                <c:pt idx="215">
                  <c:v>55</c:v>
                </c:pt>
                <c:pt idx="216">
                  <c:v>57.45</c:v>
                </c:pt>
                <c:pt idx="217">
                  <c:v>57.828000000000003</c:v>
                </c:pt>
                <c:pt idx="218">
                  <c:v>56.280999999999999</c:v>
                </c:pt>
                <c:pt idx="219">
                  <c:v>56.1</c:v>
                </c:pt>
                <c:pt idx="220">
                  <c:v>55.375</c:v>
                </c:pt>
                <c:pt idx="221">
                  <c:v>55.024999999999999</c:v>
                </c:pt>
                <c:pt idx="222">
                  <c:v>59.274999999999999</c:v>
                </c:pt>
                <c:pt idx="223">
                  <c:v>60.4</c:v>
                </c:pt>
                <c:pt idx="224">
                  <c:v>61.674999999999997</c:v>
                </c:pt>
                <c:pt idx="225">
                  <c:v>62.95</c:v>
                </c:pt>
                <c:pt idx="226">
                  <c:v>64.174999999999997</c:v>
                </c:pt>
                <c:pt idx="227">
                  <c:v>62.825000000000003</c:v>
                </c:pt>
                <c:pt idx="228">
                  <c:v>63.7</c:v>
                </c:pt>
                <c:pt idx="229">
                  <c:v>62.625</c:v>
                </c:pt>
                <c:pt idx="230">
                  <c:v>63.575000000000003</c:v>
                </c:pt>
                <c:pt idx="231">
                  <c:v>64.95</c:v>
                </c:pt>
                <c:pt idx="232">
                  <c:v>64.52</c:v>
                </c:pt>
                <c:pt idx="233">
                  <c:v>48.063000000000002</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1E-3</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numCache>
            </c:numRef>
          </c:val>
          <c:smooth val="0"/>
          <c:extLst>
            <c:ext xmlns:c16="http://schemas.microsoft.com/office/drawing/2014/chart" uri="{C3380CC4-5D6E-409C-BE32-E72D297353CC}">
              <c16:uniqueId val="{00000003-3AE6-4758-B0B5-7DAE7445D868}"/>
            </c:ext>
          </c:extLst>
        </c:ser>
        <c:dLbls>
          <c:showLegendKey val="0"/>
          <c:showVal val="0"/>
          <c:showCatName val="0"/>
          <c:showSerName val="0"/>
          <c:showPercent val="0"/>
          <c:showBubbleSize val="0"/>
        </c:dLbls>
        <c:smooth val="0"/>
        <c:axId val="33218975"/>
        <c:axId val="33220943"/>
        <c:extLst>
          <c:ext xmlns:c15="http://schemas.microsoft.com/office/drawing/2012/chart" uri="{02D57815-91ED-43cb-92C2-25804820EDAC}">
            <c15:filteredLineSeries>
              <c15:ser>
                <c:idx val="4"/>
                <c:order val="2"/>
                <c:tx>
                  <c:strRef>
                    <c:extLst>
                      <c:ext uri="{02D57815-91ED-43cb-92C2-25804820EDAC}">
                        <c15:formulaRef>
                          <c15:sqref>'CZ VTP gas (CZ)'!$F$2</c15:sqref>
                        </c15:formulaRef>
                      </c:ext>
                    </c:extLst>
                    <c:strCache>
                      <c:ptCount val="1"/>
                      <c:pt idx="0">
                        <c:v>CZ VTP Cal26</c:v>
                      </c:pt>
                    </c:strCache>
                  </c:strRef>
                </c:tx>
                <c:spPr>
                  <a:ln w="19050" cap="rnd">
                    <a:solidFill>
                      <a:schemeClr val="accent5"/>
                    </a:solidFill>
                    <a:round/>
                  </a:ln>
                  <a:effectLst/>
                </c:spPr>
                <c:marker>
                  <c:symbol val="none"/>
                </c:marker>
                <c:dLbls>
                  <c:dLbl>
                    <c:idx val="1201"/>
                    <c:dLblPos val="t"/>
                    <c:showLegendKey val="0"/>
                    <c:showVal val="1"/>
                    <c:showCatName val="0"/>
                    <c:showSerName val="0"/>
                    <c:showPercent val="0"/>
                    <c:showBubbleSize val="0"/>
                    <c:extLst>
                      <c:ext uri="{CE6537A1-D6FC-4f65-9D91-7224C49458BB}"/>
                      <c:ext xmlns:c16="http://schemas.microsoft.com/office/drawing/2014/chart" uri="{C3380CC4-5D6E-409C-BE32-E72D297353CC}">
                        <c16:uniqueId val="{00000004-3AE6-4758-B0B5-7DAE7445D86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'CZ VTP gas (CZ)'!$A$5:$A$1206</c15:sqref>
                        </c15:formulaRef>
                      </c:ext>
                    </c:extLst>
                    <c:numCache>
                      <c:formatCode>m/d/yyyy</c:formatCode>
                      <c:ptCount val="1202"/>
                      <c:pt idx="0">
                        <c:v>45254</c:v>
                      </c:pt>
                      <c:pt idx="1">
                        <c:v>45253</c:v>
                      </c:pt>
                      <c:pt idx="2">
                        <c:v>45252</c:v>
                      </c:pt>
                      <c:pt idx="3">
                        <c:v>45251</c:v>
                      </c:pt>
                      <c:pt idx="4">
                        <c:v>45250</c:v>
                      </c:pt>
                      <c:pt idx="5">
                        <c:v>45247</c:v>
                      </c:pt>
                      <c:pt idx="6">
                        <c:v>45246</c:v>
                      </c:pt>
                      <c:pt idx="7">
                        <c:v>45245</c:v>
                      </c:pt>
                      <c:pt idx="8">
                        <c:v>45244</c:v>
                      </c:pt>
                      <c:pt idx="9">
                        <c:v>45243</c:v>
                      </c:pt>
                      <c:pt idx="10">
                        <c:v>45240</c:v>
                      </c:pt>
                      <c:pt idx="11">
                        <c:v>45239</c:v>
                      </c:pt>
                      <c:pt idx="12">
                        <c:v>45238</c:v>
                      </c:pt>
                      <c:pt idx="13">
                        <c:v>45237</c:v>
                      </c:pt>
                      <c:pt idx="14">
                        <c:v>45236</c:v>
                      </c:pt>
                      <c:pt idx="15">
                        <c:v>45233</c:v>
                      </c:pt>
                      <c:pt idx="16">
                        <c:v>45232</c:v>
                      </c:pt>
                      <c:pt idx="17">
                        <c:v>45231</c:v>
                      </c:pt>
                      <c:pt idx="18">
                        <c:v>45230</c:v>
                      </c:pt>
                      <c:pt idx="19">
                        <c:v>45229</c:v>
                      </c:pt>
                      <c:pt idx="20">
                        <c:v>45226</c:v>
                      </c:pt>
                      <c:pt idx="21">
                        <c:v>45225</c:v>
                      </c:pt>
                      <c:pt idx="22">
                        <c:v>45224</c:v>
                      </c:pt>
                      <c:pt idx="23">
                        <c:v>45223</c:v>
                      </c:pt>
                      <c:pt idx="24">
                        <c:v>45222</c:v>
                      </c:pt>
                      <c:pt idx="25">
                        <c:v>45219</c:v>
                      </c:pt>
                      <c:pt idx="26">
                        <c:v>45218</c:v>
                      </c:pt>
                      <c:pt idx="27">
                        <c:v>45217</c:v>
                      </c:pt>
                      <c:pt idx="28">
                        <c:v>45216</c:v>
                      </c:pt>
                      <c:pt idx="29">
                        <c:v>45215</c:v>
                      </c:pt>
                      <c:pt idx="30">
                        <c:v>45212</c:v>
                      </c:pt>
                      <c:pt idx="31">
                        <c:v>45211</c:v>
                      </c:pt>
                      <c:pt idx="32">
                        <c:v>45210</c:v>
                      </c:pt>
                      <c:pt idx="33">
                        <c:v>45209</c:v>
                      </c:pt>
                      <c:pt idx="34">
                        <c:v>45208</c:v>
                      </c:pt>
                      <c:pt idx="35">
                        <c:v>45205</c:v>
                      </c:pt>
                      <c:pt idx="36">
                        <c:v>45204</c:v>
                      </c:pt>
                      <c:pt idx="37">
                        <c:v>45203</c:v>
                      </c:pt>
                      <c:pt idx="38">
                        <c:v>45202</c:v>
                      </c:pt>
                      <c:pt idx="39">
                        <c:v>45201</c:v>
                      </c:pt>
                      <c:pt idx="40">
                        <c:v>45198</c:v>
                      </c:pt>
                      <c:pt idx="41">
                        <c:v>45197</c:v>
                      </c:pt>
                      <c:pt idx="42">
                        <c:v>45196</c:v>
                      </c:pt>
                      <c:pt idx="43">
                        <c:v>45195</c:v>
                      </c:pt>
                      <c:pt idx="44">
                        <c:v>45194</c:v>
                      </c:pt>
                      <c:pt idx="45">
                        <c:v>45191</c:v>
                      </c:pt>
                      <c:pt idx="46">
                        <c:v>45190</c:v>
                      </c:pt>
                      <c:pt idx="47">
                        <c:v>45189</c:v>
                      </c:pt>
                      <c:pt idx="48">
                        <c:v>45188</c:v>
                      </c:pt>
                      <c:pt idx="49">
                        <c:v>45187</c:v>
                      </c:pt>
                      <c:pt idx="50">
                        <c:v>45184</c:v>
                      </c:pt>
                      <c:pt idx="51">
                        <c:v>45183</c:v>
                      </c:pt>
                      <c:pt idx="52">
                        <c:v>45182</c:v>
                      </c:pt>
                      <c:pt idx="53">
                        <c:v>45181</c:v>
                      </c:pt>
                      <c:pt idx="54">
                        <c:v>45180</c:v>
                      </c:pt>
                      <c:pt idx="55">
                        <c:v>45177</c:v>
                      </c:pt>
                      <c:pt idx="56">
                        <c:v>45176</c:v>
                      </c:pt>
                      <c:pt idx="57">
                        <c:v>45175</c:v>
                      </c:pt>
                      <c:pt idx="58">
                        <c:v>45174</c:v>
                      </c:pt>
                      <c:pt idx="59">
                        <c:v>45173</c:v>
                      </c:pt>
                      <c:pt idx="60">
                        <c:v>45170</c:v>
                      </c:pt>
                      <c:pt idx="61">
                        <c:v>45169</c:v>
                      </c:pt>
                      <c:pt idx="62">
                        <c:v>45168</c:v>
                      </c:pt>
                      <c:pt idx="63">
                        <c:v>45167</c:v>
                      </c:pt>
                      <c:pt idx="64">
                        <c:v>45166</c:v>
                      </c:pt>
                      <c:pt idx="65">
                        <c:v>45163</c:v>
                      </c:pt>
                      <c:pt idx="66">
                        <c:v>45162</c:v>
                      </c:pt>
                      <c:pt idx="67">
                        <c:v>45161</c:v>
                      </c:pt>
                      <c:pt idx="68">
                        <c:v>45160</c:v>
                      </c:pt>
                      <c:pt idx="69">
                        <c:v>45159</c:v>
                      </c:pt>
                      <c:pt idx="70">
                        <c:v>45156</c:v>
                      </c:pt>
                      <c:pt idx="71">
                        <c:v>45155</c:v>
                      </c:pt>
                      <c:pt idx="72">
                        <c:v>45154</c:v>
                      </c:pt>
                      <c:pt idx="73">
                        <c:v>45153</c:v>
                      </c:pt>
                      <c:pt idx="74">
                        <c:v>45152</c:v>
                      </c:pt>
                      <c:pt idx="75">
                        <c:v>45149</c:v>
                      </c:pt>
                      <c:pt idx="76">
                        <c:v>45148</c:v>
                      </c:pt>
                      <c:pt idx="77">
                        <c:v>45147</c:v>
                      </c:pt>
                      <c:pt idx="78">
                        <c:v>45146</c:v>
                      </c:pt>
                      <c:pt idx="79">
                        <c:v>45145</c:v>
                      </c:pt>
                      <c:pt idx="80">
                        <c:v>45142</c:v>
                      </c:pt>
                      <c:pt idx="81">
                        <c:v>45141</c:v>
                      </c:pt>
                      <c:pt idx="82">
                        <c:v>45140</c:v>
                      </c:pt>
                      <c:pt idx="83">
                        <c:v>45139</c:v>
                      </c:pt>
                      <c:pt idx="84">
                        <c:v>45138</c:v>
                      </c:pt>
                      <c:pt idx="85">
                        <c:v>45135</c:v>
                      </c:pt>
                      <c:pt idx="86">
                        <c:v>45134</c:v>
                      </c:pt>
                      <c:pt idx="87">
                        <c:v>45133</c:v>
                      </c:pt>
                      <c:pt idx="88">
                        <c:v>45132</c:v>
                      </c:pt>
                      <c:pt idx="89">
                        <c:v>45131</c:v>
                      </c:pt>
                      <c:pt idx="90">
                        <c:v>45128</c:v>
                      </c:pt>
                      <c:pt idx="91">
                        <c:v>45127</c:v>
                      </c:pt>
                      <c:pt idx="92">
                        <c:v>45126</c:v>
                      </c:pt>
                      <c:pt idx="93">
                        <c:v>45125</c:v>
                      </c:pt>
                      <c:pt idx="94">
                        <c:v>45124</c:v>
                      </c:pt>
                      <c:pt idx="95">
                        <c:v>45121</c:v>
                      </c:pt>
                      <c:pt idx="96">
                        <c:v>45120</c:v>
                      </c:pt>
                      <c:pt idx="97">
                        <c:v>45119</c:v>
                      </c:pt>
                      <c:pt idx="98">
                        <c:v>45118</c:v>
                      </c:pt>
                      <c:pt idx="99">
                        <c:v>45117</c:v>
                      </c:pt>
                      <c:pt idx="100">
                        <c:v>45114</c:v>
                      </c:pt>
                      <c:pt idx="101">
                        <c:v>45113</c:v>
                      </c:pt>
                      <c:pt idx="102">
                        <c:v>45112</c:v>
                      </c:pt>
                      <c:pt idx="103">
                        <c:v>45111</c:v>
                      </c:pt>
                      <c:pt idx="104">
                        <c:v>45110</c:v>
                      </c:pt>
                      <c:pt idx="105">
                        <c:v>45107</c:v>
                      </c:pt>
                      <c:pt idx="106">
                        <c:v>45106</c:v>
                      </c:pt>
                      <c:pt idx="107">
                        <c:v>45105</c:v>
                      </c:pt>
                      <c:pt idx="108">
                        <c:v>45104</c:v>
                      </c:pt>
                      <c:pt idx="109">
                        <c:v>45103</c:v>
                      </c:pt>
                      <c:pt idx="110">
                        <c:v>45100</c:v>
                      </c:pt>
                      <c:pt idx="111">
                        <c:v>45099</c:v>
                      </c:pt>
                      <c:pt idx="112">
                        <c:v>45098</c:v>
                      </c:pt>
                      <c:pt idx="113">
                        <c:v>45097</c:v>
                      </c:pt>
                      <c:pt idx="114">
                        <c:v>45096</c:v>
                      </c:pt>
                      <c:pt idx="115">
                        <c:v>45093</c:v>
                      </c:pt>
                      <c:pt idx="116">
                        <c:v>45092</c:v>
                      </c:pt>
                      <c:pt idx="117">
                        <c:v>45091</c:v>
                      </c:pt>
                      <c:pt idx="118">
                        <c:v>45090</c:v>
                      </c:pt>
                      <c:pt idx="119">
                        <c:v>45089</c:v>
                      </c:pt>
                      <c:pt idx="120">
                        <c:v>45086</c:v>
                      </c:pt>
                      <c:pt idx="121">
                        <c:v>45085</c:v>
                      </c:pt>
                      <c:pt idx="122">
                        <c:v>45084</c:v>
                      </c:pt>
                      <c:pt idx="123">
                        <c:v>45083</c:v>
                      </c:pt>
                      <c:pt idx="124">
                        <c:v>45082</c:v>
                      </c:pt>
                      <c:pt idx="125">
                        <c:v>45079</c:v>
                      </c:pt>
                      <c:pt idx="126">
                        <c:v>45078</c:v>
                      </c:pt>
                      <c:pt idx="127">
                        <c:v>45077</c:v>
                      </c:pt>
                      <c:pt idx="128">
                        <c:v>45076</c:v>
                      </c:pt>
                      <c:pt idx="129">
                        <c:v>45075</c:v>
                      </c:pt>
                      <c:pt idx="130">
                        <c:v>45072</c:v>
                      </c:pt>
                      <c:pt idx="131">
                        <c:v>45071</c:v>
                      </c:pt>
                      <c:pt idx="132">
                        <c:v>45070</c:v>
                      </c:pt>
                      <c:pt idx="133">
                        <c:v>45069</c:v>
                      </c:pt>
                      <c:pt idx="134">
                        <c:v>45068</c:v>
                      </c:pt>
                      <c:pt idx="135">
                        <c:v>45065</c:v>
                      </c:pt>
                      <c:pt idx="136">
                        <c:v>45064</c:v>
                      </c:pt>
                      <c:pt idx="137">
                        <c:v>45063</c:v>
                      </c:pt>
                      <c:pt idx="138">
                        <c:v>45062</c:v>
                      </c:pt>
                      <c:pt idx="139">
                        <c:v>45061</c:v>
                      </c:pt>
                      <c:pt idx="140">
                        <c:v>45058</c:v>
                      </c:pt>
                      <c:pt idx="141">
                        <c:v>45057</c:v>
                      </c:pt>
                      <c:pt idx="142">
                        <c:v>45056</c:v>
                      </c:pt>
                      <c:pt idx="143">
                        <c:v>45055</c:v>
                      </c:pt>
                      <c:pt idx="144">
                        <c:v>45054</c:v>
                      </c:pt>
                      <c:pt idx="145">
                        <c:v>45051</c:v>
                      </c:pt>
                      <c:pt idx="146">
                        <c:v>45050</c:v>
                      </c:pt>
                      <c:pt idx="147">
                        <c:v>45049</c:v>
                      </c:pt>
                      <c:pt idx="148">
                        <c:v>45048</c:v>
                      </c:pt>
                      <c:pt idx="149">
                        <c:v>45044</c:v>
                      </c:pt>
                      <c:pt idx="150">
                        <c:v>45043</c:v>
                      </c:pt>
                      <c:pt idx="151">
                        <c:v>45042</c:v>
                      </c:pt>
                      <c:pt idx="152">
                        <c:v>45041</c:v>
                      </c:pt>
                      <c:pt idx="153">
                        <c:v>45040</c:v>
                      </c:pt>
                      <c:pt idx="154">
                        <c:v>45037</c:v>
                      </c:pt>
                      <c:pt idx="155">
                        <c:v>45036</c:v>
                      </c:pt>
                      <c:pt idx="156">
                        <c:v>45035</c:v>
                      </c:pt>
                      <c:pt idx="157">
                        <c:v>45034</c:v>
                      </c:pt>
                      <c:pt idx="158">
                        <c:v>45033</c:v>
                      </c:pt>
                      <c:pt idx="159">
                        <c:v>45030</c:v>
                      </c:pt>
                      <c:pt idx="160">
                        <c:v>45029</c:v>
                      </c:pt>
                      <c:pt idx="161">
                        <c:v>45028</c:v>
                      </c:pt>
                      <c:pt idx="162">
                        <c:v>45027</c:v>
                      </c:pt>
                      <c:pt idx="163">
                        <c:v>45022</c:v>
                      </c:pt>
                      <c:pt idx="164">
                        <c:v>45021</c:v>
                      </c:pt>
                      <c:pt idx="165">
                        <c:v>45020</c:v>
                      </c:pt>
                      <c:pt idx="166">
                        <c:v>45019</c:v>
                      </c:pt>
                      <c:pt idx="167">
                        <c:v>45016</c:v>
                      </c:pt>
                      <c:pt idx="168">
                        <c:v>45015</c:v>
                      </c:pt>
                      <c:pt idx="169">
                        <c:v>45014</c:v>
                      </c:pt>
                      <c:pt idx="170">
                        <c:v>45013</c:v>
                      </c:pt>
                      <c:pt idx="171">
                        <c:v>45012</c:v>
                      </c:pt>
                      <c:pt idx="172">
                        <c:v>45009</c:v>
                      </c:pt>
                      <c:pt idx="173">
                        <c:v>45008</c:v>
                      </c:pt>
                      <c:pt idx="174">
                        <c:v>45007</c:v>
                      </c:pt>
                      <c:pt idx="175">
                        <c:v>45006</c:v>
                      </c:pt>
                      <c:pt idx="176">
                        <c:v>45005</c:v>
                      </c:pt>
                      <c:pt idx="177">
                        <c:v>45002</c:v>
                      </c:pt>
                      <c:pt idx="178">
                        <c:v>45001</c:v>
                      </c:pt>
                      <c:pt idx="179">
                        <c:v>45000</c:v>
                      </c:pt>
                      <c:pt idx="180">
                        <c:v>44999</c:v>
                      </c:pt>
                      <c:pt idx="181">
                        <c:v>44998</c:v>
                      </c:pt>
                      <c:pt idx="182">
                        <c:v>44995</c:v>
                      </c:pt>
                      <c:pt idx="183">
                        <c:v>44994</c:v>
                      </c:pt>
                      <c:pt idx="184">
                        <c:v>44993</c:v>
                      </c:pt>
                      <c:pt idx="185">
                        <c:v>44992</c:v>
                      </c:pt>
                      <c:pt idx="186">
                        <c:v>44991</c:v>
                      </c:pt>
                      <c:pt idx="187">
                        <c:v>44988</c:v>
                      </c:pt>
                      <c:pt idx="188">
                        <c:v>44987</c:v>
                      </c:pt>
                      <c:pt idx="189">
                        <c:v>44986</c:v>
                      </c:pt>
                      <c:pt idx="190">
                        <c:v>44985</c:v>
                      </c:pt>
                      <c:pt idx="191">
                        <c:v>44984</c:v>
                      </c:pt>
                      <c:pt idx="192">
                        <c:v>44981</c:v>
                      </c:pt>
                      <c:pt idx="193">
                        <c:v>44980</c:v>
                      </c:pt>
                      <c:pt idx="194">
                        <c:v>44979</c:v>
                      </c:pt>
                      <c:pt idx="195">
                        <c:v>44978</c:v>
                      </c:pt>
                      <c:pt idx="196">
                        <c:v>44977</c:v>
                      </c:pt>
                      <c:pt idx="197">
                        <c:v>44974</c:v>
                      </c:pt>
                      <c:pt idx="198">
                        <c:v>44973</c:v>
                      </c:pt>
                      <c:pt idx="199">
                        <c:v>44972</c:v>
                      </c:pt>
                      <c:pt idx="200">
                        <c:v>44971</c:v>
                      </c:pt>
                      <c:pt idx="201">
                        <c:v>44970</c:v>
                      </c:pt>
                      <c:pt idx="202">
                        <c:v>44967</c:v>
                      </c:pt>
                      <c:pt idx="203">
                        <c:v>44966</c:v>
                      </c:pt>
                      <c:pt idx="204">
                        <c:v>44965</c:v>
                      </c:pt>
                      <c:pt idx="205">
                        <c:v>44964</c:v>
                      </c:pt>
                      <c:pt idx="206">
                        <c:v>44963</c:v>
                      </c:pt>
                      <c:pt idx="207">
                        <c:v>44960</c:v>
                      </c:pt>
                      <c:pt idx="208">
                        <c:v>44959</c:v>
                      </c:pt>
                      <c:pt idx="209">
                        <c:v>44958</c:v>
                      </c:pt>
                      <c:pt idx="210">
                        <c:v>44957</c:v>
                      </c:pt>
                      <c:pt idx="211">
                        <c:v>44956</c:v>
                      </c:pt>
                      <c:pt idx="212">
                        <c:v>44953</c:v>
                      </c:pt>
                      <c:pt idx="213">
                        <c:v>44952</c:v>
                      </c:pt>
                      <c:pt idx="214">
                        <c:v>44951</c:v>
                      </c:pt>
                      <c:pt idx="215">
                        <c:v>44950</c:v>
                      </c:pt>
                      <c:pt idx="216">
                        <c:v>44949</c:v>
                      </c:pt>
                      <c:pt idx="217">
                        <c:v>44946</c:v>
                      </c:pt>
                      <c:pt idx="218">
                        <c:v>44945</c:v>
                      </c:pt>
                      <c:pt idx="219">
                        <c:v>44944</c:v>
                      </c:pt>
                      <c:pt idx="220">
                        <c:v>44943</c:v>
                      </c:pt>
                      <c:pt idx="221">
                        <c:v>44942</c:v>
                      </c:pt>
                      <c:pt idx="222">
                        <c:v>44939</c:v>
                      </c:pt>
                      <c:pt idx="223">
                        <c:v>44938</c:v>
                      </c:pt>
                      <c:pt idx="224">
                        <c:v>44937</c:v>
                      </c:pt>
                      <c:pt idx="225">
                        <c:v>44936</c:v>
                      </c:pt>
                      <c:pt idx="226">
                        <c:v>44935</c:v>
                      </c:pt>
                      <c:pt idx="227">
                        <c:v>44932</c:v>
                      </c:pt>
                      <c:pt idx="228">
                        <c:v>44931</c:v>
                      </c:pt>
                      <c:pt idx="229">
                        <c:v>44930</c:v>
                      </c:pt>
                      <c:pt idx="230">
                        <c:v>44929</c:v>
                      </c:pt>
                      <c:pt idx="231">
                        <c:v>44928</c:v>
                      </c:pt>
                      <c:pt idx="232">
                        <c:v>44925</c:v>
                      </c:pt>
                      <c:pt idx="233">
                        <c:v>44924</c:v>
                      </c:pt>
                      <c:pt idx="234">
                        <c:v>44923</c:v>
                      </c:pt>
                      <c:pt idx="235">
                        <c:v>44922</c:v>
                      </c:pt>
                      <c:pt idx="236">
                        <c:v>44918</c:v>
                      </c:pt>
                      <c:pt idx="237">
                        <c:v>44917</c:v>
                      </c:pt>
                      <c:pt idx="238">
                        <c:v>44916</c:v>
                      </c:pt>
                      <c:pt idx="239">
                        <c:v>44915</c:v>
                      </c:pt>
                      <c:pt idx="240">
                        <c:v>44914</c:v>
                      </c:pt>
                      <c:pt idx="241">
                        <c:v>44911</c:v>
                      </c:pt>
                      <c:pt idx="242">
                        <c:v>44910</c:v>
                      </c:pt>
                      <c:pt idx="243">
                        <c:v>44909</c:v>
                      </c:pt>
                      <c:pt idx="244">
                        <c:v>44908</c:v>
                      </c:pt>
                      <c:pt idx="245">
                        <c:v>44907</c:v>
                      </c:pt>
                      <c:pt idx="246">
                        <c:v>44904</c:v>
                      </c:pt>
                      <c:pt idx="247">
                        <c:v>44903</c:v>
                      </c:pt>
                      <c:pt idx="248">
                        <c:v>44902</c:v>
                      </c:pt>
                      <c:pt idx="249">
                        <c:v>44901</c:v>
                      </c:pt>
                      <c:pt idx="250">
                        <c:v>44900</c:v>
                      </c:pt>
                      <c:pt idx="251">
                        <c:v>44897</c:v>
                      </c:pt>
                      <c:pt idx="252">
                        <c:v>44896</c:v>
                      </c:pt>
                      <c:pt idx="253">
                        <c:v>44895</c:v>
                      </c:pt>
                      <c:pt idx="254">
                        <c:v>44894</c:v>
                      </c:pt>
                      <c:pt idx="255">
                        <c:v>44893</c:v>
                      </c:pt>
                      <c:pt idx="256">
                        <c:v>44890</c:v>
                      </c:pt>
                      <c:pt idx="257">
                        <c:v>44889</c:v>
                      </c:pt>
                      <c:pt idx="258">
                        <c:v>44888</c:v>
                      </c:pt>
                      <c:pt idx="259">
                        <c:v>44887</c:v>
                      </c:pt>
                      <c:pt idx="260">
                        <c:v>44886</c:v>
                      </c:pt>
                      <c:pt idx="261">
                        <c:v>44883</c:v>
                      </c:pt>
                      <c:pt idx="262">
                        <c:v>44882</c:v>
                      </c:pt>
                      <c:pt idx="263">
                        <c:v>44881</c:v>
                      </c:pt>
                      <c:pt idx="264">
                        <c:v>44880</c:v>
                      </c:pt>
                      <c:pt idx="265">
                        <c:v>44879</c:v>
                      </c:pt>
                      <c:pt idx="266">
                        <c:v>44876</c:v>
                      </c:pt>
                      <c:pt idx="267">
                        <c:v>44875</c:v>
                      </c:pt>
                      <c:pt idx="268">
                        <c:v>44874</c:v>
                      </c:pt>
                      <c:pt idx="269">
                        <c:v>44873</c:v>
                      </c:pt>
                      <c:pt idx="270">
                        <c:v>44872</c:v>
                      </c:pt>
                      <c:pt idx="271">
                        <c:v>44869</c:v>
                      </c:pt>
                      <c:pt idx="272">
                        <c:v>44868</c:v>
                      </c:pt>
                      <c:pt idx="273">
                        <c:v>44867</c:v>
                      </c:pt>
                      <c:pt idx="274">
                        <c:v>44866</c:v>
                      </c:pt>
                      <c:pt idx="275">
                        <c:v>44865</c:v>
                      </c:pt>
                      <c:pt idx="276">
                        <c:v>44862</c:v>
                      </c:pt>
                      <c:pt idx="277">
                        <c:v>44861</c:v>
                      </c:pt>
                      <c:pt idx="278">
                        <c:v>44860</c:v>
                      </c:pt>
                      <c:pt idx="279">
                        <c:v>44859</c:v>
                      </c:pt>
                      <c:pt idx="280">
                        <c:v>44858</c:v>
                      </c:pt>
                      <c:pt idx="281">
                        <c:v>44855</c:v>
                      </c:pt>
                      <c:pt idx="282">
                        <c:v>44854</c:v>
                      </c:pt>
                      <c:pt idx="283">
                        <c:v>44853</c:v>
                      </c:pt>
                      <c:pt idx="284">
                        <c:v>44852</c:v>
                      </c:pt>
                      <c:pt idx="285">
                        <c:v>44851</c:v>
                      </c:pt>
                      <c:pt idx="286">
                        <c:v>44848</c:v>
                      </c:pt>
                      <c:pt idx="287">
                        <c:v>44847</c:v>
                      </c:pt>
                      <c:pt idx="288">
                        <c:v>44846</c:v>
                      </c:pt>
                      <c:pt idx="289">
                        <c:v>44845</c:v>
                      </c:pt>
                      <c:pt idx="290">
                        <c:v>44844</c:v>
                      </c:pt>
                      <c:pt idx="291">
                        <c:v>44841</c:v>
                      </c:pt>
                      <c:pt idx="292">
                        <c:v>44840</c:v>
                      </c:pt>
                      <c:pt idx="293">
                        <c:v>44839</c:v>
                      </c:pt>
                      <c:pt idx="294">
                        <c:v>44838</c:v>
                      </c:pt>
                      <c:pt idx="295">
                        <c:v>44837</c:v>
                      </c:pt>
                      <c:pt idx="296">
                        <c:v>44834</c:v>
                      </c:pt>
                      <c:pt idx="297">
                        <c:v>44833</c:v>
                      </c:pt>
                      <c:pt idx="298">
                        <c:v>44832</c:v>
                      </c:pt>
                      <c:pt idx="299">
                        <c:v>44831</c:v>
                      </c:pt>
                      <c:pt idx="300">
                        <c:v>44830</c:v>
                      </c:pt>
                      <c:pt idx="301">
                        <c:v>44827</c:v>
                      </c:pt>
                      <c:pt idx="302">
                        <c:v>44826</c:v>
                      </c:pt>
                      <c:pt idx="303">
                        <c:v>44825</c:v>
                      </c:pt>
                      <c:pt idx="304">
                        <c:v>44824</c:v>
                      </c:pt>
                      <c:pt idx="305">
                        <c:v>44823</c:v>
                      </c:pt>
                      <c:pt idx="306">
                        <c:v>44820</c:v>
                      </c:pt>
                      <c:pt idx="307">
                        <c:v>44819</c:v>
                      </c:pt>
                      <c:pt idx="308">
                        <c:v>44818</c:v>
                      </c:pt>
                      <c:pt idx="309">
                        <c:v>44817</c:v>
                      </c:pt>
                      <c:pt idx="310">
                        <c:v>44816</c:v>
                      </c:pt>
                      <c:pt idx="311">
                        <c:v>44813</c:v>
                      </c:pt>
                      <c:pt idx="312">
                        <c:v>44812</c:v>
                      </c:pt>
                      <c:pt idx="313">
                        <c:v>44811</c:v>
                      </c:pt>
                      <c:pt idx="314">
                        <c:v>44810</c:v>
                      </c:pt>
                      <c:pt idx="315">
                        <c:v>44809</c:v>
                      </c:pt>
                      <c:pt idx="316">
                        <c:v>44806</c:v>
                      </c:pt>
                      <c:pt idx="317">
                        <c:v>44805</c:v>
                      </c:pt>
                      <c:pt idx="318">
                        <c:v>44804</c:v>
                      </c:pt>
                      <c:pt idx="319">
                        <c:v>44803</c:v>
                      </c:pt>
                      <c:pt idx="320">
                        <c:v>44802</c:v>
                      </c:pt>
                      <c:pt idx="321">
                        <c:v>44799</c:v>
                      </c:pt>
                      <c:pt idx="322">
                        <c:v>44798</c:v>
                      </c:pt>
                      <c:pt idx="323">
                        <c:v>44797</c:v>
                      </c:pt>
                      <c:pt idx="324">
                        <c:v>44796</c:v>
                      </c:pt>
                      <c:pt idx="325">
                        <c:v>44795</c:v>
                      </c:pt>
                      <c:pt idx="326">
                        <c:v>44792</c:v>
                      </c:pt>
                      <c:pt idx="327">
                        <c:v>44791</c:v>
                      </c:pt>
                      <c:pt idx="328">
                        <c:v>44790</c:v>
                      </c:pt>
                      <c:pt idx="329">
                        <c:v>44789</c:v>
                      </c:pt>
                      <c:pt idx="330">
                        <c:v>44788</c:v>
                      </c:pt>
                      <c:pt idx="331">
                        <c:v>44785</c:v>
                      </c:pt>
                      <c:pt idx="332">
                        <c:v>44784</c:v>
                      </c:pt>
                      <c:pt idx="333">
                        <c:v>44783</c:v>
                      </c:pt>
                      <c:pt idx="334">
                        <c:v>44782</c:v>
                      </c:pt>
                      <c:pt idx="335">
                        <c:v>44781</c:v>
                      </c:pt>
                      <c:pt idx="336">
                        <c:v>44778</c:v>
                      </c:pt>
                      <c:pt idx="337">
                        <c:v>44777</c:v>
                      </c:pt>
                      <c:pt idx="338">
                        <c:v>44776</c:v>
                      </c:pt>
                      <c:pt idx="339">
                        <c:v>44775</c:v>
                      </c:pt>
                      <c:pt idx="340">
                        <c:v>44774</c:v>
                      </c:pt>
                      <c:pt idx="341">
                        <c:v>44771</c:v>
                      </c:pt>
                      <c:pt idx="342">
                        <c:v>44770</c:v>
                      </c:pt>
                      <c:pt idx="343">
                        <c:v>44769</c:v>
                      </c:pt>
                      <c:pt idx="344">
                        <c:v>44768</c:v>
                      </c:pt>
                      <c:pt idx="345">
                        <c:v>44767</c:v>
                      </c:pt>
                      <c:pt idx="346">
                        <c:v>44764</c:v>
                      </c:pt>
                      <c:pt idx="347">
                        <c:v>44763</c:v>
                      </c:pt>
                      <c:pt idx="348">
                        <c:v>44762</c:v>
                      </c:pt>
                      <c:pt idx="349">
                        <c:v>44761</c:v>
                      </c:pt>
                      <c:pt idx="350">
                        <c:v>44760</c:v>
                      </c:pt>
                      <c:pt idx="351">
                        <c:v>44757</c:v>
                      </c:pt>
                      <c:pt idx="352">
                        <c:v>44756</c:v>
                      </c:pt>
                      <c:pt idx="353">
                        <c:v>44755</c:v>
                      </c:pt>
                      <c:pt idx="354">
                        <c:v>44754</c:v>
                      </c:pt>
                      <c:pt idx="355">
                        <c:v>44753</c:v>
                      </c:pt>
                      <c:pt idx="356">
                        <c:v>44750</c:v>
                      </c:pt>
                      <c:pt idx="357">
                        <c:v>44749</c:v>
                      </c:pt>
                      <c:pt idx="358">
                        <c:v>44748</c:v>
                      </c:pt>
                      <c:pt idx="359">
                        <c:v>44747</c:v>
                      </c:pt>
                      <c:pt idx="360">
                        <c:v>44746</c:v>
                      </c:pt>
                      <c:pt idx="361">
                        <c:v>44743</c:v>
                      </c:pt>
                      <c:pt idx="362">
                        <c:v>44742</c:v>
                      </c:pt>
                      <c:pt idx="363">
                        <c:v>44741</c:v>
                      </c:pt>
                      <c:pt idx="364">
                        <c:v>44740</c:v>
                      </c:pt>
                      <c:pt idx="365">
                        <c:v>44739</c:v>
                      </c:pt>
                      <c:pt idx="366">
                        <c:v>44736</c:v>
                      </c:pt>
                      <c:pt idx="367">
                        <c:v>44735</c:v>
                      </c:pt>
                      <c:pt idx="368">
                        <c:v>44734</c:v>
                      </c:pt>
                      <c:pt idx="369">
                        <c:v>44733</c:v>
                      </c:pt>
                      <c:pt idx="370">
                        <c:v>44732</c:v>
                      </c:pt>
                      <c:pt idx="371">
                        <c:v>44729</c:v>
                      </c:pt>
                      <c:pt idx="372">
                        <c:v>44728</c:v>
                      </c:pt>
                      <c:pt idx="373">
                        <c:v>44727</c:v>
                      </c:pt>
                      <c:pt idx="374">
                        <c:v>44726</c:v>
                      </c:pt>
                      <c:pt idx="375">
                        <c:v>44725</c:v>
                      </c:pt>
                      <c:pt idx="376">
                        <c:v>44722</c:v>
                      </c:pt>
                      <c:pt idx="377">
                        <c:v>44721</c:v>
                      </c:pt>
                      <c:pt idx="378">
                        <c:v>44720</c:v>
                      </c:pt>
                      <c:pt idx="379">
                        <c:v>44719</c:v>
                      </c:pt>
                      <c:pt idx="380">
                        <c:v>44718</c:v>
                      </c:pt>
                      <c:pt idx="381">
                        <c:v>44715</c:v>
                      </c:pt>
                      <c:pt idx="382">
                        <c:v>44714</c:v>
                      </c:pt>
                      <c:pt idx="383">
                        <c:v>44713</c:v>
                      </c:pt>
                      <c:pt idx="384">
                        <c:v>44712</c:v>
                      </c:pt>
                      <c:pt idx="385">
                        <c:v>44711</c:v>
                      </c:pt>
                      <c:pt idx="386">
                        <c:v>44708</c:v>
                      </c:pt>
                      <c:pt idx="387">
                        <c:v>44707</c:v>
                      </c:pt>
                      <c:pt idx="388">
                        <c:v>44706</c:v>
                      </c:pt>
                      <c:pt idx="389">
                        <c:v>44705</c:v>
                      </c:pt>
                      <c:pt idx="390">
                        <c:v>44704</c:v>
                      </c:pt>
                      <c:pt idx="391">
                        <c:v>44701</c:v>
                      </c:pt>
                      <c:pt idx="392">
                        <c:v>44700</c:v>
                      </c:pt>
                      <c:pt idx="393">
                        <c:v>44699</c:v>
                      </c:pt>
                      <c:pt idx="394">
                        <c:v>44698</c:v>
                      </c:pt>
                      <c:pt idx="395">
                        <c:v>44697</c:v>
                      </c:pt>
                      <c:pt idx="396">
                        <c:v>44694</c:v>
                      </c:pt>
                      <c:pt idx="397">
                        <c:v>44693</c:v>
                      </c:pt>
                      <c:pt idx="398">
                        <c:v>44692</c:v>
                      </c:pt>
                      <c:pt idx="399">
                        <c:v>44691</c:v>
                      </c:pt>
                      <c:pt idx="400">
                        <c:v>44690</c:v>
                      </c:pt>
                      <c:pt idx="401">
                        <c:v>44687</c:v>
                      </c:pt>
                      <c:pt idx="402">
                        <c:v>44686</c:v>
                      </c:pt>
                      <c:pt idx="403">
                        <c:v>44685</c:v>
                      </c:pt>
                      <c:pt idx="404">
                        <c:v>44684</c:v>
                      </c:pt>
                      <c:pt idx="405">
                        <c:v>44683</c:v>
                      </c:pt>
                      <c:pt idx="406">
                        <c:v>44680</c:v>
                      </c:pt>
                      <c:pt idx="407">
                        <c:v>44679</c:v>
                      </c:pt>
                      <c:pt idx="408">
                        <c:v>44678</c:v>
                      </c:pt>
                      <c:pt idx="409">
                        <c:v>44677</c:v>
                      </c:pt>
                      <c:pt idx="410">
                        <c:v>44676</c:v>
                      </c:pt>
                      <c:pt idx="411">
                        <c:v>44673</c:v>
                      </c:pt>
                      <c:pt idx="412">
                        <c:v>44672</c:v>
                      </c:pt>
                      <c:pt idx="413">
                        <c:v>44671</c:v>
                      </c:pt>
                      <c:pt idx="414">
                        <c:v>44670</c:v>
                      </c:pt>
                      <c:pt idx="415">
                        <c:v>44665</c:v>
                      </c:pt>
                      <c:pt idx="416">
                        <c:v>44664</c:v>
                      </c:pt>
                      <c:pt idx="417">
                        <c:v>44663</c:v>
                      </c:pt>
                      <c:pt idx="418">
                        <c:v>44662</c:v>
                      </c:pt>
                      <c:pt idx="419">
                        <c:v>44659</c:v>
                      </c:pt>
                      <c:pt idx="420">
                        <c:v>44658</c:v>
                      </c:pt>
                      <c:pt idx="421">
                        <c:v>44657</c:v>
                      </c:pt>
                      <c:pt idx="422">
                        <c:v>44656</c:v>
                      </c:pt>
                      <c:pt idx="423">
                        <c:v>44655</c:v>
                      </c:pt>
                      <c:pt idx="424">
                        <c:v>44652</c:v>
                      </c:pt>
                      <c:pt idx="425">
                        <c:v>44651</c:v>
                      </c:pt>
                      <c:pt idx="426">
                        <c:v>44650</c:v>
                      </c:pt>
                      <c:pt idx="427">
                        <c:v>44649</c:v>
                      </c:pt>
                      <c:pt idx="428">
                        <c:v>44648</c:v>
                      </c:pt>
                      <c:pt idx="429">
                        <c:v>44645</c:v>
                      </c:pt>
                      <c:pt idx="430">
                        <c:v>44644</c:v>
                      </c:pt>
                      <c:pt idx="431">
                        <c:v>44643</c:v>
                      </c:pt>
                      <c:pt idx="432">
                        <c:v>44642</c:v>
                      </c:pt>
                      <c:pt idx="433">
                        <c:v>44641</c:v>
                      </c:pt>
                      <c:pt idx="434">
                        <c:v>44638</c:v>
                      </c:pt>
                      <c:pt idx="435">
                        <c:v>44637</c:v>
                      </c:pt>
                      <c:pt idx="436">
                        <c:v>44636</c:v>
                      </c:pt>
                      <c:pt idx="437">
                        <c:v>44635</c:v>
                      </c:pt>
                      <c:pt idx="438">
                        <c:v>44634</c:v>
                      </c:pt>
                      <c:pt idx="439">
                        <c:v>44631</c:v>
                      </c:pt>
                      <c:pt idx="440">
                        <c:v>44630</c:v>
                      </c:pt>
                      <c:pt idx="441">
                        <c:v>44629</c:v>
                      </c:pt>
                      <c:pt idx="442">
                        <c:v>44628</c:v>
                      </c:pt>
                      <c:pt idx="443">
                        <c:v>44627</c:v>
                      </c:pt>
                      <c:pt idx="444">
                        <c:v>44624</c:v>
                      </c:pt>
                      <c:pt idx="445">
                        <c:v>44623</c:v>
                      </c:pt>
                      <c:pt idx="446">
                        <c:v>44622</c:v>
                      </c:pt>
                      <c:pt idx="447">
                        <c:v>44621</c:v>
                      </c:pt>
                      <c:pt idx="448">
                        <c:v>44620</c:v>
                      </c:pt>
                      <c:pt idx="449">
                        <c:v>44617</c:v>
                      </c:pt>
                      <c:pt idx="450">
                        <c:v>44616</c:v>
                      </c:pt>
                      <c:pt idx="451">
                        <c:v>44615</c:v>
                      </c:pt>
                      <c:pt idx="452">
                        <c:v>44614</c:v>
                      </c:pt>
                      <c:pt idx="453">
                        <c:v>44613</c:v>
                      </c:pt>
                      <c:pt idx="454">
                        <c:v>44610</c:v>
                      </c:pt>
                      <c:pt idx="455">
                        <c:v>44609</c:v>
                      </c:pt>
                      <c:pt idx="456">
                        <c:v>44608</c:v>
                      </c:pt>
                      <c:pt idx="457">
                        <c:v>44607</c:v>
                      </c:pt>
                      <c:pt idx="458">
                        <c:v>44606</c:v>
                      </c:pt>
                      <c:pt idx="459">
                        <c:v>44603</c:v>
                      </c:pt>
                      <c:pt idx="460">
                        <c:v>44602</c:v>
                      </c:pt>
                      <c:pt idx="461">
                        <c:v>44601</c:v>
                      </c:pt>
                      <c:pt idx="462">
                        <c:v>44600</c:v>
                      </c:pt>
                      <c:pt idx="463">
                        <c:v>44599</c:v>
                      </c:pt>
                      <c:pt idx="464">
                        <c:v>44596</c:v>
                      </c:pt>
                      <c:pt idx="465">
                        <c:v>44595</c:v>
                      </c:pt>
                      <c:pt idx="466">
                        <c:v>44594</c:v>
                      </c:pt>
                      <c:pt idx="467">
                        <c:v>44593</c:v>
                      </c:pt>
                      <c:pt idx="468">
                        <c:v>44592</c:v>
                      </c:pt>
                      <c:pt idx="469">
                        <c:v>44589</c:v>
                      </c:pt>
                      <c:pt idx="470">
                        <c:v>44588</c:v>
                      </c:pt>
                      <c:pt idx="471">
                        <c:v>44587</c:v>
                      </c:pt>
                      <c:pt idx="472">
                        <c:v>44586</c:v>
                      </c:pt>
                      <c:pt idx="473">
                        <c:v>44585</c:v>
                      </c:pt>
                      <c:pt idx="474">
                        <c:v>44582</c:v>
                      </c:pt>
                      <c:pt idx="475">
                        <c:v>44581</c:v>
                      </c:pt>
                      <c:pt idx="476">
                        <c:v>44580</c:v>
                      </c:pt>
                      <c:pt idx="477">
                        <c:v>44579</c:v>
                      </c:pt>
                      <c:pt idx="478">
                        <c:v>44578</c:v>
                      </c:pt>
                      <c:pt idx="479">
                        <c:v>44575</c:v>
                      </c:pt>
                      <c:pt idx="480">
                        <c:v>44574</c:v>
                      </c:pt>
                      <c:pt idx="481">
                        <c:v>44573</c:v>
                      </c:pt>
                      <c:pt idx="482">
                        <c:v>44572</c:v>
                      </c:pt>
                      <c:pt idx="483">
                        <c:v>44571</c:v>
                      </c:pt>
                      <c:pt idx="484">
                        <c:v>44568</c:v>
                      </c:pt>
                      <c:pt idx="485">
                        <c:v>44567</c:v>
                      </c:pt>
                      <c:pt idx="486">
                        <c:v>44566</c:v>
                      </c:pt>
                      <c:pt idx="487">
                        <c:v>44565</c:v>
                      </c:pt>
                      <c:pt idx="488">
                        <c:v>44564</c:v>
                      </c:pt>
                      <c:pt idx="489">
                        <c:v>44561</c:v>
                      </c:pt>
                      <c:pt idx="490">
                        <c:v>44560</c:v>
                      </c:pt>
                      <c:pt idx="491">
                        <c:v>44559</c:v>
                      </c:pt>
                      <c:pt idx="492">
                        <c:v>44558</c:v>
                      </c:pt>
                      <c:pt idx="493">
                        <c:v>44557</c:v>
                      </c:pt>
                      <c:pt idx="494">
                        <c:v>44554</c:v>
                      </c:pt>
                      <c:pt idx="495">
                        <c:v>44553</c:v>
                      </c:pt>
                      <c:pt idx="496">
                        <c:v>44552</c:v>
                      </c:pt>
                      <c:pt idx="497">
                        <c:v>44551</c:v>
                      </c:pt>
                      <c:pt idx="498">
                        <c:v>44550</c:v>
                      </c:pt>
                      <c:pt idx="499">
                        <c:v>44547</c:v>
                      </c:pt>
                      <c:pt idx="500">
                        <c:v>44546</c:v>
                      </c:pt>
                      <c:pt idx="501">
                        <c:v>44545</c:v>
                      </c:pt>
                      <c:pt idx="502">
                        <c:v>44544</c:v>
                      </c:pt>
                      <c:pt idx="503">
                        <c:v>44543</c:v>
                      </c:pt>
                      <c:pt idx="504">
                        <c:v>44540</c:v>
                      </c:pt>
                      <c:pt idx="505">
                        <c:v>44539</c:v>
                      </c:pt>
                      <c:pt idx="506">
                        <c:v>44538</c:v>
                      </c:pt>
                      <c:pt idx="507">
                        <c:v>44537</c:v>
                      </c:pt>
                      <c:pt idx="508">
                        <c:v>44536</c:v>
                      </c:pt>
                      <c:pt idx="509">
                        <c:v>44533</c:v>
                      </c:pt>
                      <c:pt idx="510">
                        <c:v>44532</c:v>
                      </c:pt>
                      <c:pt idx="511">
                        <c:v>44531</c:v>
                      </c:pt>
                      <c:pt idx="512">
                        <c:v>44530</c:v>
                      </c:pt>
                      <c:pt idx="513">
                        <c:v>44529</c:v>
                      </c:pt>
                      <c:pt idx="514">
                        <c:v>44526</c:v>
                      </c:pt>
                      <c:pt idx="515">
                        <c:v>44525</c:v>
                      </c:pt>
                      <c:pt idx="516">
                        <c:v>44524</c:v>
                      </c:pt>
                      <c:pt idx="517">
                        <c:v>44523</c:v>
                      </c:pt>
                      <c:pt idx="518">
                        <c:v>44522</c:v>
                      </c:pt>
                      <c:pt idx="519">
                        <c:v>44519</c:v>
                      </c:pt>
                      <c:pt idx="520">
                        <c:v>44518</c:v>
                      </c:pt>
                      <c:pt idx="521">
                        <c:v>44517</c:v>
                      </c:pt>
                      <c:pt idx="522">
                        <c:v>44516</c:v>
                      </c:pt>
                      <c:pt idx="523">
                        <c:v>44515</c:v>
                      </c:pt>
                      <c:pt idx="524">
                        <c:v>44512</c:v>
                      </c:pt>
                      <c:pt idx="525">
                        <c:v>44511</c:v>
                      </c:pt>
                      <c:pt idx="526">
                        <c:v>44510</c:v>
                      </c:pt>
                      <c:pt idx="527">
                        <c:v>44509</c:v>
                      </c:pt>
                      <c:pt idx="528">
                        <c:v>44508</c:v>
                      </c:pt>
                      <c:pt idx="529">
                        <c:v>44505</c:v>
                      </c:pt>
                      <c:pt idx="530">
                        <c:v>44504</c:v>
                      </c:pt>
                      <c:pt idx="531">
                        <c:v>44503</c:v>
                      </c:pt>
                      <c:pt idx="532">
                        <c:v>44502</c:v>
                      </c:pt>
                      <c:pt idx="533">
                        <c:v>44501</c:v>
                      </c:pt>
                      <c:pt idx="534">
                        <c:v>44498</c:v>
                      </c:pt>
                      <c:pt idx="535">
                        <c:v>44497</c:v>
                      </c:pt>
                      <c:pt idx="536">
                        <c:v>44496</c:v>
                      </c:pt>
                      <c:pt idx="537">
                        <c:v>44495</c:v>
                      </c:pt>
                      <c:pt idx="538">
                        <c:v>44494</c:v>
                      </c:pt>
                      <c:pt idx="539">
                        <c:v>44491</c:v>
                      </c:pt>
                      <c:pt idx="540">
                        <c:v>44490</c:v>
                      </c:pt>
                      <c:pt idx="541">
                        <c:v>44489</c:v>
                      </c:pt>
                      <c:pt idx="542">
                        <c:v>44488</c:v>
                      </c:pt>
                      <c:pt idx="543">
                        <c:v>44487</c:v>
                      </c:pt>
                      <c:pt idx="544">
                        <c:v>44484</c:v>
                      </c:pt>
                      <c:pt idx="545">
                        <c:v>44483</c:v>
                      </c:pt>
                      <c:pt idx="546">
                        <c:v>44482</c:v>
                      </c:pt>
                      <c:pt idx="547">
                        <c:v>44481</c:v>
                      </c:pt>
                      <c:pt idx="548">
                        <c:v>44480</c:v>
                      </c:pt>
                      <c:pt idx="549">
                        <c:v>44477</c:v>
                      </c:pt>
                      <c:pt idx="550">
                        <c:v>44476</c:v>
                      </c:pt>
                      <c:pt idx="551">
                        <c:v>44475</c:v>
                      </c:pt>
                      <c:pt idx="552">
                        <c:v>44474</c:v>
                      </c:pt>
                      <c:pt idx="553">
                        <c:v>44473</c:v>
                      </c:pt>
                      <c:pt idx="554">
                        <c:v>44470</c:v>
                      </c:pt>
                      <c:pt idx="555">
                        <c:v>44469</c:v>
                      </c:pt>
                      <c:pt idx="556">
                        <c:v>44468</c:v>
                      </c:pt>
                      <c:pt idx="557">
                        <c:v>44467</c:v>
                      </c:pt>
                      <c:pt idx="558">
                        <c:v>44466</c:v>
                      </c:pt>
                      <c:pt idx="559">
                        <c:v>44463</c:v>
                      </c:pt>
                      <c:pt idx="560">
                        <c:v>44462</c:v>
                      </c:pt>
                      <c:pt idx="561">
                        <c:v>44461</c:v>
                      </c:pt>
                      <c:pt idx="562">
                        <c:v>44460</c:v>
                      </c:pt>
                      <c:pt idx="563">
                        <c:v>44459</c:v>
                      </c:pt>
                      <c:pt idx="564">
                        <c:v>44456</c:v>
                      </c:pt>
                      <c:pt idx="565">
                        <c:v>44455</c:v>
                      </c:pt>
                      <c:pt idx="566">
                        <c:v>44454</c:v>
                      </c:pt>
                      <c:pt idx="567">
                        <c:v>44453</c:v>
                      </c:pt>
                      <c:pt idx="568">
                        <c:v>44452</c:v>
                      </c:pt>
                      <c:pt idx="569">
                        <c:v>44449</c:v>
                      </c:pt>
                      <c:pt idx="570">
                        <c:v>44448</c:v>
                      </c:pt>
                      <c:pt idx="571">
                        <c:v>44447</c:v>
                      </c:pt>
                      <c:pt idx="572">
                        <c:v>44446</c:v>
                      </c:pt>
                      <c:pt idx="573">
                        <c:v>44445</c:v>
                      </c:pt>
                      <c:pt idx="574">
                        <c:v>44442</c:v>
                      </c:pt>
                      <c:pt idx="575">
                        <c:v>44441</c:v>
                      </c:pt>
                      <c:pt idx="576">
                        <c:v>44440</c:v>
                      </c:pt>
                      <c:pt idx="577">
                        <c:v>44439</c:v>
                      </c:pt>
                      <c:pt idx="578">
                        <c:v>44438</c:v>
                      </c:pt>
                      <c:pt idx="579">
                        <c:v>44435</c:v>
                      </c:pt>
                      <c:pt idx="580">
                        <c:v>44434</c:v>
                      </c:pt>
                      <c:pt idx="581">
                        <c:v>44433</c:v>
                      </c:pt>
                      <c:pt idx="582">
                        <c:v>44432</c:v>
                      </c:pt>
                      <c:pt idx="583">
                        <c:v>44431</c:v>
                      </c:pt>
                      <c:pt idx="584">
                        <c:v>44428</c:v>
                      </c:pt>
                      <c:pt idx="585">
                        <c:v>44427</c:v>
                      </c:pt>
                      <c:pt idx="586">
                        <c:v>44426</c:v>
                      </c:pt>
                      <c:pt idx="587">
                        <c:v>44425</c:v>
                      </c:pt>
                      <c:pt idx="588">
                        <c:v>44424</c:v>
                      </c:pt>
                      <c:pt idx="589">
                        <c:v>44421</c:v>
                      </c:pt>
                      <c:pt idx="590">
                        <c:v>44420</c:v>
                      </c:pt>
                      <c:pt idx="591">
                        <c:v>44419</c:v>
                      </c:pt>
                      <c:pt idx="592">
                        <c:v>44418</c:v>
                      </c:pt>
                      <c:pt idx="593">
                        <c:v>44417</c:v>
                      </c:pt>
                      <c:pt idx="594">
                        <c:v>44414</c:v>
                      </c:pt>
                      <c:pt idx="595">
                        <c:v>44413</c:v>
                      </c:pt>
                      <c:pt idx="596">
                        <c:v>44412</c:v>
                      </c:pt>
                      <c:pt idx="597">
                        <c:v>44411</c:v>
                      </c:pt>
                      <c:pt idx="598">
                        <c:v>44410</c:v>
                      </c:pt>
                      <c:pt idx="599">
                        <c:v>44407</c:v>
                      </c:pt>
                      <c:pt idx="600">
                        <c:v>44406</c:v>
                      </c:pt>
                      <c:pt idx="601">
                        <c:v>44405</c:v>
                      </c:pt>
                      <c:pt idx="602">
                        <c:v>44404</c:v>
                      </c:pt>
                      <c:pt idx="603">
                        <c:v>44403</c:v>
                      </c:pt>
                      <c:pt idx="604">
                        <c:v>44400</c:v>
                      </c:pt>
                      <c:pt idx="605">
                        <c:v>44399</c:v>
                      </c:pt>
                      <c:pt idx="606">
                        <c:v>44398</c:v>
                      </c:pt>
                      <c:pt idx="607">
                        <c:v>44397</c:v>
                      </c:pt>
                      <c:pt idx="608">
                        <c:v>44396</c:v>
                      </c:pt>
                      <c:pt idx="609">
                        <c:v>44393</c:v>
                      </c:pt>
                      <c:pt idx="610">
                        <c:v>44392</c:v>
                      </c:pt>
                      <c:pt idx="611">
                        <c:v>44391</c:v>
                      </c:pt>
                      <c:pt idx="612">
                        <c:v>44390</c:v>
                      </c:pt>
                      <c:pt idx="613">
                        <c:v>44389</c:v>
                      </c:pt>
                      <c:pt idx="614">
                        <c:v>44386</c:v>
                      </c:pt>
                      <c:pt idx="615">
                        <c:v>44385</c:v>
                      </c:pt>
                      <c:pt idx="616">
                        <c:v>44384</c:v>
                      </c:pt>
                      <c:pt idx="617">
                        <c:v>44383</c:v>
                      </c:pt>
                      <c:pt idx="618">
                        <c:v>44382</c:v>
                      </c:pt>
                      <c:pt idx="619">
                        <c:v>44379</c:v>
                      </c:pt>
                      <c:pt idx="620">
                        <c:v>44378</c:v>
                      </c:pt>
                      <c:pt idx="621">
                        <c:v>44377</c:v>
                      </c:pt>
                      <c:pt idx="622">
                        <c:v>44376</c:v>
                      </c:pt>
                      <c:pt idx="623">
                        <c:v>44375</c:v>
                      </c:pt>
                      <c:pt idx="624">
                        <c:v>44372</c:v>
                      </c:pt>
                      <c:pt idx="625">
                        <c:v>44371</c:v>
                      </c:pt>
                      <c:pt idx="626">
                        <c:v>44370</c:v>
                      </c:pt>
                      <c:pt idx="627">
                        <c:v>44369</c:v>
                      </c:pt>
                      <c:pt idx="628">
                        <c:v>44368</c:v>
                      </c:pt>
                      <c:pt idx="629">
                        <c:v>44365</c:v>
                      </c:pt>
                      <c:pt idx="630">
                        <c:v>44364</c:v>
                      </c:pt>
                      <c:pt idx="631">
                        <c:v>44363</c:v>
                      </c:pt>
                      <c:pt idx="632">
                        <c:v>44362</c:v>
                      </c:pt>
                      <c:pt idx="633">
                        <c:v>44361</c:v>
                      </c:pt>
                      <c:pt idx="634">
                        <c:v>44358</c:v>
                      </c:pt>
                      <c:pt idx="635">
                        <c:v>44357</c:v>
                      </c:pt>
                      <c:pt idx="636">
                        <c:v>44356</c:v>
                      </c:pt>
                      <c:pt idx="637">
                        <c:v>44355</c:v>
                      </c:pt>
                      <c:pt idx="638">
                        <c:v>44354</c:v>
                      </c:pt>
                      <c:pt idx="639">
                        <c:v>44351</c:v>
                      </c:pt>
                      <c:pt idx="640">
                        <c:v>44350</c:v>
                      </c:pt>
                      <c:pt idx="641">
                        <c:v>44349</c:v>
                      </c:pt>
                      <c:pt idx="642">
                        <c:v>44348</c:v>
                      </c:pt>
                      <c:pt idx="643">
                        <c:v>44347</c:v>
                      </c:pt>
                      <c:pt idx="644">
                        <c:v>44344</c:v>
                      </c:pt>
                      <c:pt idx="645">
                        <c:v>44343</c:v>
                      </c:pt>
                      <c:pt idx="646">
                        <c:v>44342</c:v>
                      </c:pt>
                      <c:pt idx="647">
                        <c:v>44341</c:v>
                      </c:pt>
                      <c:pt idx="648">
                        <c:v>44340</c:v>
                      </c:pt>
                      <c:pt idx="649">
                        <c:v>44337</c:v>
                      </c:pt>
                      <c:pt idx="650">
                        <c:v>44336</c:v>
                      </c:pt>
                      <c:pt idx="651">
                        <c:v>44335</c:v>
                      </c:pt>
                      <c:pt idx="652">
                        <c:v>44334</c:v>
                      </c:pt>
                      <c:pt idx="653">
                        <c:v>44333</c:v>
                      </c:pt>
                      <c:pt idx="654">
                        <c:v>44330</c:v>
                      </c:pt>
                      <c:pt idx="655">
                        <c:v>44329</c:v>
                      </c:pt>
                      <c:pt idx="656">
                        <c:v>44328</c:v>
                      </c:pt>
                      <c:pt idx="657">
                        <c:v>44327</c:v>
                      </c:pt>
                      <c:pt idx="658">
                        <c:v>44326</c:v>
                      </c:pt>
                      <c:pt idx="659">
                        <c:v>44323</c:v>
                      </c:pt>
                      <c:pt idx="660">
                        <c:v>44322</c:v>
                      </c:pt>
                      <c:pt idx="661">
                        <c:v>44321</c:v>
                      </c:pt>
                      <c:pt idx="662">
                        <c:v>44320</c:v>
                      </c:pt>
                      <c:pt idx="663">
                        <c:v>44319</c:v>
                      </c:pt>
                      <c:pt idx="664">
                        <c:v>44316</c:v>
                      </c:pt>
                      <c:pt idx="665">
                        <c:v>44315</c:v>
                      </c:pt>
                      <c:pt idx="666">
                        <c:v>44314</c:v>
                      </c:pt>
                      <c:pt idx="667">
                        <c:v>44313</c:v>
                      </c:pt>
                      <c:pt idx="668">
                        <c:v>44312</c:v>
                      </c:pt>
                      <c:pt idx="669">
                        <c:v>44309</c:v>
                      </c:pt>
                      <c:pt idx="670">
                        <c:v>44308</c:v>
                      </c:pt>
                      <c:pt idx="671">
                        <c:v>44307</c:v>
                      </c:pt>
                      <c:pt idx="672">
                        <c:v>44306</c:v>
                      </c:pt>
                      <c:pt idx="673">
                        <c:v>44305</c:v>
                      </c:pt>
                      <c:pt idx="674">
                        <c:v>44302</c:v>
                      </c:pt>
                      <c:pt idx="675">
                        <c:v>44301</c:v>
                      </c:pt>
                      <c:pt idx="676">
                        <c:v>44300</c:v>
                      </c:pt>
                      <c:pt idx="677">
                        <c:v>44299</c:v>
                      </c:pt>
                      <c:pt idx="678">
                        <c:v>44298</c:v>
                      </c:pt>
                      <c:pt idx="679">
                        <c:v>44295</c:v>
                      </c:pt>
                      <c:pt idx="680">
                        <c:v>44294</c:v>
                      </c:pt>
                      <c:pt idx="681">
                        <c:v>44293</c:v>
                      </c:pt>
                      <c:pt idx="682">
                        <c:v>44292</c:v>
                      </c:pt>
                      <c:pt idx="683">
                        <c:v>44287</c:v>
                      </c:pt>
                      <c:pt idx="684">
                        <c:v>44286</c:v>
                      </c:pt>
                      <c:pt idx="685">
                        <c:v>44285</c:v>
                      </c:pt>
                      <c:pt idx="686">
                        <c:v>44284</c:v>
                      </c:pt>
                      <c:pt idx="687">
                        <c:v>44281</c:v>
                      </c:pt>
                      <c:pt idx="688">
                        <c:v>44280</c:v>
                      </c:pt>
                      <c:pt idx="689">
                        <c:v>44279</c:v>
                      </c:pt>
                      <c:pt idx="690">
                        <c:v>44278</c:v>
                      </c:pt>
                      <c:pt idx="691">
                        <c:v>44277</c:v>
                      </c:pt>
                      <c:pt idx="692">
                        <c:v>44274</c:v>
                      </c:pt>
                      <c:pt idx="693">
                        <c:v>44273</c:v>
                      </c:pt>
                      <c:pt idx="694">
                        <c:v>44272</c:v>
                      </c:pt>
                      <c:pt idx="695">
                        <c:v>44271</c:v>
                      </c:pt>
                      <c:pt idx="696">
                        <c:v>44270</c:v>
                      </c:pt>
                      <c:pt idx="697">
                        <c:v>44267</c:v>
                      </c:pt>
                      <c:pt idx="698">
                        <c:v>44266</c:v>
                      </c:pt>
                      <c:pt idx="699">
                        <c:v>44265</c:v>
                      </c:pt>
                      <c:pt idx="700">
                        <c:v>44264</c:v>
                      </c:pt>
                      <c:pt idx="701">
                        <c:v>44263</c:v>
                      </c:pt>
                      <c:pt idx="702">
                        <c:v>44260</c:v>
                      </c:pt>
                      <c:pt idx="703">
                        <c:v>44259</c:v>
                      </c:pt>
                      <c:pt idx="704">
                        <c:v>44258</c:v>
                      </c:pt>
                      <c:pt idx="705">
                        <c:v>44257</c:v>
                      </c:pt>
                      <c:pt idx="706">
                        <c:v>44256</c:v>
                      </c:pt>
                      <c:pt idx="707">
                        <c:v>44253</c:v>
                      </c:pt>
                      <c:pt idx="708">
                        <c:v>44252</c:v>
                      </c:pt>
                      <c:pt idx="709">
                        <c:v>44251</c:v>
                      </c:pt>
                      <c:pt idx="710">
                        <c:v>44250</c:v>
                      </c:pt>
                      <c:pt idx="711">
                        <c:v>44249</c:v>
                      </c:pt>
                      <c:pt idx="712">
                        <c:v>44246</c:v>
                      </c:pt>
                      <c:pt idx="713">
                        <c:v>44245</c:v>
                      </c:pt>
                      <c:pt idx="714">
                        <c:v>44244</c:v>
                      </c:pt>
                      <c:pt idx="715">
                        <c:v>44243</c:v>
                      </c:pt>
                      <c:pt idx="716">
                        <c:v>44242</c:v>
                      </c:pt>
                      <c:pt idx="717">
                        <c:v>44239</c:v>
                      </c:pt>
                      <c:pt idx="718">
                        <c:v>44238</c:v>
                      </c:pt>
                      <c:pt idx="719">
                        <c:v>44237</c:v>
                      </c:pt>
                      <c:pt idx="720">
                        <c:v>44236</c:v>
                      </c:pt>
                      <c:pt idx="721">
                        <c:v>44235</c:v>
                      </c:pt>
                      <c:pt idx="722">
                        <c:v>44232</c:v>
                      </c:pt>
                      <c:pt idx="723">
                        <c:v>44231</c:v>
                      </c:pt>
                      <c:pt idx="724">
                        <c:v>44230</c:v>
                      </c:pt>
                      <c:pt idx="725">
                        <c:v>44229</c:v>
                      </c:pt>
                      <c:pt idx="726">
                        <c:v>44228</c:v>
                      </c:pt>
                      <c:pt idx="727">
                        <c:v>44225</c:v>
                      </c:pt>
                      <c:pt idx="728">
                        <c:v>44224</c:v>
                      </c:pt>
                      <c:pt idx="729">
                        <c:v>44223</c:v>
                      </c:pt>
                      <c:pt idx="730">
                        <c:v>44222</c:v>
                      </c:pt>
                      <c:pt idx="731">
                        <c:v>44221</c:v>
                      </c:pt>
                      <c:pt idx="732">
                        <c:v>44218</c:v>
                      </c:pt>
                      <c:pt idx="733">
                        <c:v>44217</c:v>
                      </c:pt>
                      <c:pt idx="734">
                        <c:v>44216</c:v>
                      </c:pt>
                      <c:pt idx="735">
                        <c:v>44215</c:v>
                      </c:pt>
                      <c:pt idx="736">
                        <c:v>44214</c:v>
                      </c:pt>
                      <c:pt idx="737">
                        <c:v>44211</c:v>
                      </c:pt>
                      <c:pt idx="738">
                        <c:v>44210</c:v>
                      </c:pt>
                      <c:pt idx="739">
                        <c:v>44209</c:v>
                      </c:pt>
                      <c:pt idx="740">
                        <c:v>44208</c:v>
                      </c:pt>
                      <c:pt idx="741">
                        <c:v>44207</c:v>
                      </c:pt>
                      <c:pt idx="742">
                        <c:v>44204</c:v>
                      </c:pt>
                      <c:pt idx="743">
                        <c:v>44203</c:v>
                      </c:pt>
                      <c:pt idx="744">
                        <c:v>44202</c:v>
                      </c:pt>
                      <c:pt idx="745">
                        <c:v>44201</c:v>
                      </c:pt>
                      <c:pt idx="746">
                        <c:v>44200</c:v>
                      </c:pt>
                      <c:pt idx="747">
                        <c:v>44196</c:v>
                      </c:pt>
                      <c:pt idx="748">
                        <c:v>44195</c:v>
                      </c:pt>
                      <c:pt idx="749">
                        <c:v>44194</c:v>
                      </c:pt>
                      <c:pt idx="750">
                        <c:v>44193</c:v>
                      </c:pt>
                      <c:pt idx="751">
                        <c:v>44189</c:v>
                      </c:pt>
                      <c:pt idx="752">
                        <c:v>44188</c:v>
                      </c:pt>
                      <c:pt idx="753">
                        <c:v>44187</c:v>
                      </c:pt>
                      <c:pt idx="754">
                        <c:v>44186</c:v>
                      </c:pt>
                      <c:pt idx="755">
                        <c:v>44183</c:v>
                      </c:pt>
                      <c:pt idx="756">
                        <c:v>44182</c:v>
                      </c:pt>
                      <c:pt idx="757">
                        <c:v>44181</c:v>
                      </c:pt>
                      <c:pt idx="758">
                        <c:v>44180</c:v>
                      </c:pt>
                      <c:pt idx="759">
                        <c:v>44179</c:v>
                      </c:pt>
                      <c:pt idx="760">
                        <c:v>44176</c:v>
                      </c:pt>
                      <c:pt idx="761">
                        <c:v>44175</c:v>
                      </c:pt>
                      <c:pt idx="762">
                        <c:v>44174</c:v>
                      </c:pt>
                      <c:pt idx="763">
                        <c:v>44173</c:v>
                      </c:pt>
                      <c:pt idx="764">
                        <c:v>44172</c:v>
                      </c:pt>
                      <c:pt idx="765">
                        <c:v>44169</c:v>
                      </c:pt>
                      <c:pt idx="766">
                        <c:v>44168</c:v>
                      </c:pt>
                      <c:pt idx="767">
                        <c:v>44167</c:v>
                      </c:pt>
                      <c:pt idx="768">
                        <c:v>44166</c:v>
                      </c:pt>
                      <c:pt idx="769">
                        <c:v>44165</c:v>
                      </c:pt>
                      <c:pt idx="770">
                        <c:v>44162</c:v>
                      </c:pt>
                      <c:pt idx="771">
                        <c:v>44161</c:v>
                      </c:pt>
                      <c:pt idx="772">
                        <c:v>44160</c:v>
                      </c:pt>
                      <c:pt idx="773">
                        <c:v>44159</c:v>
                      </c:pt>
                      <c:pt idx="774">
                        <c:v>44158</c:v>
                      </c:pt>
                      <c:pt idx="775">
                        <c:v>44155</c:v>
                      </c:pt>
                      <c:pt idx="776">
                        <c:v>44154</c:v>
                      </c:pt>
                      <c:pt idx="777">
                        <c:v>44153</c:v>
                      </c:pt>
                      <c:pt idx="778">
                        <c:v>44152</c:v>
                      </c:pt>
                      <c:pt idx="779">
                        <c:v>44151</c:v>
                      </c:pt>
                      <c:pt idx="780">
                        <c:v>44148</c:v>
                      </c:pt>
                      <c:pt idx="781">
                        <c:v>44147</c:v>
                      </c:pt>
                      <c:pt idx="782">
                        <c:v>44146</c:v>
                      </c:pt>
                      <c:pt idx="783">
                        <c:v>44145</c:v>
                      </c:pt>
                      <c:pt idx="784">
                        <c:v>44144</c:v>
                      </c:pt>
                      <c:pt idx="785">
                        <c:v>44141</c:v>
                      </c:pt>
                      <c:pt idx="786">
                        <c:v>44140</c:v>
                      </c:pt>
                      <c:pt idx="787">
                        <c:v>44139</c:v>
                      </c:pt>
                      <c:pt idx="788">
                        <c:v>44138</c:v>
                      </c:pt>
                      <c:pt idx="789">
                        <c:v>44137</c:v>
                      </c:pt>
                      <c:pt idx="790">
                        <c:v>44134</c:v>
                      </c:pt>
                      <c:pt idx="791">
                        <c:v>44133</c:v>
                      </c:pt>
                      <c:pt idx="792">
                        <c:v>44132</c:v>
                      </c:pt>
                      <c:pt idx="793">
                        <c:v>44131</c:v>
                      </c:pt>
                      <c:pt idx="794">
                        <c:v>44130</c:v>
                      </c:pt>
                      <c:pt idx="795">
                        <c:v>44127</c:v>
                      </c:pt>
                      <c:pt idx="796">
                        <c:v>44126</c:v>
                      </c:pt>
                      <c:pt idx="797">
                        <c:v>44125</c:v>
                      </c:pt>
                      <c:pt idx="798">
                        <c:v>44124</c:v>
                      </c:pt>
                      <c:pt idx="799">
                        <c:v>44123</c:v>
                      </c:pt>
                      <c:pt idx="800">
                        <c:v>44120</c:v>
                      </c:pt>
                      <c:pt idx="801">
                        <c:v>44119</c:v>
                      </c:pt>
                      <c:pt idx="802">
                        <c:v>44118</c:v>
                      </c:pt>
                      <c:pt idx="803">
                        <c:v>44117</c:v>
                      </c:pt>
                      <c:pt idx="804">
                        <c:v>44116</c:v>
                      </c:pt>
                      <c:pt idx="805">
                        <c:v>44113</c:v>
                      </c:pt>
                      <c:pt idx="806">
                        <c:v>44112</c:v>
                      </c:pt>
                      <c:pt idx="807">
                        <c:v>44111</c:v>
                      </c:pt>
                      <c:pt idx="808">
                        <c:v>44110</c:v>
                      </c:pt>
                      <c:pt idx="809">
                        <c:v>44109</c:v>
                      </c:pt>
                      <c:pt idx="810">
                        <c:v>44106</c:v>
                      </c:pt>
                      <c:pt idx="811">
                        <c:v>44105</c:v>
                      </c:pt>
                      <c:pt idx="812">
                        <c:v>44104</c:v>
                      </c:pt>
                      <c:pt idx="813">
                        <c:v>44103</c:v>
                      </c:pt>
                      <c:pt idx="814">
                        <c:v>44102</c:v>
                      </c:pt>
                      <c:pt idx="815">
                        <c:v>44099</c:v>
                      </c:pt>
                      <c:pt idx="816">
                        <c:v>44098</c:v>
                      </c:pt>
                      <c:pt idx="817">
                        <c:v>44097</c:v>
                      </c:pt>
                      <c:pt idx="818">
                        <c:v>44096</c:v>
                      </c:pt>
                      <c:pt idx="819">
                        <c:v>44095</c:v>
                      </c:pt>
                      <c:pt idx="820">
                        <c:v>44092</c:v>
                      </c:pt>
                      <c:pt idx="821">
                        <c:v>44091</c:v>
                      </c:pt>
                      <c:pt idx="822">
                        <c:v>44090</c:v>
                      </c:pt>
                      <c:pt idx="823">
                        <c:v>44089</c:v>
                      </c:pt>
                      <c:pt idx="824">
                        <c:v>44088</c:v>
                      </c:pt>
                      <c:pt idx="825">
                        <c:v>44085</c:v>
                      </c:pt>
                      <c:pt idx="826">
                        <c:v>44084</c:v>
                      </c:pt>
                      <c:pt idx="827">
                        <c:v>44083</c:v>
                      </c:pt>
                      <c:pt idx="828">
                        <c:v>44082</c:v>
                      </c:pt>
                      <c:pt idx="829">
                        <c:v>44081</c:v>
                      </c:pt>
                      <c:pt idx="830">
                        <c:v>44078</c:v>
                      </c:pt>
                      <c:pt idx="831">
                        <c:v>44077</c:v>
                      </c:pt>
                      <c:pt idx="832">
                        <c:v>44076</c:v>
                      </c:pt>
                      <c:pt idx="833">
                        <c:v>44075</c:v>
                      </c:pt>
                      <c:pt idx="834">
                        <c:v>44074</c:v>
                      </c:pt>
                      <c:pt idx="835">
                        <c:v>44071</c:v>
                      </c:pt>
                      <c:pt idx="836">
                        <c:v>44070</c:v>
                      </c:pt>
                      <c:pt idx="837">
                        <c:v>44069</c:v>
                      </c:pt>
                      <c:pt idx="838">
                        <c:v>44068</c:v>
                      </c:pt>
                      <c:pt idx="839">
                        <c:v>44067</c:v>
                      </c:pt>
                      <c:pt idx="840">
                        <c:v>44064</c:v>
                      </c:pt>
                      <c:pt idx="841">
                        <c:v>44063</c:v>
                      </c:pt>
                      <c:pt idx="842">
                        <c:v>44062</c:v>
                      </c:pt>
                      <c:pt idx="843">
                        <c:v>44061</c:v>
                      </c:pt>
                      <c:pt idx="844">
                        <c:v>44060</c:v>
                      </c:pt>
                      <c:pt idx="845">
                        <c:v>44057</c:v>
                      </c:pt>
                      <c:pt idx="846">
                        <c:v>44056</c:v>
                      </c:pt>
                      <c:pt idx="847">
                        <c:v>44055</c:v>
                      </c:pt>
                      <c:pt idx="848">
                        <c:v>44054</c:v>
                      </c:pt>
                      <c:pt idx="849">
                        <c:v>44053</c:v>
                      </c:pt>
                      <c:pt idx="850">
                        <c:v>44050</c:v>
                      </c:pt>
                      <c:pt idx="851">
                        <c:v>44049</c:v>
                      </c:pt>
                      <c:pt idx="852">
                        <c:v>44048</c:v>
                      </c:pt>
                      <c:pt idx="853">
                        <c:v>44047</c:v>
                      </c:pt>
                      <c:pt idx="854">
                        <c:v>44046</c:v>
                      </c:pt>
                      <c:pt idx="855">
                        <c:v>44043</c:v>
                      </c:pt>
                      <c:pt idx="856">
                        <c:v>44042</c:v>
                      </c:pt>
                      <c:pt idx="857">
                        <c:v>44041</c:v>
                      </c:pt>
                      <c:pt idx="858">
                        <c:v>44040</c:v>
                      </c:pt>
                      <c:pt idx="859">
                        <c:v>44039</c:v>
                      </c:pt>
                      <c:pt idx="860">
                        <c:v>44036</c:v>
                      </c:pt>
                      <c:pt idx="861">
                        <c:v>44035</c:v>
                      </c:pt>
                      <c:pt idx="862">
                        <c:v>44034</c:v>
                      </c:pt>
                      <c:pt idx="863">
                        <c:v>44033</c:v>
                      </c:pt>
                      <c:pt idx="864">
                        <c:v>44032</c:v>
                      </c:pt>
                      <c:pt idx="865">
                        <c:v>44029</c:v>
                      </c:pt>
                      <c:pt idx="866">
                        <c:v>44028</c:v>
                      </c:pt>
                      <c:pt idx="867">
                        <c:v>44027</c:v>
                      </c:pt>
                      <c:pt idx="868">
                        <c:v>44026</c:v>
                      </c:pt>
                      <c:pt idx="869">
                        <c:v>44025</c:v>
                      </c:pt>
                      <c:pt idx="870">
                        <c:v>44022</c:v>
                      </c:pt>
                      <c:pt idx="871">
                        <c:v>44021</c:v>
                      </c:pt>
                      <c:pt idx="872">
                        <c:v>44020</c:v>
                      </c:pt>
                      <c:pt idx="873">
                        <c:v>44019</c:v>
                      </c:pt>
                      <c:pt idx="874">
                        <c:v>44018</c:v>
                      </c:pt>
                      <c:pt idx="875">
                        <c:v>44015</c:v>
                      </c:pt>
                      <c:pt idx="876">
                        <c:v>44014</c:v>
                      </c:pt>
                      <c:pt idx="877">
                        <c:v>44013</c:v>
                      </c:pt>
                      <c:pt idx="878">
                        <c:v>44012</c:v>
                      </c:pt>
                      <c:pt idx="879">
                        <c:v>44011</c:v>
                      </c:pt>
                      <c:pt idx="880">
                        <c:v>44008</c:v>
                      </c:pt>
                      <c:pt idx="881">
                        <c:v>44007</c:v>
                      </c:pt>
                      <c:pt idx="882">
                        <c:v>44006</c:v>
                      </c:pt>
                      <c:pt idx="883">
                        <c:v>44005</c:v>
                      </c:pt>
                      <c:pt idx="884">
                        <c:v>44004</c:v>
                      </c:pt>
                      <c:pt idx="885">
                        <c:v>44001</c:v>
                      </c:pt>
                      <c:pt idx="886">
                        <c:v>44000</c:v>
                      </c:pt>
                      <c:pt idx="887">
                        <c:v>43999</c:v>
                      </c:pt>
                      <c:pt idx="888">
                        <c:v>43998</c:v>
                      </c:pt>
                      <c:pt idx="889">
                        <c:v>43997</c:v>
                      </c:pt>
                      <c:pt idx="890">
                        <c:v>43994</c:v>
                      </c:pt>
                      <c:pt idx="891">
                        <c:v>43993</c:v>
                      </c:pt>
                      <c:pt idx="892">
                        <c:v>43992</c:v>
                      </c:pt>
                      <c:pt idx="893">
                        <c:v>43991</c:v>
                      </c:pt>
                      <c:pt idx="894">
                        <c:v>43990</c:v>
                      </c:pt>
                      <c:pt idx="895">
                        <c:v>43987</c:v>
                      </c:pt>
                      <c:pt idx="896">
                        <c:v>43986</c:v>
                      </c:pt>
                      <c:pt idx="897">
                        <c:v>43985</c:v>
                      </c:pt>
                      <c:pt idx="898">
                        <c:v>43984</c:v>
                      </c:pt>
                      <c:pt idx="899">
                        <c:v>43983</c:v>
                      </c:pt>
                      <c:pt idx="900">
                        <c:v>43980</c:v>
                      </c:pt>
                      <c:pt idx="901">
                        <c:v>43979</c:v>
                      </c:pt>
                      <c:pt idx="902">
                        <c:v>43978</c:v>
                      </c:pt>
                      <c:pt idx="903">
                        <c:v>43977</c:v>
                      </c:pt>
                      <c:pt idx="904">
                        <c:v>43976</c:v>
                      </c:pt>
                      <c:pt idx="905">
                        <c:v>43973</c:v>
                      </c:pt>
                      <c:pt idx="906">
                        <c:v>43972</c:v>
                      </c:pt>
                      <c:pt idx="907">
                        <c:v>43971</c:v>
                      </c:pt>
                      <c:pt idx="908">
                        <c:v>43970</c:v>
                      </c:pt>
                      <c:pt idx="909">
                        <c:v>43969</c:v>
                      </c:pt>
                      <c:pt idx="910">
                        <c:v>43966</c:v>
                      </c:pt>
                      <c:pt idx="911">
                        <c:v>43965</c:v>
                      </c:pt>
                      <c:pt idx="912">
                        <c:v>43964</c:v>
                      </c:pt>
                      <c:pt idx="913">
                        <c:v>43963</c:v>
                      </c:pt>
                      <c:pt idx="914">
                        <c:v>43962</c:v>
                      </c:pt>
                      <c:pt idx="915">
                        <c:v>43959</c:v>
                      </c:pt>
                      <c:pt idx="916">
                        <c:v>43958</c:v>
                      </c:pt>
                      <c:pt idx="917">
                        <c:v>43957</c:v>
                      </c:pt>
                      <c:pt idx="918">
                        <c:v>43956</c:v>
                      </c:pt>
                      <c:pt idx="919">
                        <c:v>43955</c:v>
                      </c:pt>
                      <c:pt idx="920">
                        <c:v>43951</c:v>
                      </c:pt>
                      <c:pt idx="921">
                        <c:v>43950</c:v>
                      </c:pt>
                      <c:pt idx="922">
                        <c:v>43949</c:v>
                      </c:pt>
                      <c:pt idx="923">
                        <c:v>43948</c:v>
                      </c:pt>
                      <c:pt idx="924">
                        <c:v>43945</c:v>
                      </c:pt>
                      <c:pt idx="925">
                        <c:v>43944</c:v>
                      </c:pt>
                      <c:pt idx="926">
                        <c:v>43943</c:v>
                      </c:pt>
                      <c:pt idx="927">
                        <c:v>43942</c:v>
                      </c:pt>
                      <c:pt idx="928">
                        <c:v>43941</c:v>
                      </c:pt>
                      <c:pt idx="929">
                        <c:v>43938</c:v>
                      </c:pt>
                      <c:pt idx="930">
                        <c:v>43937</c:v>
                      </c:pt>
                      <c:pt idx="931">
                        <c:v>43936</c:v>
                      </c:pt>
                      <c:pt idx="932">
                        <c:v>43935</c:v>
                      </c:pt>
                      <c:pt idx="933">
                        <c:v>43930</c:v>
                      </c:pt>
                      <c:pt idx="934">
                        <c:v>43929</c:v>
                      </c:pt>
                      <c:pt idx="935">
                        <c:v>43928</c:v>
                      </c:pt>
                      <c:pt idx="936">
                        <c:v>43927</c:v>
                      </c:pt>
                      <c:pt idx="937">
                        <c:v>43924</c:v>
                      </c:pt>
                      <c:pt idx="938">
                        <c:v>43923</c:v>
                      </c:pt>
                      <c:pt idx="939">
                        <c:v>43922</c:v>
                      </c:pt>
                      <c:pt idx="940">
                        <c:v>43921</c:v>
                      </c:pt>
                      <c:pt idx="941">
                        <c:v>43920</c:v>
                      </c:pt>
                      <c:pt idx="942">
                        <c:v>43917</c:v>
                      </c:pt>
                      <c:pt idx="943">
                        <c:v>43916</c:v>
                      </c:pt>
                      <c:pt idx="944">
                        <c:v>43915</c:v>
                      </c:pt>
                      <c:pt idx="945">
                        <c:v>43914</c:v>
                      </c:pt>
                      <c:pt idx="946">
                        <c:v>43913</c:v>
                      </c:pt>
                      <c:pt idx="947">
                        <c:v>43910</c:v>
                      </c:pt>
                      <c:pt idx="948">
                        <c:v>43909</c:v>
                      </c:pt>
                      <c:pt idx="949">
                        <c:v>43908</c:v>
                      </c:pt>
                      <c:pt idx="950">
                        <c:v>43907</c:v>
                      </c:pt>
                      <c:pt idx="951">
                        <c:v>43906</c:v>
                      </c:pt>
                      <c:pt idx="952">
                        <c:v>43903</c:v>
                      </c:pt>
                      <c:pt idx="953">
                        <c:v>43902</c:v>
                      </c:pt>
                      <c:pt idx="954">
                        <c:v>43901</c:v>
                      </c:pt>
                      <c:pt idx="955">
                        <c:v>43900</c:v>
                      </c:pt>
                      <c:pt idx="956">
                        <c:v>43899</c:v>
                      </c:pt>
                      <c:pt idx="957">
                        <c:v>43896</c:v>
                      </c:pt>
                      <c:pt idx="958">
                        <c:v>43895</c:v>
                      </c:pt>
                      <c:pt idx="959">
                        <c:v>43894</c:v>
                      </c:pt>
                      <c:pt idx="960">
                        <c:v>43893</c:v>
                      </c:pt>
                      <c:pt idx="961">
                        <c:v>43892</c:v>
                      </c:pt>
                      <c:pt idx="962">
                        <c:v>43889</c:v>
                      </c:pt>
                      <c:pt idx="963">
                        <c:v>43888</c:v>
                      </c:pt>
                      <c:pt idx="964">
                        <c:v>43887</c:v>
                      </c:pt>
                      <c:pt idx="965">
                        <c:v>43886</c:v>
                      </c:pt>
                      <c:pt idx="966">
                        <c:v>43885</c:v>
                      </c:pt>
                      <c:pt idx="967">
                        <c:v>43882</c:v>
                      </c:pt>
                      <c:pt idx="968">
                        <c:v>43881</c:v>
                      </c:pt>
                      <c:pt idx="969">
                        <c:v>43880</c:v>
                      </c:pt>
                      <c:pt idx="970">
                        <c:v>43879</c:v>
                      </c:pt>
                      <c:pt idx="971">
                        <c:v>43878</c:v>
                      </c:pt>
                      <c:pt idx="972">
                        <c:v>43875</c:v>
                      </c:pt>
                      <c:pt idx="973">
                        <c:v>43874</c:v>
                      </c:pt>
                      <c:pt idx="974">
                        <c:v>43873</c:v>
                      </c:pt>
                      <c:pt idx="975">
                        <c:v>43872</c:v>
                      </c:pt>
                      <c:pt idx="976">
                        <c:v>43871</c:v>
                      </c:pt>
                      <c:pt idx="977">
                        <c:v>43868</c:v>
                      </c:pt>
                      <c:pt idx="978">
                        <c:v>43867</c:v>
                      </c:pt>
                      <c:pt idx="979">
                        <c:v>43866</c:v>
                      </c:pt>
                      <c:pt idx="980">
                        <c:v>43865</c:v>
                      </c:pt>
                      <c:pt idx="981">
                        <c:v>43864</c:v>
                      </c:pt>
                      <c:pt idx="982">
                        <c:v>43861</c:v>
                      </c:pt>
                      <c:pt idx="983">
                        <c:v>43860</c:v>
                      </c:pt>
                      <c:pt idx="984">
                        <c:v>43859</c:v>
                      </c:pt>
                      <c:pt idx="985">
                        <c:v>43858</c:v>
                      </c:pt>
                      <c:pt idx="986">
                        <c:v>43857</c:v>
                      </c:pt>
                      <c:pt idx="987">
                        <c:v>43854</c:v>
                      </c:pt>
                      <c:pt idx="988">
                        <c:v>43853</c:v>
                      </c:pt>
                      <c:pt idx="989">
                        <c:v>43852</c:v>
                      </c:pt>
                      <c:pt idx="990">
                        <c:v>43851</c:v>
                      </c:pt>
                      <c:pt idx="991">
                        <c:v>43850</c:v>
                      </c:pt>
                      <c:pt idx="992">
                        <c:v>43847</c:v>
                      </c:pt>
                      <c:pt idx="993">
                        <c:v>43846</c:v>
                      </c:pt>
                      <c:pt idx="994">
                        <c:v>43845</c:v>
                      </c:pt>
                      <c:pt idx="995">
                        <c:v>43844</c:v>
                      </c:pt>
                      <c:pt idx="996">
                        <c:v>43843</c:v>
                      </c:pt>
                      <c:pt idx="997">
                        <c:v>43840</c:v>
                      </c:pt>
                      <c:pt idx="998">
                        <c:v>43839</c:v>
                      </c:pt>
                      <c:pt idx="999">
                        <c:v>43838</c:v>
                      </c:pt>
                      <c:pt idx="1000">
                        <c:v>43837</c:v>
                      </c:pt>
                      <c:pt idx="1001">
                        <c:v>43836</c:v>
                      </c:pt>
                      <c:pt idx="1002">
                        <c:v>43833</c:v>
                      </c:pt>
                      <c:pt idx="1003">
                        <c:v>43832</c:v>
                      </c:pt>
                      <c:pt idx="1004">
                        <c:v>43830</c:v>
                      </c:pt>
                      <c:pt idx="1005">
                        <c:v>43829</c:v>
                      </c:pt>
                      <c:pt idx="1006">
                        <c:v>43826</c:v>
                      </c:pt>
                      <c:pt idx="1007">
                        <c:v>43823</c:v>
                      </c:pt>
                      <c:pt idx="1008">
                        <c:v>43822</c:v>
                      </c:pt>
                      <c:pt idx="1009">
                        <c:v>43819</c:v>
                      </c:pt>
                      <c:pt idx="1010">
                        <c:v>43818</c:v>
                      </c:pt>
                      <c:pt idx="1011">
                        <c:v>43817</c:v>
                      </c:pt>
                      <c:pt idx="1012">
                        <c:v>43816</c:v>
                      </c:pt>
                      <c:pt idx="1013">
                        <c:v>43815</c:v>
                      </c:pt>
                      <c:pt idx="1014">
                        <c:v>43812</c:v>
                      </c:pt>
                      <c:pt idx="1015">
                        <c:v>43811</c:v>
                      </c:pt>
                      <c:pt idx="1016">
                        <c:v>43810</c:v>
                      </c:pt>
                      <c:pt idx="1017">
                        <c:v>43809</c:v>
                      </c:pt>
                      <c:pt idx="1018">
                        <c:v>43808</c:v>
                      </c:pt>
                      <c:pt idx="1019">
                        <c:v>43805</c:v>
                      </c:pt>
                      <c:pt idx="1020">
                        <c:v>43804</c:v>
                      </c:pt>
                      <c:pt idx="1021">
                        <c:v>43803</c:v>
                      </c:pt>
                      <c:pt idx="1022">
                        <c:v>43802</c:v>
                      </c:pt>
                      <c:pt idx="1023">
                        <c:v>43801</c:v>
                      </c:pt>
                      <c:pt idx="1024">
                        <c:v>43798</c:v>
                      </c:pt>
                      <c:pt idx="1025">
                        <c:v>43797</c:v>
                      </c:pt>
                      <c:pt idx="1026">
                        <c:v>43796</c:v>
                      </c:pt>
                      <c:pt idx="1027">
                        <c:v>43795</c:v>
                      </c:pt>
                      <c:pt idx="1028">
                        <c:v>43794</c:v>
                      </c:pt>
                      <c:pt idx="1029">
                        <c:v>43791</c:v>
                      </c:pt>
                      <c:pt idx="1030">
                        <c:v>43790</c:v>
                      </c:pt>
                      <c:pt idx="1031">
                        <c:v>43789</c:v>
                      </c:pt>
                      <c:pt idx="1032">
                        <c:v>43788</c:v>
                      </c:pt>
                      <c:pt idx="1033">
                        <c:v>43787</c:v>
                      </c:pt>
                      <c:pt idx="1034">
                        <c:v>43784</c:v>
                      </c:pt>
                      <c:pt idx="1035">
                        <c:v>43783</c:v>
                      </c:pt>
                      <c:pt idx="1036">
                        <c:v>43782</c:v>
                      </c:pt>
                      <c:pt idx="1037">
                        <c:v>43781</c:v>
                      </c:pt>
                      <c:pt idx="1038">
                        <c:v>43780</c:v>
                      </c:pt>
                      <c:pt idx="1039">
                        <c:v>43777</c:v>
                      </c:pt>
                      <c:pt idx="1040">
                        <c:v>43776</c:v>
                      </c:pt>
                      <c:pt idx="1041">
                        <c:v>43775</c:v>
                      </c:pt>
                      <c:pt idx="1042">
                        <c:v>43774</c:v>
                      </c:pt>
                      <c:pt idx="1043">
                        <c:v>43773</c:v>
                      </c:pt>
                      <c:pt idx="1044">
                        <c:v>43770</c:v>
                      </c:pt>
                      <c:pt idx="1045">
                        <c:v>43769</c:v>
                      </c:pt>
                      <c:pt idx="1046">
                        <c:v>43768</c:v>
                      </c:pt>
                      <c:pt idx="1047">
                        <c:v>43767</c:v>
                      </c:pt>
                      <c:pt idx="1048">
                        <c:v>43766</c:v>
                      </c:pt>
                      <c:pt idx="1049">
                        <c:v>43763</c:v>
                      </c:pt>
                      <c:pt idx="1050">
                        <c:v>43762</c:v>
                      </c:pt>
                      <c:pt idx="1051">
                        <c:v>43761</c:v>
                      </c:pt>
                      <c:pt idx="1052">
                        <c:v>43760</c:v>
                      </c:pt>
                      <c:pt idx="1053">
                        <c:v>43759</c:v>
                      </c:pt>
                      <c:pt idx="1054">
                        <c:v>43756</c:v>
                      </c:pt>
                      <c:pt idx="1055">
                        <c:v>43755</c:v>
                      </c:pt>
                      <c:pt idx="1056">
                        <c:v>43754</c:v>
                      </c:pt>
                      <c:pt idx="1057">
                        <c:v>43753</c:v>
                      </c:pt>
                      <c:pt idx="1058">
                        <c:v>43752</c:v>
                      </c:pt>
                      <c:pt idx="1059">
                        <c:v>43749</c:v>
                      </c:pt>
                      <c:pt idx="1060">
                        <c:v>43748</c:v>
                      </c:pt>
                      <c:pt idx="1061">
                        <c:v>43747</c:v>
                      </c:pt>
                      <c:pt idx="1062">
                        <c:v>43746</c:v>
                      </c:pt>
                      <c:pt idx="1063">
                        <c:v>43745</c:v>
                      </c:pt>
                      <c:pt idx="1064">
                        <c:v>43742</c:v>
                      </c:pt>
                      <c:pt idx="1065">
                        <c:v>43741</c:v>
                      </c:pt>
                      <c:pt idx="1066">
                        <c:v>43740</c:v>
                      </c:pt>
                      <c:pt idx="1067">
                        <c:v>43739</c:v>
                      </c:pt>
                      <c:pt idx="1068">
                        <c:v>43738</c:v>
                      </c:pt>
                      <c:pt idx="1069">
                        <c:v>43735</c:v>
                      </c:pt>
                      <c:pt idx="1070">
                        <c:v>43734</c:v>
                      </c:pt>
                      <c:pt idx="1071">
                        <c:v>43733</c:v>
                      </c:pt>
                      <c:pt idx="1072">
                        <c:v>43732</c:v>
                      </c:pt>
                      <c:pt idx="1073">
                        <c:v>43731</c:v>
                      </c:pt>
                      <c:pt idx="1074">
                        <c:v>43728</c:v>
                      </c:pt>
                      <c:pt idx="1075">
                        <c:v>43727</c:v>
                      </c:pt>
                      <c:pt idx="1076">
                        <c:v>43726</c:v>
                      </c:pt>
                      <c:pt idx="1077">
                        <c:v>43725</c:v>
                      </c:pt>
                      <c:pt idx="1078">
                        <c:v>43724</c:v>
                      </c:pt>
                      <c:pt idx="1079">
                        <c:v>43721</c:v>
                      </c:pt>
                      <c:pt idx="1080">
                        <c:v>43720</c:v>
                      </c:pt>
                      <c:pt idx="1081">
                        <c:v>43719</c:v>
                      </c:pt>
                      <c:pt idx="1082">
                        <c:v>43718</c:v>
                      </c:pt>
                      <c:pt idx="1083">
                        <c:v>43717</c:v>
                      </c:pt>
                      <c:pt idx="1084">
                        <c:v>43714</c:v>
                      </c:pt>
                      <c:pt idx="1085">
                        <c:v>43713</c:v>
                      </c:pt>
                      <c:pt idx="1086">
                        <c:v>43712</c:v>
                      </c:pt>
                      <c:pt idx="1087">
                        <c:v>43711</c:v>
                      </c:pt>
                      <c:pt idx="1088">
                        <c:v>43710</c:v>
                      </c:pt>
                      <c:pt idx="1089">
                        <c:v>43707</c:v>
                      </c:pt>
                      <c:pt idx="1090">
                        <c:v>43706</c:v>
                      </c:pt>
                      <c:pt idx="1091">
                        <c:v>43705</c:v>
                      </c:pt>
                      <c:pt idx="1092">
                        <c:v>43704</c:v>
                      </c:pt>
                      <c:pt idx="1093">
                        <c:v>43700</c:v>
                      </c:pt>
                      <c:pt idx="1094">
                        <c:v>43699</c:v>
                      </c:pt>
                      <c:pt idx="1095">
                        <c:v>43698</c:v>
                      </c:pt>
                      <c:pt idx="1096">
                        <c:v>43697</c:v>
                      </c:pt>
                      <c:pt idx="1097">
                        <c:v>43696</c:v>
                      </c:pt>
                      <c:pt idx="1098">
                        <c:v>43693</c:v>
                      </c:pt>
                      <c:pt idx="1099">
                        <c:v>43692</c:v>
                      </c:pt>
                      <c:pt idx="1100">
                        <c:v>43691</c:v>
                      </c:pt>
                      <c:pt idx="1101">
                        <c:v>43690</c:v>
                      </c:pt>
                      <c:pt idx="1102">
                        <c:v>43689</c:v>
                      </c:pt>
                      <c:pt idx="1103">
                        <c:v>43686</c:v>
                      </c:pt>
                      <c:pt idx="1104">
                        <c:v>43685</c:v>
                      </c:pt>
                      <c:pt idx="1105">
                        <c:v>43684</c:v>
                      </c:pt>
                      <c:pt idx="1106">
                        <c:v>43683</c:v>
                      </c:pt>
                      <c:pt idx="1107">
                        <c:v>43682</c:v>
                      </c:pt>
                      <c:pt idx="1108">
                        <c:v>43679</c:v>
                      </c:pt>
                      <c:pt idx="1109">
                        <c:v>43678</c:v>
                      </c:pt>
                      <c:pt idx="1110">
                        <c:v>43677</c:v>
                      </c:pt>
                      <c:pt idx="1111">
                        <c:v>43676</c:v>
                      </c:pt>
                      <c:pt idx="1112">
                        <c:v>43675</c:v>
                      </c:pt>
                      <c:pt idx="1113">
                        <c:v>43672</c:v>
                      </c:pt>
                      <c:pt idx="1114">
                        <c:v>43671</c:v>
                      </c:pt>
                      <c:pt idx="1115">
                        <c:v>43670</c:v>
                      </c:pt>
                      <c:pt idx="1116">
                        <c:v>43669</c:v>
                      </c:pt>
                      <c:pt idx="1117">
                        <c:v>43668</c:v>
                      </c:pt>
                      <c:pt idx="1118">
                        <c:v>43665</c:v>
                      </c:pt>
                      <c:pt idx="1119">
                        <c:v>43664</c:v>
                      </c:pt>
                      <c:pt idx="1120">
                        <c:v>43663</c:v>
                      </c:pt>
                      <c:pt idx="1121">
                        <c:v>43662</c:v>
                      </c:pt>
                      <c:pt idx="1122">
                        <c:v>43661</c:v>
                      </c:pt>
                      <c:pt idx="1123">
                        <c:v>43658</c:v>
                      </c:pt>
                      <c:pt idx="1124">
                        <c:v>43657</c:v>
                      </c:pt>
                      <c:pt idx="1125">
                        <c:v>43656</c:v>
                      </c:pt>
                      <c:pt idx="1126">
                        <c:v>43655</c:v>
                      </c:pt>
                      <c:pt idx="1127">
                        <c:v>43654</c:v>
                      </c:pt>
                      <c:pt idx="1128">
                        <c:v>43651</c:v>
                      </c:pt>
                      <c:pt idx="1129">
                        <c:v>43650</c:v>
                      </c:pt>
                      <c:pt idx="1130">
                        <c:v>43649</c:v>
                      </c:pt>
                      <c:pt idx="1131">
                        <c:v>43648</c:v>
                      </c:pt>
                      <c:pt idx="1132">
                        <c:v>43647</c:v>
                      </c:pt>
                      <c:pt idx="1133">
                        <c:v>43644</c:v>
                      </c:pt>
                      <c:pt idx="1134">
                        <c:v>43643</c:v>
                      </c:pt>
                      <c:pt idx="1135">
                        <c:v>43642</c:v>
                      </c:pt>
                      <c:pt idx="1136">
                        <c:v>43641</c:v>
                      </c:pt>
                      <c:pt idx="1137">
                        <c:v>43640</c:v>
                      </c:pt>
                      <c:pt idx="1138">
                        <c:v>43637</c:v>
                      </c:pt>
                      <c:pt idx="1139">
                        <c:v>43636</c:v>
                      </c:pt>
                      <c:pt idx="1140">
                        <c:v>43635</c:v>
                      </c:pt>
                      <c:pt idx="1141">
                        <c:v>43634</c:v>
                      </c:pt>
                      <c:pt idx="1142">
                        <c:v>43633</c:v>
                      </c:pt>
                      <c:pt idx="1143">
                        <c:v>43630</c:v>
                      </c:pt>
                      <c:pt idx="1144">
                        <c:v>43629</c:v>
                      </c:pt>
                      <c:pt idx="1145">
                        <c:v>43628</c:v>
                      </c:pt>
                      <c:pt idx="1146">
                        <c:v>43627</c:v>
                      </c:pt>
                      <c:pt idx="1147">
                        <c:v>43626</c:v>
                      </c:pt>
                      <c:pt idx="1148">
                        <c:v>43623</c:v>
                      </c:pt>
                      <c:pt idx="1149">
                        <c:v>43622</c:v>
                      </c:pt>
                      <c:pt idx="1150">
                        <c:v>43621</c:v>
                      </c:pt>
                      <c:pt idx="1151">
                        <c:v>43620</c:v>
                      </c:pt>
                      <c:pt idx="1152">
                        <c:v>43619</c:v>
                      </c:pt>
                      <c:pt idx="1153">
                        <c:v>43616</c:v>
                      </c:pt>
                      <c:pt idx="1154">
                        <c:v>43615</c:v>
                      </c:pt>
                      <c:pt idx="1155">
                        <c:v>43614</c:v>
                      </c:pt>
                      <c:pt idx="1156">
                        <c:v>43613</c:v>
                      </c:pt>
                      <c:pt idx="1157">
                        <c:v>43609</c:v>
                      </c:pt>
                      <c:pt idx="1158">
                        <c:v>43608</c:v>
                      </c:pt>
                      <c:pt idx="1159">
                        <c:v>43607</c:v>
                      </c:pt>
                      <c:pt idx="1160">
                        <c:v>43606</c:v>
                      </c:pt>
                      <c:pt idx="1161">
                        <c:v>43605</c:v>
                      </c:pt>
                      <c:pt idx="1162">
                        <c:v>43602</c:v>
                      </c:pt>
                      <c:pt idx="1163">
                        <c:v>43601</c:v>
                      </c:pt>
                      <c:pt idx="1164">
                        <c:v>43600</c:v>
                      </c:pt>
                      <c:pt idx="1165">
                        <c:v>43599</c:v>
                      </c:pt>
                      <c:pt idx="1166">
                        <c:v>43598</c:v>
                      </c:pt>
                      <c:pt idx="1167">
                        <c:v>43595</c:v>
                      </c:pt>
                      <c:pt idx="1168">
                        <c:v>43594</c:v>
                      </c:pt>
                      <c:pt idx="1169">
                        <c:v>43593</c:v>
                      </c:pt>
                      <c:pt idx="1170">
                        <c:v>43592</c:v>
                      </c:pt>
                      <c:pt idx="1171">
                        <c:v>43588</c:v>
                      </c:pt>
                      <c:pt idx="1172">
                        <c:v>43587</c:v>
                      </c:pt>
                      <c:pt idx="1173">
                        <c:v>43585</c:v>
                      </c:pt>
                      <c:pt idx="1174">
                        <c:v>43584</c:v>
                      </c:pt>
                      <c:pt idx="1175">
                        <c:v>43581</c:v>
                      </c:pt>
                      <c:pt idx="1176">
                        <c:v>43580</c:v>
                      </c:pt>
                      <c:pt idx="1177">
                        <c:v>43579</c:v>
                      </c:pt>
                      <c:pt idx="1178">
                        <c:v>43578</c:v>
                      </c:pt>
                      <c:pt idx="1179">
                        <c:v>43573</c:v>
                      </c:pt>
                      <c:pt idx="1180">
                        <c:v>43572</c:v>
                      </c:pt>
                      <c:pt idx="1181">
                        <c:v>43571</c:v>
                      </c:pt>
                      <c:pt idx="1182">
                        <c:v>43570</c:v>
                      </c:pt>
                      <c:pt idx="1183">
                        <c:v>43567</c:v>
                      </c:pt>
                      <c:pt idx="1184">
                        <c:v>43566</c:v>
                      </c:pt>
                      <c:pt idx="1185">
                        <c:v>43565</c:v>
                      </c:pt>
                      <c:pt idx="1186">
                        <c:v>43564</c:v>
                      </c:pt>
                      <c:pt idx="1187">
                        <c:v>43563</c:v>
                      </c:pt>
                      <c:pt idx="1188">
                        <c:v>43560</c:v>
                      </c:pt>
                      <c:pt idx="1189">
                        <c:v>43559</c:v>
                      </c:pt>
                      <c:pt idx="1190">
                        <c:v>43558</c:v>
                      </c:pt>
                      <c:pt idx="1191">
                        <c:v>43557</c:v>
                      </c:pt>
                      <c:pt idx="1192">
                        <c:v>43556</c:v>
                      </c:pt>
                      <c:pt idx="1193">
                        <c:v>43553</c:v>
                      </c:pt>
                      <c:pt idx="1194">
                        <c:v>43552</c:v>
                      </c:pt>
                      <c:pt idx="1195">
                        <c:v>43551</c:v>
                      </c:pt>
                      <c:pt idx="1196">
                        <c:v>43550</c:v>
                      </c:pt>
                      <c:pt idx="1197">
                        <c:v>43549</c:v>
                      </c:pt>
                      <c:pt idx="1198">
                        <c:v>43546</c:v>
                      </c:pt>
                      <c:pt idx="1199">
                        <c:v>43545</c:v>
                      </c:pt>
                      <c:pt idx="1200">
                        <c:v>43544</c:v>
                      </c:pt>
                      <c:pt idx="1201">
                        <c:v>43543</c:v>
                      </c:pt>
                    </c:numCache>
                  </c:numRef>
                </c:cat>
                <c:val>
                  <c:numRef>
                    <c:extLst>
                      <c:ext uri="{02D57815-91ED-43cb-92C2-25804820EDAC}">
                        <c15:formulaRef>
                          <c15:sqref>'CZ VTP gas (CZ)'!$F$5:$F$1206</c15:sqref>
                        </c15:formulaRef>
                      </c:ext>
                    </c:extLst>
                    <c:numCache>
                      <c:formatCode>#,##0.00</c:formatCode>
                      <c:ptCount val="1202"/>
                      <c:pt idx="0">
                        <c:v>41.079000000000001</c:v>
                      </c:pt>
                      <c:pt idx="1">
                        <c:v>41.02</c:v>
                      </c:pt>
                      <c:pt idx="2">
                        <c:v>40.591000000000001</c:v>
                      </c:pt>
                      <c:pt idx="3">
                        <c:v>40.548000000000002</c:v>
                      </c:pt>
                      <c:pt idx="4">
                        <c:v>40.786000000000001</c:v>
                      </c:pt>
                      <c:pt idx="5">
                        <c:v>40.777999999999999</c:v>
                      </c:pt>
                      <c:pt idx="6">
                        <c:v>40.786999999999999</c:v>
                      </c:pt>
                      <c:pt idx="7">
                        <c:v>40.795999999999999</c:v>
                      </c:pt>
                      <c:pt idx="8">
                        <c:v>40.933999999999997</c:v>
                      </c:pt>
                      <c:pt idx="9">
                        <c:v>40.912999999999997</c:v>
                      </c:pt>
                      <c:pt idx="10">
                        <c:v>40.734999999999999</c:v>
                      </c:pt>
                      <c:pt idx="11">
                        <c:v>41.298000000000002</c:v>
                      </c:pt>
                      <c:pt idx="12">
                        <c:v>40.473999999999997</c:v>
                      </c:pt>
                      <c:pt idx="13">
                        <c:v>40.46</c:v>
                      </c:pt>
                      <c:pt idx="14">
                        <c:v>40.320999999999998</c:v>
                      </c:pt>
                      <c:pt idx="15">
                        <c:v>41.378999999999998</c:v>
                      </c:pt>
                      <c:pt idx="16">
                        <c:v>41.406999999999996</c:v>
                      </c:pt>
                      <c:pt idx="17">
                        <c:v>40.581000000000003</c:v>
                      </c:pt>
                      <c:pt idx="18">
                        <c:v>40.61</c:v>
                      </c:pt>
                      <c:pt idx="19">
                        <c:v>41.957000000000001</c:v>
                      </c:pt>
                      <c:pt idx="20">
                        <c:v>41.896000000000001</c:v>
                      </c:pt>
                      <c:pt idx="21">
                        <c:v>42.033000000000001</c:v>
                      </c:pt>
                      <c:pt idx="22">
                        <c:v>41.662999999999997</c:v>
                      </c:pt>
                      <c:pt idx="23">
                        <c:v>41.658000000000001</c:v>
                      </c:pt>
                      <c:pt idx="24">
                        <c:v>42.319000000000003</c:v>
                      </c:pt>
                      <c:pt idx="25">
                        <c:v>41.694000000000003</c:v>
                      </c:pt>
                      <c:pt idx="26">
                        <c:v>41.600999999999999</c:v>
                      </c:pt>
                      <c:pt idx="27">
                        <c:v>41.68</c:v>
                      </c:pt>
                      <c:pt idx="28">
                        <c:v>41.122999999999998</c:v>
                      </c:pt>
                      <c:pt idx="29">
                        <c:v>41.16</c:v>
                      </c:pt>
                      <c:pt idx="30">
                        <c:v>42.11</c:v>
                      </c:pt>
                      <c:pt idx="31">
                        <c:v>42.633000000000003</c:v>
                      </c:pt>
                      <c:pt idx="32">
                        <c:v>42.06</c:v>
                      </c:pt>
                      <c:pt idx="33">
                        <c:v>42.244999999999997</c:v>
                      </c:pt>
                      <c:pt idx="34">
                        <c:v>41.41</c:v>
                      </c:pt>
                      <c:pt idx="35">
                        <c:v>40.000999999999998</c:v>
                      </c:pt>
                      <c:pt idx="36">
                        <c:v>39.43</c:v>
                      </c:pt>
                      <c:pt idx="37">
                        <c:v>40.01</c:v>
                      </c:pt>
                      <c:pt idx="38">
                        <c:v>39.36</c:v>
                      </c:pt>
                      <c:pt idx="39">
                        <c:v>40.68</c:v>
                      </c:pt>
                      <c:pt idx="40">
                        <c:v>41.26</c:v>
                      </c:pt>
                      <c:pt idx="41">
                        <c:v>41.48</c:v>
                      </c:pt>
                      <c:pt idx="42">
                        <c:v>41.2</c:v>
                      </c:pt>
                      <c:pt idx="43">
                        <c:v>41.46</c:v>
                      </c:pt>
                      <c:pt idx="44">
                        <c:v>42.552999999999997</c:v>
                      </c:pt>
                      <c:pt idx="45">
                        <c:v>41.83</c:v>
                      </c:pt>
                      <c:pt idx="46">
                        <c:v>41.98</c:v>
                      </c:pt>
                      <c:pt idx="47">
                        <c:v>42.212000000000003</c:v>
                      </c:pt>
                      <c:pt idx="48">
                        <c:v>43.01</c:v>
                      </c:pt>
                      <c:pt idx="49">
                        <c:v>42.98</c:v>
                      </c:pt>
                      <c:pt idx="50">
                        <c:v>43.51</c:v>
                      </c:pt>
                      <c:pt idx="51">
                        <c:v>43.378999999999998</c:v>
                      </c:pt>
                      <c:pt idx="52">
                        <c:v>43.786000000000001</c:v>
                      </c:pt>
                      <c:pt idx="53">
                        <c:v>43.32</c:v>
                      </c:pt>
                      <c:pt idx="54">
                        <c:v>43.71</c:v>
                      </c:pt>
                      <c:pt idx="55">
                        <c:v>43.148000000000003</c:v>
                      </c:pt>
                      <c:pt idx="56">
                        <c:v>42.685000000000002</c:v>
                      </c:pt>
                      <c:pt idx="57">
                        <c:v>42.11</c:v>
                      </c:pt>
                      <c:pt idx="58">
                        <c:v>42.755000000000003</c:v>
                      </c:pt>
                      <c:pt idx="59">
                        <c:v>42.16</c:v>
                      </c:pt>
                      <c:pt idx="60">
                        <c:v>42.36</c:v>
                      </c:pt>
                      <c:pt idx="61">
                        <c:v>41.948</c:v>
                      </c:pt>
                      <c:pt idx="62">
                        <c:v>42.26</c:v>
                      </c:pt>
                      <c:pt idx="63">
                        <c:v>41.636000000000003</c:v>
                      </c:pt>
                      <c:pt idx="64">
                        <c:v>42.51</c:v>
                      </c:pt>
                      <c:pt idx="65">
                        <c:v>40.918999999999997</c:v>
                      </c:pt>
                      <c:pt idx="66">
                        <c:v>40.31</c:v>
                      </c:pt>
                      <c:pt idx="67">
                        <c:v>41.261000000000003</c:v>
                      </c:pt>
                      <c:pt idx="68">
                        <c:v>42.008000000000003</c:v>
                      </c:pt>
                      <c:pt idx="69">
                        <c:v>42.173000000000002</c:v>
                      </c:pt>
                      <c:pt idx="70">
                        <c:v>42</c:v>
                      </c:pt>
                      <c:pt idx="71">
                        <c:v>41.639000000000003</c:v>
                      </c:pt>
                      <c:pt idx="72">
                        <c:v>41.71</c:v>
                      </c:pt>
                      <c:pt idx="73">
                        <c:v>42.25</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1E-3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1E-3</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numCache>
                  </c:numRef>
                </c:val>
                <c:smooth val="0"/>
                <c:extLst>
                  <c:ext xmlns:c16="http://schemas.microsoft.com/office/drawing/2014/chart" uri="{C3380CC4-5D6E-409C-BE32-E72D297353CC}">
                    <c16:uniqueId val="{00000005-3AE6-4758-B0B5-7DAE7445D868}"/>
                  </c:ext>
                </c:extLst>
              </c15:ser>
            </c15:filteredLineSeries>
          </c:ext>
        </c:extLst>
      </c:lineChart>
      <c:dateAx>
        <c:axId val="33218975"/>
        <c:scaling>
          <c:orientation val="minMax"/>
          <c:min val="44927"/>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33220943"/>
        <c:crosses val="autoZero"/>
        <c:auto val="1"/>
        <c:lblOffset val="100"/>
        <c:baseTimeUnit val="days"/>
      </c:dateAx>
      <c:valAx>
        <c:axId val="33220943"/>
        <c:scaling>
          <c:orientation val="minMax"/>
          <c:max val="90"/>
          <c:min val="40"/>
        </c:scaling>
        <c:delete val="0"/>
        <c:axPos val="l"/>
        <c:majorGridlines>
          <c:spPr>
            <a:ln w="9525" cap="flat" cmpd="sng" algn="ctr">
              <a:solidFill>
                <a:schemeClr val="bg1">
                  <a:lumMod val="50000"/>
                  <a:alpha val="30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r>
                  <a:rPr lang="cs-CZ"/>
                  <a:t>EUR/MWh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332189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037143151745031E-2"/>
          <c:y val="1.4382954877201695E-2"/>
          <c:w val="0.91435541861605718"/>
          <c:h val="0.85856865900023149"/>
        </c:manualLayout>
      </c:layout>
      <c:lineChart>
        <c:grouping val="standard"/>
        <c:varyColors val="0"/>
        <c:ser>
          <c:idx val="0"/>
          <c:order val="0"/>
          <c:tx>
            <c:strRef>
              <c:f>Sheet1!$B$1</c:f>
              <c:strCache>
                <c:ptCount val="1"/>
                <c:pt idx="0">
                  <c:v>IEU ECX EUA DEC3/d</c:v>
                </c:pt>
              </c:strCache>
            </c:strRef>
          </c:tx>
          <c:spPr>
            <a:ln w="19050" cap="rnd">
              <a:solidFill>
                <a:schemeClr val="tx2"/>
              </a:solidFill>
              <a:round/>
            </a:ln>
            <a:effectLst/>
          </c:spPr>
          <c:marker>
            <c:symbol val="none"/>
          </c:marker>
          <c:dLbls>
            <c:dLbl>
              <c:idx val="233"/>
              <c:layout>
                <c:manualLayout>
                  <c:x val="0"/>
                  <c:y val="-1.38036938481723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78D-4C9F-B69C-9C9AFAB3713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Sheet1!$A$2:$A$235</c:f>
              <c:numCache>
                <c:formatCode>m/d/yyyy</c:formatCode>
                <c:ptCount val="234"/>
                <c:pt idx="0">
                  <c:v>45254</c:v>
                </c:pt>
                <c:pt idx="1">
                  <c:v>45253</c:v>
                </c:pt>
                <c:pt idx="2">
                  <c:v>45252</c:v>
                </c:pt>
                <c:pt idx="3">
                  <c:v>45251</c:v>
                </c:pt>
                <c:pt idx="4">
                  <c:v>45250</c:v>
                </c:pt>
                <c:pt idx="5">
                  <c:v>45247</c:v>
                </c:pt>
                <c:pt idx="6">
                  <c:v>45246</c:v>
                </c:pt>
                <c:pt idx="7">
                  <c:v>45245</c:v>
                </c:pt>
                <c:pt idx="8">
                  <c:v>45244</c:v>
                </c:pt>
                <c:pt idx="9">
                  <c:v>45243</c:v>
                </c:pt>
                <c:pt idx="10">
                  <c:v>45240</c:v>
                </c:pt>
                <c:pt idx="11">
                  <c:v>45239</c:v>
                </c:pt>
                <c:pt idx="12">
                  <c:v>45238</c:v>
                </c:pt>
                <c:pt idx="13">
                  <c:v>45237</c:v>
                </c:pt>
                <c:pt idx="14">
                  <c:v>45236</c:v>
                </c:pt>
                <c:pt idx="15">
                  <c:v>45233</c:v>
                </c:pt>
                <c:pt idx="16">
                  <c:v>45232</c:v>
                </c:pt>
                <c:pt idx="17">
                  <c:v>45231</c:v>
                </c:pt>
                <c:pt idx="18">
                  <c:v>45230</c:v>
                </c:pt>
                <c:pt idx="19">
                  <c:v>45229</c:v>
                </c:pt>
                <c:pt idx="20">
                  <c:v>45226</c:v>
                </c:pt>
                <c:pt idx="21">
                  <c:v>45225</c:v>
                </c:pt>
                <c:pt idx="22">
                  <c:v>45224</c:v>
                </c:pt>
                <c:pt idx="23">
                  <c:v>45223</c:v>
                </c:pt>
                <c:pt idx="24">
                  <c:v>45222</c:v>
                </c:pt>
                <c:pt idx="25">
                  <c:v>45219</c:v>
                </c:pt>
                <c:pt idx="26">
                  <c:v>45218</c:v>
                </c:pt>
                <c:pt idx="27">
                  <c:v>45217</c:v>
                </c:pt>
                <c:pt idx="28">
                  <c:v>45216</c:v>
                </c:pt>
                <c:pt idx="29">
                  <c:v>45215</c:v>
                </c:pt>
                <c:pt idx="30">
                  <c:v>45212</c:v>
                </c:pt>
                <c:pt idx="31">
                  <c:v>45211</c:v>
                </c:pt>
                <c:pt idx="32">
                  <c:v>45210</c:v>
                </c:pt>
                <c:pt idx="33">
                  <c:v>45209</c:v>
                </c:pt>
                <c:pt idx="34">
                  <c:v>45208</c:v>
                </c:pt>
                <c:pt idx="35">
                  <c:v>45205</c:v>
                </c:pt>
                <c:pt idx="36">
                  <c:v>45204</c:v>
                </c:pt>
                <c:pt idx="37">
                  <c:v>45203</c:v>
                </c:pt>
                <c:pt idx="38">
                  <c:v>45202</c:v>
                </c:pt>
                <c:pt idx="39">
                  <c:v>45201</c:v>
                </c:pt>
                <c:pt idx="40">
                  <c:v>45198</c:v>
                </c:pt>
                <c:pt idx="41">
                  <c:v>45197</c:v>
                </c:pt>
                <c:pt idx="42">
                  <c:v>45196</c:v>
                </c:pt>
                <c:pt idx="43">
                  <c:v>45195</c:v>
                </c:pt>
                <c:pt idx="44">
                  <c:v>45194</c:v>
                </c:pt>
                <c:pt idx="45">
                  <c:v>45191</c:v>
                </c:pt>
                <c:pt idx="46">
                  <c:v>45190</c:v>
                </c:pt>
                <c:pt idx="47">
                  <c:v>45189</c:v>
                </c:pt>
                <c:pt idx="48">
                  <c:v>45188</c:v>
                </c:pt>
                <c:pt idx="49">
                  <c:v>45187</c:v>
                </c:pt>
                <c:pt idx="50">
                  <c:v>45184</c:v>
                </c:pt>
                <c:pt idx="51">
                  <c:v>45183</c:v>
                </c:pt>
                <c:pt idx="52">
                  <c:v>45182</c:v>
                </c:pt>
                <c:pt idx="53">
                  <c:v>45181</c:v>
                </c:pt>
                <c:pt idx="54">
                  <c:v>45180</c:v>
                </c:pt>
                <c:pt idx="55">
                  <c:v>45177</c:v>
                </c:pt>
                <c:pt idx="56">
                  <c:v>45176</c:v>
                </c:pt>
                <c:pt idx="57">
                  <c:v>45175</c:v>
                </c:pt>
                <c:pt idx="58">
                  <c:v>45174</c:v>
                </c:pt>
                <c:pt idx="59">
                  <c:v>45173</c:v>
                </c:pt>
                <c:pt idx="60">
                  <c:v>45170</c:v>
                </c:pt>
                <c:pt idx="61">
                  <c:v>45169</c:v>
                </c:pt>
                <c:pt idx="62">
                  <c:v>45168</c:v>
                </c:pt>
                <c:pt idx="63">
                  <c:v>45167</c:v>
                </c:pt>
                <c:pt idx="64">
                  <c:v>45166</c:v>
                </c:pt>
                <c:pt idx="65">
                  <c:v>45163</c:v>
                </c:pt>
                <c:pt idx="66">
                  <c:v>45162</c:v>
                </c:pt>
                <c:pt idx="67">
                  <c:v>45161</c:v>
                </c:pt>
                <c:pt idx="68">
                  <c:v>45160</c:v>
                </c:pt>
                <c:pt idx="69">
                  <c:v>45159</c:v>
                </c:pt>
                <c:pt idx="70">
                  <c:v>45156</c:v>
                </c:pt>
                <c:pt idx="71">
                  <c:v>45155</c:v>
                </c:pt>
                <c:pt idx="72">
                  <c:v>45154</c:v>
                </c:pt>
                <c:pt idx="73">
                  <c:v>45153</c:v>
                </c:pt>
                <c:pt idx="74">
                  <c:v>45152</c:v>
                </c:pt>
                <c:pt idx="75">
                  <c:v>45149</c:v>
                </c:pt>
                <c:pt idx="76">
                  <c:v>45148</c:v>
                </c:pt>
                <c:pt idx="77">
                  <c:v>45147</c:v>
                </c:pt>
                <c:pt idx="78">
                  <c:v>45146</c:v>
                </c:pt>
                <c:pt idx="79">
                  <c:v>45145</c:v>
                </c:pt>
                <c:pt idx="80">
                  <c:v>45142</c:v>
                </c:pt>
                <c:pt idx="81">
                  <c:v>45141</c:v>
                </c:pt>
                <c:pt idx="82">
                  <c:v>45140</c:v>
                </c:pt>
                <c:pt idx="83">
                  <c:v>45139</c:v>
                </c:pt>
                <c:pt idx="84">
                  <c:v>45138</c:v>
                </c:pt>
                <c:pt idx="85">
                  <c:v>45135</c:v>
                </c:pt>
                <c:pt idx="86">
                  <c:v>45134</c:v>
                </c:pt>
                <c:pt idx="87">
                  <c:v>45133</c:v>
                </c:pt>
                <c:pt idx="88">
                  <c:v>45132</c:v>
                </c:pt>
                <c:pt idx="89">
                  <c:v>45131</c:v>
                </c:pt>
                <c:pt idx="90">
                  <c:v>45128</c:v>
                </c:pt>
                <c:pt idx="91">
                  <c:v>45127</c:v>
                </c:pt>
                <c:pt idx="92">
                  <c:v>45126</c:v>
                </c:pt>
                <c:pt idx="93">
                  <c:v>45125</c:v>
                </c:pt>
                <c:pt idx="94">
                  <c:v>45124</c:v>
                </c:pt>
                <c:pt idx="95">
                  <c:v>45121</c:v>
                </c:pt>
                <c:pt idx="96">
                  <c:v>45120</c:v>
                </c:pt>
                <c:pt idx="97">
                  <c:v>45119</c:v>
                </c:pt>
                <c:pt idx="98">
                  <c:v>45118</c:v>
                </c:pt>
                <c:pt idx="99">
                  <c:v>45117</c:v>
                </c:pt>
                <c:pt idx="100">
                  <c:v>45114</c:v>
                </c:pt>
                <c:pt idx="101">
                  <c:v>45113</c:v>
                </c:pt>
                <c:pt idx="102">
                  <c:v>45112</c:v>
                </c:pt>
                <c:pt idx="103">
                  <c:v>45111</c:v>
                </c:pt>
                <c:pt idx="104">
                  <c:v>45110</c:v>
                </c:pt>
                <c:pt idx="105">
                  <c:v>45107</c:v>
                </c:pt>
                <c:pt idx="106">
                  <c:v>45106</c:v>
                </c:pt>
                <c:pt idx="107">
                  <c:v>45105</c:v>
                </c:pt>
                <c:pt idx="108">
                  <c:v>45104</c:v>
                </c:pt>
                <c:pt idx="109">
                  <c:v>45103</c:v>
                </c:pt>
                <c:pt idx="110">
                  <c:v>45100</c:v>
                </c:pt>
                <c:pt idx="111">
                  <c:v>45099</c:v>
                </c:pt>
                <c:pt idx="112">
                  <c:v>45098</c:v>
                </c:pt>
                <c:pt idx="113">
                  <c:v>45097</c:v>
                </c:pt>
                <c:pt idx="114">
                  <c:v>45096</c:v>
                </c:pt>
                <c:pt idx="115">
                  <c:v>45093</c:v>
                </c:pt>
                <c:pt idx="116">
                  <c:v>45092</c:v>
                </c:pt>
                <c:pt idx="117">
                  <c:v>45091</c:v>
                </c:pt>
                <c:pt idx="118">
                  <c:v>45090</c:v>
                </c:pt>
                <c:pt idx="119">
                  <c:v>45089</c:v>
                </c:pt>
                <c:pt idx="120">
                  <c:v>45086</c:v>
                </c:pt>
                <c:pt idx="121">
                  <c:v>45085</c:v>
                </c:pt>
                <c:pt idx="122">
                  <c:v>45084</c:v>
                </c:pt>
                <c:pt idx="123">
                  <c:v>45083</c:v>
                </c:pt>
                <c:pt idx="124">
                  <c:v>45082</c:v>
                </c:pt>
                <c:pt idx="125">
                  <c:v>45079</c:v>
                </c:pt>
                <c:pt idx="126">
                  <c:v>45078</c:v>
                </c:pt>
                <c:pt idx="127">
                  <c:v>45077</c:v>
                </c:pt>
                <c:pt idx="128">
                  <c:v>45076</c:v>
                </c:pt>
                <c:pt idx="129">
                  <c:v>45075</c:v>
                </c:pt>
                <c:pt idx="130">
                  <c:v>45072</c:v>
                </c:pt>
                <c:pt idx="131">
                  <c:v>45071</c:v>
                </c:pt>
                <c:pt idx="132">
                  <c:v>45070</c:v>
                </c:pt>
                <c:pt idx="133">
                  <c:v>45069</c:v>
                </c:pt>
                <c:pt idx="134">
                  <c:v>45068</c:v>
                </c:pt>
                <c:pt idx="135">
                  <c:v>45065</c:v>
                </c:pt>
                <c:pt idx="136">
                  <c:v>45064</c:v>
                </c:pt>
                <c:pt idx="137">
                  <c:v>45063</c:v>
                </c:pt>
                <c:pt idx="138">
                  <c:v>45062</c:v>
                </c:pt>
                <c:pt idx="139">
                  <c:v>45061</c:v>
                </c:pt>
                <c:pt idx="140">
                  <c:v>45058</c:v>
                </c:pt>
                <c:pt idx="141">
                  <c:v>45057</c:v>
                </c:pt>
                <c:pt idx="142">
                  <c:v>45056</c:v>
                </c:pt>
                <c:pt idx="143">
                  <c:v>45055</c:v>
                </c:pt>
                <c:pt idx="144">
                  <c:v>45054</c:v>
                </c:pt>
                <c:pt idx="145">
                  <c:v>45051</c:v>
                </c:pt>
                <c:pt idx="146">
                  <c:v>45050</c:v>
                </c:pt>
                <c:pt idx="147">
                  <c:v>45049</c:v>
                </c:pt>
                <c:pt idx="148">
                  <c:v>45048</c:v>
                </c:pt>
                <c:pt idx="149">
                  <c:v>45047</c:v>
                </c:pt>
                <c:pt idx="150">
                  <c:v>45044</c:v>
                </c:pt>
                <c:pt idx="151">
                  <c:v>45043</c:v>
                </c:pt>
                <c:pt idx="152">
                  <c:v>45042</c:v>
                </c:pt>
                <c:pt idx="153">
                  <c:v>45041</c:v>
                </c:pt>
                <c:pt idx="154">
                  <c:v>45040</c:v>
                </c:pt>
                <c:pt idx="155">
                  <c:v>45037</c:v>
                </c:pt>
                <c:pt idx="156">
                  <c:v>45036</c:v>
                </c:pt>
                <c:pt idx="157">
                  <c:v>45035</c:v>
                </c:pt>
                <c:pt idx="158">
                  <c:v>45034</c:v>
                </c:pt>
                <c:pt idx="159">
                  <c:v>45033</c:v>
                </c:pt>
                <c:pt idx="160">
                  <c:v>45030</c:v>
                </c:pt>
                <c:pt idx="161">
                  <c:v>45029</c:v>
                </c:pt>
                <c:pt idx="162">
                  <c:v>45028</c:v>
                </c:pt>
                <c:pt idx="163">
                  <c:v>45027</c:v>
                </c:pt>
                <c:pt idx="164">
                  <c:v>45026</c:v>
                </c:pt>
                <c:pt idx="165">
                  <c:v>45022</c:v>
                </c:pt>
                <c:pt idx="166">
                  <c:v>45021</c:v>
                </c:pt>
                <c:pt idx="167">
                  <c:v>45020</c:v>
                </c:pt>
                <c:pt idx="168">
                  <c:v>45019</c:v>
                </c:pt>
                <c:pt idx="169">
                  <c:v>45016</c:v>
                </c:pt>
                <c:pt idx="170">
                  <c:v>45015</c:v>
                </c:pt>
                <c:pt idx="171">
                  <c:v>45014</c:v>
                </c:pt>
                <c:pt idx="172">
                  <c:v>45013</c:v>
                </c:pt>
                <c:pt idx="173">
                  <c:v>45012</c:v>
                </c:pt>
                <c:pt idx="174">
                  <c:v>45009</c:v>
                </c:pt>
                <c:pt idx="175">
                  <c:v>45008</c:v>
                </c:pt>
                <c:pt idx="176">
                  <c:v>45007</c:v>
                </c:pt>
                <c:pt idx="177">
                  <c:v>45006</c:v>
                </c:pt>
                <c:pt idx="178">
                  <c:v>45005</c:v>
                </c:pt>
                <c:pt idx="179">
                  <c:v>45002</c:v>
                </c:pt>
                <c:pt idx="180">
                  <c:v>45001</c:v>
                </c:pt>
                <c:pt idx="181">
                  <c:v>45000</c:v>
                </c:pt>
                <c:pt idx="182">
                  <c:v>44999</c:v>
                </c:pt>
                <c:pt idx="183">
                  <c:v>44998</c:v>
                </c:pt>
                <c:pt idx="184">
                  <c:v>44995</c:v>
                </c:pt>
                <c:pt idx="185">
                  <c:v>44994</c:v>
                </c:pt>
                <c:pt idx="186">
                  <c:v>44993</c:v>
                </c:pt>
                <c:pt idx="187">
                  <c:v>44992</c:v>
                </c:pt>
                <c:pt idx="188">
                  <c:v>44991</c:v>
                </c:pt>
                <c:pt idx="189">
                  <c:v>44988</c:v>
                </c:pt>
                <c:pt idx="190">
                  <c:v>44987</c:v>
                </c:pt>
                <c:pt idx="191">
                  <c:v>44986</c:v>
                </c:pt>
                <c:pt idx="192">
                  <c:v>44985</c:v>
                </c:pt>
                <c:pt idx="193">
                  <c:v>44984</c:v>
                </c:pt>
                <c:pt idx="194">
                  <c:v>44981</c:v>
                </c:pt>
                <c:pt idx="195">
                  <c:v>44980</c:v>
                </c:pt>
                <c:pt idx="196">
                  <c:v>44979</c:v>
                </c:pt>
                <c:pt idx="197">
                  <c:v>44978</c:v>
                </c:pt>
                <c:pt idx="198">
                  <c:v>44977</c:v>
                </c:pt>
                <c:pt idx="199">
                  <c:v>44974</c:v>
                </c:pt>
                <c:pt idx="200">
                  <c:v>44973</c:v>
                </c:pt>
                <c:pt idx="201">
                  <c:v>44972</c:v>
                </c:pt>
                <c:pt idx="202">
                  <c:v>44971</c:v>
                </c:pt>
                <c:pt idx="203">
                  <c:v>44970</c:v>
                </c:pt>
                <c:pt idx="204">
                  <c:v>44967</c:v>
                </c:pt>
                <c:pt idx="205">
                  <c:v>44966</c:v>
                </c:pt>
                <c:pt idx="206">
                  <c:v>44965</c:v>
                </c:pt>
                <c:pt idx="207">
                  <c:v>44964</c:v>
                </c:pt>
                <c:pt idx="208">
                  <c:v>44963</c:v>
                </c:pt>
                <c:pt idx="209">
                  <c:v>44960</c:v>
                </c:pt>
                <c:pt idx="210">
                  <c:v>44959</c:v>
                </c:pt>
                <c:pt idx="211">
                  <c:v>44958</c:v>
                </c:pt>
                <c:pt idx="212">
                  <c:v>44957</c:v>
                </c:pt>
                <c:pt idx="213">
                  <c:v>44956</c:v>
                </c:pt>
                <c:pt idx="214">
                  <c:v>44953</c:v>
                </c:pt>
                <c:pt idx="215">
                  <c:v>44952</c:v>
                </c:pt>
                <c:pt idx="216">
                  <c:v>44951</c:v>
                </c:pt>
                <c:pt idx="217">
                  <c:v>44950</c:v>
                </c:pt>
                <c:pt idx="218">
                  <c:v>44949</c:v>
                </c:pt>
                <c:pt idx="219">
                  <c:v>44946</c:v>
                </c:pt>
                <c:pt idx="220">
                  <c:v>44945</c:v>
                </c:pt>
                <c:pt idx="221">
                  <c:v>44944</c:v>
                </c:pt>
                <c:pt idx="222">
                  <c:v>44943</c:v>
                </c:pt>
                <c:pt idx="223">
                  <c:v>44942</c:v>
                </c:pt>
                <c:pt idx="224">
                  <c:v>44939</c:v>
                </c:pt>
                <c:pt idx="225">
                  <c:v>44938</c:v>
                </c:pt>
                <c:pt idx="226">
                  <c:v>44937</c:v>
                </c:pt>
                <c:pt idx="227">
                  <c:v>44936</c:v>
                </c:pt>
                <c:pt idx="228">
                  <c:v>44935</c:v>
                </c:pt>
                <c:pt idx="229">
                  <c:v>44932</c:v>
                </c:pt>
                <c:pt idx="230">
                  <c:v>44931</c:v>
                </c:pt>
                <c:pt idx="231">
                  <c:v>44930</c:v>
                </c:pt>
                <c:pt idx="232">
                  <c:v>44929</c:v>
                </c:pt>
                <c:pt idx="233">
                  <c:v>44928</c:v>
                </c:pt>
              </c:numCache>
            </c:numRef>
          </c:cat>
          <c:val>
            <c:numRef>
              <c:f>Sheet1!$B$2:$B$235</c:f>
              <c:numCache>
                <c:formatCode>0.00</c:formatCode>
                <c:ptCount val="234"/>
                <c:pt idx="0">
                  <c:v>76.599999999999994</c:v>
                </c:pt>
                <c:pt idx="1">
                  <c:v>76.59</c:v>
                </c:pt>
                <c:pt idx="2">
                  <c:v>75.19</c:v>
                </c:pt>
                <c:pt idx="3">
                  <c:v>75.37</c:v>
                </c:pt>
                <c:pt idx="4">
                  <c:v>76.61</c:v>
                </c:pt>
                <c:pt idx="5" formatCode="General">
                  <c:v>76.55</c:v>
                </c:pt>
                <c:pt idx="6" formatCode="General">
                  <c:v>77.010000000000005</c:v>
                </c:pt>
                <c:pt idx="7" formatCode="General">
                  <c:v>79.739999999999995</c:v>
                </c:pt>
                <c:pt idx="8" formatCode="General">
                  <c:v>78.63</c:v>
                </c:pt>
                <c:pt idx="9" formatCode="General">
                  <c:v>77.48</c:v>
                </c:pt>
                <c:pt idx="10" formatCode="General">
                  <c:v>78.7</c:v>
                </c:pt>
                <c:pt idx="11" formatCode="General">
                  <c:v>77.38</c:v>
                </c:pt>
                <c:pt idx="12" formatCode="General">
                  <c:v>75.7</c:v>
                </c:pt>
                <c:pt idx="13" formatCode="General">
                  <c:v>75.25</c:v>
                </c:pt>
                <c:pt idx="14" formatCode="General">
                  <c:v>75.84</c:v>
                </c:pt>
                <c:pt idx="15" formatCode="General">
                  <c:v>77.64</c:v>
                </c:pt>
                <c:pt idx="16" formatCode="General">
                  <c:v>78.61</c:v>
                </c:pt>
                <c:pt idx="17" formatCode="General">
                  <c:v>78.540000000000006</c:v>
                </c:pt>
                <c:pt idx="18" formatCode="General">
                  <c:v>79.05</c:v>
                </c:pt>
                <c:pt idx="19" formatCode="General">
                  <c:v>78.72</c:v>
                </c:pt>
                <c:pt idx="20" formatCode="General">
                  <c:v>79.349999999999994</c:v>
                </c:pt>
                <c:pt idx="21" formatCode="General">
                  <c:v>79.650000000000006</c:v>
                </c:pt>
                <c:pt idx="22" formatCode="General">
                  <c:v>79.92</c:v>
                </c:pt>
                <c:pt idx="23" formatCode="General">
                  <c:v>80.58</c:v>
                </c:pt>
                <c:pt idx="24" formatCode="General">
                  <c:v>80.5</c:v>
                </c:pt>
                <c:pt idx="25" formatCode="General">
                  <c:v>81.41</c:v>
                </c:pt>
                <c:pt idx="26" formatCode="General">
                  <c:v>81.760000000000005</c:v>
                </c:pt>
                <c:pt idx="27" formatCode="General">
                  <c:v>81.86</c:v>
                </c:pt>
                <c:pt idx="28" formatCode="General">
                  <c:v>82.55</c:v>
                </c:pt>
                <c:pt idx="29" formatCode="General">
                  <c:v>83.35</c:v>
                </c:pt>
                <c:pt idx="30" formatCode="General">
                  <c:v>85.95</c:v>
                </c:pt>
                <c:pt idx="31" formatCode="General">
                  <c:v>85.23</c:v>
                </c:pt>
                <c:pt idx="32" formatCode="General">
                  <c:v>84.12</c:v>
                </c:pt>
                <c:pt idx="33" formatCode="General">
                  <c:v>84.82</c:v>
                </c:pt>
                <c:pt idx="34" formatCode="General">
                  <c:v>81.75</c:v>
                </c:pt>
                <c:pt idx="35" formatCode="General">
                  <c:v>80.459999999999994</c:v>
                </c:pt>
                <c:pt idx="36" formatCode="General">
                  <c:v>80.510000000000005</c:v>
                </c:pt>
                <c:pt idx="37" formatCode="General">
                  <c:v>81.67</c:v>
                </c:pt>
                <c:pt idx="38" formatCode="General">
                  <c:v>79.650000000000006</c:v>
                </c:pt>
                <c:pt idx="39" formatCode="General">
                  <c:v>80.8</c:v>
                </c:pt>
                <c:pt idx="40" formatCode="General">
                  <c:v>81.67</c:v>
                </c:pt>
                <c:pt idx="41" formatCode="General">
                  <c:v>82.71</c:v>
                </c:pt>
                <c:pt idx="42" formatCode="General">
                  <c:v>82.29</c:v>
                </c:pt>
                <c:pt idx="43" formatCode="General">
                  <c:v>82.92</c:v>
                </c:pt>
                <c:pt idx="44" formatCode="General">
                  <c:v>85.27</c:v>
                </c:pt>
                <c:pt idx="45" formatCode="General">
                  <c:v>85.48</c:v>
                </c:pt>
                <c:pt idx="46" formatCode="General">
                  <c:v>84.14</c:v>
                </c:pt>
                <c:pt idx="47" formatCode="General">
                  <c:v>82.81</c:v>
                </c:pt>
                <c:pt idx="48" formatCode="General">
                  <c:v>81.23</c:v>
                </c:pt>
                <c:pt idx="49" formatCode="General">
                  <c:v>80.84</c:v>
                </c:pt>
                <c:pt idx="50" formatCode="General">
                  <c:v>82.31</c:v>
                </c:pt>
                <c:pt idx="51" formatCode="General">
                  <c:v>83.12</c:v>
                </c:pt>
                <c:pt idx="52" formatCode="General">
                  <c:v>83.01</c:v>
                </c:pt>
                <c:pt idx="53" formatCode="General">
                  <c:v>81.08</c:v>
                </c:pt>
                <c:pt idx="54" formatCode="General">
                  <c:v>81.650000000000006</c:v>
                </c:pt>
                <c:pt idx="55" formatCode="General">
                  <c:v>81.52</c:v>
                </c:pt>
                <c:pt idx="56" formatCode="General">
                  <c:v>82.93</c:v>
                </c:pt>
                <c:pt idx="57" formatCode="General">
                  <c:v>83.67</c:v>
                </c:pt>
                <c:pt idx="58" formatCode="General">
                  <c:v>83.85</c:v>
                </c:pt>
                <c:pt idx="59" formatCode="General">
                  <c:v>84.16</c:v>
                </c:pt>
                <c:pt idx="60" formatCode="General">
                  <c:v>85.27</c:v>
                </c:pt>
                <c:pt idx="61" formatCode="General">
                  <c:v>85.76</c:v>
                </c:pt>
                <c:pt idx="62" formatCode="General">
                  <c:v>86.24</c:v>
                </c:pt>
                <c:pt idx="63" formatCode="General">
                  <c:v>84.77</c:v>
                </c:pt>
                <c:pt idx="64" formatCode="General">
                  <c:v>85.68</c:v>
                </c:pt>
                <c:pt idx="65" formatCode="General">
                  <c:v>85.39</c:v>
                </c:pt>
                <c:pt idx="66" formatCode="General">
                  <c:v>85.84</c:v>
                </c:pt>
                <c:pt idx="67" formatCode="General">
                  <c:v>88.22</c:v>
                </c:pt>
                <c:pt idx="68" formatCode="General">
                  <c:v>89.87</c:v>
                </c:pt>
                <c:pt idx="69" formatCode="General">
                  <c:v>87.88</c:v>
                </c:pt>
                <c:pt idx="70" formatCode="General">
                  <c:v>88.01</c:v>
                </c:pt>
                <c:pt idx="71" formatCode="General">
                  <c:v>88.84</c:v>
                </c:pt>
                <c:pt idx="72" formatCode="General">
                  <c:v>88.46</c:v>
                </c:pt>
                <c:pt idx="73" formatCode="General">
                  <c:v>87.13</c:v>
                </c:pt>
                <c:pt idx="74" formatCode="General">
                  <c:v>87.73</c:v>
                </c:pt>
                <c:pt idx="75" formatCode="General">
                  <c:v>86.73</c:v>
                </c:pt>
                <c:pt idx="76" formatCode="General">
                  <c:v>84.9</c:v>
                </c:pt>
                <c:pt idx="77" formatCode="General">
                  <c:v>83.95</c:v>
                </c:pt>
                <c:pt idx="78" formatCode="General">
                  <c:v>84.34</c:v>
                </c:pt>
                <c:pt idx="79" formatCode="General">
                  <c:v>82.68</c:v>
                </c:pt>
                <c:pt idx="80" formatCode="General">
                  <c:v>83.65</c:v>
                </c:pt>
                <c:pt idx="81" formatCode="General">
                  <c:v>84.77</c:v>
                </c:pt>
                <c:pt idx="82" formatCode="General">
                  <c:v>83.45</c:v>
                </c:pt>
                <c:pt idx="83" formatCode="General">
                  <c:v>85.1</c:v>
                </c:pt>
                <c:pt idx="84" formatCode="General">
                  <c:v>86.67</c:v>
                </c:pt>
                <c:pt idx="85" formatCode="General">
                  <c:v>88.68</c:v>
                </c:pt>
                <c:pt idx="86" formatCode="General">
                  <c:v>91.06</c:v>
                </c:pt>
                <c:pt idx="87" formatCode="General">
                  <c:v>90.84</c:v>
                </c:pt>
                <c:pt idx="88" formatCode="General">
                  <c:v>91.93</c:v>
                </c:pt>
                <c:pt idx="89" formatCode="General">
                  <c:v>91.11</c:v>
                </c:pt>
                <c:pt idx="90" formatCode="General">
                  <c:v>91.43</c:v>
                </c:pt>
                <c:pt idx="91" formatCode="General">
                  <c:v>90.52</c:v>
                </c:pt>
                <c:pt idx="92" formatCode="General">
                  <c:v>89.18</c:v>
                </c:pt>
                <c:pt idx="93" formatCode="General">
                  <c:v>87.35</c:v>
                </c:pt>
                <c:pt idx="94" formatCode="General">
                  <c:v>86.49</c:v>
                </c:pt>
                <c:pt idx="95" formatCode="General">
                  <c:v>86.04</c:v>
                </c:pt>
                <c:pt idx="96" formatCode="General">
                  <c:v>85.84</c:v>
                </c:pt>
                <c:pt idx="97" formatCode="General">
                  <c:v>85.81</c:v>
                </c:pt>
                <c:pt idx="98" formatCode="General">
                  <c:v>86.74</c:v>
                </c:pt>
                <c:pt idx="99" formatCode="General">
                  <c:v>86.3</c:v>
                </c:pt>
                <c:pt idx="100" formatCode="General">
                  <c:v>86.16</c:v>
                </c:pt>
                <c:pt idx="101" formatCode="General">
                  <c:v>85.96</c:v>
                </c:pt>
                <c:pt idx="102" formatCode="General">
                  <c:v>85.81</c:v>
                </c:pt>
                <c:pt idx="103" formatCode="General">
                  <c:v>87.25</c:v>
                </c:pt>
                <c:pt idx="104" formatCode="General">
                  <c:v>87.32</c:v>
                </c:pt>
                <c:pt idx="105" formatCode="General">
                  <c:v>89.08</c:v>
                </c:pt>
                <c:pt idx="106" formatCode="General">
                  <c:v>87.89</c:v>
                </c:pt>
                <c:pt idx="107" formatCode="General">
                  <c:v>87.72</c:v>
                </c:pt>
                <c:pt idx="108" formatCode="General">
                  <c:v>88.85</c:v>
                </c:pt>
                <c:pt idx="109" formatCode="General">
                  <c:v>86.25</c:v>
                </c:pt>
                <c:pt idx="110" formatCode="General">
                  <c:v>87.88</c:v>
                </c:pt>
                <c:pt idx="111" formatCode="General">
                  <c:v>90.15</c:v>
                </c:pt>
                <c:pt idx="112" formatCode="General">
                  <c:v>90.55</c:v>
                </c:pt>
                <c:pt idx="113" formatCode="General">
                  <c:v>94.85</c:v>
                </c:pt>
                <c:pt idx="114" formatCode="General">
                  <c:v>92.15</c:v>
                </c:pt>
                <c:pt idx="115" formatCode="General">
                  <c:v>92.35</c:v>
                </c:pt>
                <c:pt idx="116" formatCode="General">
                  <c:v>93.26</c:v>
                </c:pt>
                <c:pt idx="117" formatCode="General">
                  <c:v>93.32</c:v>
                </c:pt>
                <c:pt idx="118" formatCode="General">
                  <c:v>89.9</c:v>
                </c:pt>
                <c:pt idx="119" formatCode="General">
                  <c:v>87.82</c:v>
                </c:pt>
                <c:pt idx="120" formatCode="General">
                  <c:v>86.79</c:v>
                </c:pt>
                <c:pt idx="121" formatCode="General">
                  <c:v>83.99</c:v>
                </c:pt>
                <c:pt idx="122" formatCode="General">
                  <c:v>83.54</c:v>
                </c:pt>
                <c:pt idx="123" formatCode="General">
                  <c:v>81.67</c:v>
                </c:pt>
                <c:pt idx="124" formatCode="General">
                  <c:v>82.48</c:v>
                </c:pt>
                <c:pt idx="125" formatCode="General">
                  <c:v>78.989999999999995</c:v>
                </c:pt>
                <c:pt idx="126" formatCode="General">
                  <c:v>78.72</c:v>
                </c:pt>
                <c:pt idx="127" formatCode="General">
                  <c:v>81.02</c:v>
                </c:pt>
                <c:pt idx="128" formatCode="General">
                  <c:v>80.52</c:v>
                </c:pt>
                <c:pt idx="129" formatCode="General">
                  <c:v>82.86</c:v>
                </c:pt>
                <c:pt idx="130" formatCode="General">
                  <c:v>82.3</c:v>
                </c:pt>
                <c:pt idx="131" formatCode="General">
                  <c:v>82.99</c:v>
                </c:pt>
                <c:pt idx="132" formatCode="General">
                  <c:v>85.15</c:v>
                </c:pt>
                <c:pt idx="133" formatCode="General">
                  <c:v>85.5</c:v>
                </c:pt>
                <c:pt idx="134" formatCode="General">
                  <c:v>87.76</c:v>
                </c:pt>
                <c:pt idx="135" formatCode="General">
                  <c:v>89.88</c:v>
                </c:pt>
                <c:pt idx="136" formatCode="General">
                  <c:v>89.85</c:v>
                </c:pt>
                <c:pt idx="137" formatCode="General">
                  <c:v>88.15</c:v>
                </c:pt>
                <c:pt idx="138" formatCode="General">
                  <c:v>88.59</c:v>
                </c:pt>
                <c:pt idx="139" formatCode="General">
                  <c:v>86.97</c:v>
                </c:pt>
                <c:pt idx="140" formatCode="General">
                  <c:v>88.48</c:v>
                </c:pt>
                <c:pt idx="141" formatCode="General">
                  <c:v>88.38</c:v>
                </c:pt>
                <c:pt idx="142" formatCode="General">
                  <c:v>89.49</c:v>
                </c:pt>
                <c:pt idx="143" formatCode="General">
                  <c:v>86.77</c:v>
                </c:pt>
                <c:pt idx="144" formatCode="General">
                  <c:v>85.41</c:v>
                </c:pt>
                <c:pt idx="145" formatCode="General">
                  <c:v>84.96</c:v>
                </c:pt>
                <c:pt idx="146" formatCode="General">
                  <c:v>84.67</c:v>
                </c:pt>
                <c:pt idx="147" formatCode="General">
                  <c:v>85</c:v>
                </c:pt>
                <c:pt idx="148" formatCode="General">
                  <c:v>88.41</c:v>
                </c:pt>
                <c:pt idx="149" formatCode="General">
                  <c:v>85.91</c:v>
                </c:pt>
                <c:pt idx="150" formatCode="General">
                  <c:v>87.34</c:v>
                </c:pt>
                <c:pt idx="151" formatCode="General">
                  <c:v>86.05</c:v>
                </c:pt>
                <c:pt idx="152" formatCode="General">
                  <c:v>85.64</c:v>
                </c:pt>
                <c:pt idx="153" formatCode="General">
                  <c:v>86.99</c:v>
                </c:pt>
                <c:pt idx="154" formatCode="General">
                  <c:v>88.39</c:v>
                </c:pt>
                <c:pt idx="155" formatCode="General">
                  <c:v>89.72</c:v>
                </c:pt>
                <c:pt idx="156" formatCode="General">
                  <c:v>91.96</c:v>
                </c:pt>
                <c:pt idx="157" formatCode="General">
                  <c:v>94.45</c:v>
                </c:pt>
                <c:pt idx="158" formatCode="General">
                  <c:v>95.31</c:v>
                </c:pt>
                <c:pt idx="159" formatCode="General">
                  <c:v>93.04</c:v>
                </c:pt>
                <c:pt idx="160" formatCode="General">
                  <c:v>93.84</c:v>
                </c:pt>
                <c:pt idx="161" formatCode="General">
                  <c:v>94.45</c:v>
                </c:pt>
                <c:pt idx="162" formatCode="General">
                  <c:v>95.92</c:v>
                </c:pt>
                <c:pt idx="163" formatCode="General">
                  <c:v>97.44</c:v>
                </c:pt>
                <c:pt idx="164" formatCode="General">
                  <c:v>96.66</c:v>
                </c:pt>
                <c:pt idx="165" formatCode="General">
                  <c:v>96.66</c:v>
                </c:pt>
                <c:pt idx="166" formatCode="General">
                  <c:v>96.63</c:v>
                </c:pt>
                <c:pt idx="167" formatCode="General">
                  <c:v>94.96</c:v>
                </c:pt>
                <c:pt idx="168" formatCode="General">
                  <c:v>95.75</c:v>
                </c:pt>
                <c:pt idx="169" formatCode="General">
                  <c:v>91.93</c:v>
                </c:pt>
                <c:pt idx="170" formatCode="General">
                  <c:v>90.96</c:v>
                </c:pt>
                <c:pt idx="171" formatCode="General">
                  <c:v>90.29</c:v>
                </c:pt>
                <c:pt idx="172" formatCode="General">
                  <c:v>89.32</c:v>
                </c:pt>
                <c:pt idx="173" formatCode="General">
                  <c:v>87.41</c:v>
                </c:pt>
                <c:pt idx="174" formatCode="General">
                  <c:v>87.65</c:v>
                </c:pt>
                <c:pt idx="175" formatCode="General">
                  <c:v>92.58</c:v>
                </c:pt>
                <c:pt idx="176" formatCode="General">
                  <c:v>89.67</c:v>
                </c:pt>
                <c:pt idx="177" formatCode="General">
                  <c:v>89.73</c:v>
                </c:pt>
                <c:pt idx="178" formatCode="General">
                  <c:v>87.83</c:v>
                </c:pt>
                <c:pt idx="179" formatCode="General">
                  <c:v>87.29</c:v>
                </c:pt>
                <c:pt idx="180" formatCode="General">
                  <c:v>87.07</c:v>
                </c:pt>
                <c:pt idx="181" formatCode="General">
                  <c:v>89.2</c:v>
                </c:pt>
                <c:pt idx="182" formatCode="General">
                  <c:v>92.68</c:v>
                </c:pt>
                <c:pt idx="183" formatCode="General">
                  <c:v>97.13</c:v>
                </c:pt>
                <c:pt idx="184" formatCode="General">
                  <c:v>99.8</c:v>
                </c:pt>
                <c:pt idx="185" formatCode="General">
                  <c:v>98.42</c:v>
                </c:pt>
                <c:pt idx="186" formatCode="General">
                  <c:v>97.85</c:v>
                </c:pt>
                <c:pt idx="187" formatCode="General">
                  <c:v>95.69</c:v>
                </c:pt>
                <c:pt idx="188" formatCode="General">
                  <c:v>92.98</c:v>
                </c:pt>
                <c:pt idx="189" formatCode="General">
                  <c:v>92.18</c:v>
                </c:pt>
                <c:pt idx="190" formatCode="General">
                  <c:v>93.38</c:v>
                </c:pt>
                <c:pt idx="191" formatCode="General">
                  <c:v>96.92</c:v>
                </c:pt>
                <c:pt idx="192" formatCode="General">
                  <c:v>99.8</c:v>
                </c:pt>
                <c:pt idx="193" formatCode="General">
                  <c:v>100.23</c:v>
                </c:pt>
                <c:pt idx="194" formatCode="General">
                  <c:v>97.39</c:v>
                </c:pt>
                <c:pt idx="195" formatCode="General">
                  <c:v>97.58</c:v>
                </c:pt>
                <c:pt idx="196" formatCode="General">
                  <c:v>96.77</c:v>
                </c:pt>
                <c:pt idx="197" formatCode="General">
                  <c:v>100.34</c:v>
                </c:pt>
                <c:pt idx="198" formatCode="General">
                  <c:v>98.35</c:v>
                </c:pt>
                <c:pt idx="199" formatCode="General">
                  <c:v>96.25</c:v>
                </c:pt>
                <c:pt idx="200" formatCode="General">
                  <c:v>97.54</c:v>
                </c:pt>
                <c:pt idx="201" formatCode="General">
                  <c:v>94.37</c:v>
                </c:pt>
                <c:pt idx="202" formatCode="General">
                  <c:v>92.05</c:v>
                </c:pt>
                <c:pt idx="203" formatCode="General">
                  <c:v>92.22</c:v>
                </c:pt>
                <c:pt idx="204" formatCode="General">
                  <c:v>93.03</c:v>
                </c:pt>
                <c:pt idx="205" formatCode="General">
                  <c:v>90.96</c:v>
                </c:pt>
                <c:pt idx="206" formatCode="General">
                  <c:v>90.28</c:v>
                </c:pt>
                <c:pt idx="207" formatCode="General">
                  <c:v>90.29</c:v>
                </c:pt>
                <c:pt idx="208" formatCode="General">
                  <c:v>90.88</c:v>
                </c:pt>
                <c:pt idx="209" formatCode="General">
                  <c:v>93.29</c:v>
                </c:pt>
                <c:pt idx="210" formatCode="General">
                  <c:v>93.01</c:v>
                </c:pt>
                <c:pt idx="211" formatCode="General">
                  <c:v>95.45</c:v>
                </c:pt>
                <c:pt idx="212" formatCode="General">
                  <c:v>93.01</c:v>
                </c:pt>
                <c:pt idx="213" formatCode="General">
                  <c:v>89.61</c:v>
                </c:pt>
                <c:pt idx="214" formatCode="General">
                  <c:v>89.23</c:v>
                </c:pt>
                <c:pt idx="215" formatCode="General">
                  <c:v>89.36</c:v>
                </c:pt>
                <c:pt idx="216" formatCode="General">
                  <c:v>84.26</c:v>
                </c:pt>
                <c:pt idx="217" formatCode="General">
                  <c:v>81.67</c:v>
                </c:pt>
                <c:pt idx="218" formatCode="General">
                  <c:v>85.19</c:v>
                </c:pt>
                <c:pt idx="219" formatCode="General">
                  <c:v>85.08</c:v>
                </c:pt>
                <c:pt idx="220" formatCode="General">
                  <c:v>83.9</c:v>
                </c:pt>
                <c:pt idx="221" formatCode="General">
                  <c:v>83.26</c:v>
                </c:pt>
                <c:pt idx="222" formatCode="General">
                  <c:v>79.56</c:v>
                </c:pt>
                <c:pt idx="223" formatCode="General">
                  <c:v>77.569999999999993</c:v>
                </c:pt>
                <c:pt idx="224" formatCode="General">
                  <c:v>79.86</c:v>
                </c:pt>
                <c:pt idx="225" formatCode="General">
                  <c:v>80.239999999999995</c:v>
                </c:pt>
                <c:pt idx="226" formatCode="General">
                  <c:v>79</c:v>
                </c:pt>
                <c:pt idx="227" formatCode="General">
                  <c:v>80.540000000000006</c:v>
                </c:pt>
                <c:pt idx="228" formatCode="General">
                  <c:v>81.45</c:v>
                </c:pt>
                <c:pt idx="229" formatCode="General">
                  <c:v>77.39</c:v>
                </c:pt>
                <c:pt idx="230" formatCode="General">
                  <c:v>78.83</c:v>
                </c:pt>
                <c:pt idx="231" formatCode="General">
                  <c:v>77.78</c:v>
                </c:pt>
                <c:pt idx="232" formatCode="General">
                  <c:v>83.57</c:v>
                </c:pt>
                <c:pt idx="233" formatCode="General">
                  <c:v>86.28</c:v>
                </c:pt>
              </c:numCache>
            </c:numRef>
          </c:val>
          <c:smooth val="0"/>
          <c:extLst>
            <c:ext xmlns:c16="http://schemas.microsoft.com/office/drawing/2014/chart" uri="{C3380CC4-5D6E-409C-BE32-E72D297353CC}">
              <c16:uniqueId val="{00000001-F78D-4C9F-B69C-9C9AFAB3713E}"/>
            </c:ext>
          </c:extLst>
        </c:ser>
        <c:ser>
          <c:idx val="1"/>
          <c:order val="1"/>
          <c:tx>
            <c:strRef>
              <c:f>Sheet1!$C$1</c:f>
              <c:strCache>
                <c:ptCount val="1"/>
                <c:pt idx="0">
                  <c:v>IEU ECX EUA DEC4/d</c:v>
                </c:pt>
              </c:strCache>
            </c:strRef>
          </c:tx>
          <c:spPr>
            <a:ln w="19050" cap="rnd">
              <a:solidFill>
                <a:schemeClr val="accent2"/>
              </a:solidFill>
              <a:round/>
            </a:ln>
            <a:effectLst/>
          </c:spPr>
          <c:marker>
            <c:symbol val="none"/>
          </c:marker>
          <c:dLbls>
            <c:dLbl>
              <c:idx val="233"/>
              <c:layout>
                <c:manualLayout>
                  <c:x val="0"/>
                  <c:y val="-1.3803693848172371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78D-4C9F-B69C-9C9AFAB3713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Sheet1!$A$2:$A$235</c:f>
              <c:numCache>
                <c:formatCode>m/d/yyyy</c:formatCode>
                <c:ptCount val="234"/>
                <c:pt idx="0">
                  <c:v>45254</c:v>
                </c:pt>
                <c:pt idx="1">
                  <c:v>45253</c:v>
                </c:pt>
                <c:pt idx="2">
                  <c:v>45252</c:v>
                </c:pt>
                <c:pt idx="3">
                  <c:v>45251</c:v>
                </c:pt>
                <c:pt idx="4">
                  <c:v>45250</c:v>
                </c:pt>
                <c:pt idx="5">
                  <c:v>45247</c:v>
                </c:pt>
                <c:pt idx="6">
                  <c:v>45246</c:v>
                </c:pt>
                <c:pt idx="7">
                  <c:v>45245</c:v>
                </c:pt>
                <c:pt idx="8">
                  <c:v>45244</c:v>
                </c:pt>
                <c:pt idx="9">
                  <c:v>45243</c:v>
                </c:pt>
                <c:pt idx="10">
                  <c:v>45240</c:v>
                </c:pt>
                <c:pt idx="11">
                  <c:v>45239</c:v>
                </c:pt>
                <c:pt idx="12">
                  <c:v>45238</c:v>
                </c:pt>
                <c:pt idx="13">
                  <c:v>45237</c:v>
                </c:pt>
                <c:pt idx="14">
                  <c:v>45236</c:v>
                </c:pt>
                <c:pt idx="15">
                  <c:v>45233</c:v>
                </c:pt>
                <c:pt idx="16">
                  <c:v>45232</c:v>
                </c:pt>
                <c:pt idx="17">
                  <c:v>45231</c:v>
                </c:pt>
                <c:pt idx="18">
                  <c:v>45230</c:v>
                </c:pt>
                <c:pt idx="19">
                  <c:v>45229</c:v>
                </c:pt>
                <c:pt idx="20">
                  <c:v>45226</c:v>
                </c:pt>
                <c:pt idx="21">
                  <c:v>45225</c:v>
                </c:pt>
                <c:pt idx="22">
                  <c:v>45224</c:v>
                </c:pt>
                <c:pt idx="23">
                  <c:v>45223</c:v>
                </c:pt>
                <c:pt idx="24">
                  <c:v>45222</c:v>
                </c:pt>
                <c:pt idx="25">
                  <c:v>45219</c:v>
                </c:pt>
                <c:pt idx="26">
                  <c:v>45218</c:v>
                </c:pt>
                <c:pt idx="27">
                  <c:v>45217</c:v>
                </c:pt>
                <c:pt idx="28">
                  <c:v>45216</c:v>
                </c:pt>
                <c:pt idx="29">
                  <c:v>45215</c:v>
                </c:pt>
                <c:pt idx="30">
                  <c:v>45212</c:v>
                </c:pt>
                <c:pt idx="31">
                  <c:v>45211</c:v>
                </c:pt>
                <c:pt idx="32">
                  <c:v>45210</c:v>
                </c:pt>
                <c:pt idx="33">
                  <c:v>45209</c:v>
                </c:pt>
                <c:pt idx="34">
                  <c:v>45208</c:v>
                </c:pt>
                <c:pt idx="35">
                  <c:v>45205</c:v>
                </c:pt>
                <c:pt idx="36">
                  <c:v>45204</c:v>
                </c:pt>
                <c:pt idx="37">
                  <c:v>45203</c:v>
                </c:pt>
                <c:pt idx="38">
                  <c:v>45202</c:v>
                </c:pt>
                <c:pt idx="39">
                  <c:v>45201</c:v>
                </c:pt>
                <c:pt idx="40">
                  <c:v>45198</c:v>
                </c:pt>
                <c:pt idx="41">
                  <c:v>45197</c:v>
                </c:pt>
                <c:pt idx="42">
                  <c:v>45196</c:v>
                </c:pt>
                <c:pt idx="43">
                  <c:v>45195</c:v>
                </c:pt>
                <c:pt idx="44">
                  <c:v>45194</c:v>
                </c:pt>
                <c:pt idx="45">
                  <c:v>45191</c:v>
                </c:pt>
                <c:pt idx="46">
                  <c:v>45190</c:v>
                </c:pt>
                <c:pt idx="47">
                  <c:v>45189</c:v>
                </c:pt>
                <c:pt idx="48">
                  <c:v>45188</c:v>
                </c:pt>
                <c:pt idx="49">
                  <c:v>45187</c:v>
                </c:pt>
                <c:pt idx="50">
                  <c:v>45184</c:v>
                </c:pt>
                <c:pt idx="51">
                  <c:v>45183</c:v>
                </c:pt>
                <c:pt idx="52">
                  <c:v>45182</c:v>
                </c:pt>
                <c:pt idx="53">
                  <c:v>45181</c:v>
                </c:pt>
                <c:pt idx="54">
                  <c:v>45180</c:v>
                </c:pt>
                <c:pt idx="55">
                  <c:v>45177</c:v>
                </c:pt>
                <c:pt idx="56">
                  <c:v>45176</c:v>
                </c:pt>
                <c:pt idx="57">
                  <c:v>45175</c:v>
                </c:pt>
                <c:pt idx="58">
                  <c:v>45174</c:v>
                </c:pt>
                <c:pt idx="59">
                  <c:v>45173</c:v>
                </c:pt>
                <c:pt idx="60">
                  <c:v>45170</c:v>
                </c:pt>
                <c:pt idx="61">
                  <c:v>45169</c:v>
                </c:pt>
                <c:pt idx="62">
                  <c:v>45168</c:v>
                </c:pt>
                <c:pt idx="63">
                  <c:v>45167</c:v>
                </c:pt>
                <c:pt idx="64">
                  <c:v>45166</c:v>
                </c:pt>
                <c:pt idx="65">
                  <c:v>45163</c:v>
                </c:pt>
                <c:pt idx="66">
                  <c:v>45162</c:v>
                </c:pt>
                <c:pt idx="67">
                  <c:v>45161</c:v>
                </c:pt>
                <c:pt idx="68">
                  <c:v>45160</c:v>
                </c:pt>
                <c:pt idx="69">
                  <c:v>45159</c:v>
                </c:pt>
                <c:pt idx="70">
                  <c:v>45156</c:v>
                </c:pt>
                <c:pt idx="71">
                  <c:v>45155</c:v>
                </c:pt>
                <c:pt idx="72">
                  <c:v>45154</c:v>
                </c:pt>
                <c:pt idx="73">
                  <c:v>45153</c:v>
                </c:pt>
                <c:pt idx="74">
                  <c:v>45152</c:v>
                </c:pt>
                <c:pt idx="75">
                  <c:v>45149</c:v>
                </c:pt>
                <c:pt idx="76">
                  <c:v>45148</c:v>
                </c:pt>
                <c:pt idx="77">
                  <c:v>45147</c:v>
                </c:pt>
                <c:pt idx="78">
                  <c:v>45146</c:v>
                </c:pt>
                <c:pt idx="79">
                  <c:v>45145</c:v>
                </c:pt>
                <c:pt idx="80">
                  <c:v>45142</c:v>
                </c:pt>
                <c:pt idx="81">
                  <c:v>45141</c:v>
                </c:pt>
                <c:pt idx="82">
                  <c:v>45140</c:v>
                </c:pt>
                <c:pt idx="83">
                  <c:v>45139</c:v>
                </c:pt>
                <c:pt idx="84">
                  <c:v>45138</c:v>
                </c:pt>
                <c:pt idx="85">
                  <c:v>45135</c:v>
                </c:pt>
                <c:pt idx="86">
                  <c:v>45134</c:v>
                </c:pt>
                <c:pt idx="87">
                  <c:v>45133</c:v>
                </c:pt>
                <c:pt idx="88">
                  <c:v>45132</c:v>
                </c:pt>
                <c:pt idx="89">
                  <c:v>45131</c:v>
                </c:pt>
                <c:pt idx="90">
                  <c:v>45128</c:v>
                </c:pt>
                <c:pt idx="91">
                  <c:v>45127</c:v>
                </c:pt>
                <c:pt idx="92">
                  <c:v>45126</c:v>
                </c:pt>
                <c:pt idx="93">
                  <c:v>45125</c:v>
                </c:pt>
                <c:pt idx="94">
                  <c:v>45124</c:v>
                </c:pt>
                <c:pt idx="95">
                  <c:v>45121</c:v>
                </c:pt>
                <c:pt idx="96">
                  <c:v>45120</c:v>
                </c:pt>
                <c:pt idx="97">
                  <c:v>45119</c:v>
                </c:pt>
                <c:pt idx="98">
                  <c:v>45118</c:v>
                </c:pt>
                <c:pt idx="99">
                  <c:v>45117</c:v>
                </c:pt>
                <c:pt idx="100">
                  <c:v>45114</c:v>
                </c:pt>
                <c:pt idx="101">
                  <c:v>45113</c:v>
                </c:pt>
                <c:pt idx="102">
                  <c:v>45112</c:v>
                </c:pt>
                <c:pt idx="103">
                  <c:v>45111</c:v>
                </c:pt>
                <c:pt idx="104">
                  <c:v>45110</c:v>
                </c:pt>
                <c:pt idx="105">
                  <c:v>45107</c:v>
                </c:pt>
                <c:pt idx="106">
                  <c:v>45106</c:v>
                </c:pt>
                <c:pt idx="107">
                  <c:v>45105</c:v>
                </c:pt>
                <c:pt idx="108">
                  <c:v>45104</c:v>
                </c:pt>
                <c:pt idx="109">
                  <c:v>45103</c:v>
                </c:pt>
                <c:pt idx="110">
                  <c:v>45100</c:v>
                </c:pt>
                <c:pt idx="111">
                  <c:v>45099</c:v>
                </c:pt>
                <c:pt idx="112">
                  <c:v>45098</c:v>
                </c:pt>
                <c:pt idx="113">
                  <c:v>45097</c:v>
                </c:pt>
                <c:pt idx="114">
                  <c:v>45096</c:v>
                </c:pt>
                <c:pt idx="115">
                  <c:v>45093</c:v>
                </c:pt>
                <c:pt idx="116">
                  <c:v>45092</c:v>
                </c:pt>
                <c:pt idx="117">
                  <c:v>45091</c:v>
                </c:pt>
                <c:pt idx="118">
                  <c:v>45090</c:v>
                </c:pt>
                <c:pt idx="119">
                  <c:v>45089</c:v>
                </c:pt>
                <c:pt idx="120">
                  <c:v>45086</c:v>
                </c:pt>
                <c:pt idx="121">
                  <c:v>45085</c:v>
                </c:pt>
                <c:pt idx="122">
                  <c:v>45084</c:v>
                </c:pt>
                <c:pt idx="123">
                  <c:v>45083</c:v>
                </c:pt>
                <c:pt idx="124">
                  <c:v>45082</c:v>
                </c:pt>
                <c:pt idx="125">
                  <c:v>45079</c:v>
                </c:pt>
                <c:pt idx="126">
                  <c:v>45078</c:v>
                </c:pt>
                <c:pt idx="127">
                  <c:v>45077</c:v>
                </c:pt>
                <c:pt idx="128">
                  <c:v>45076</c:v>
                </c:pt>
                <c:pt idx="129">
                  <c:v>45075</c:v>
                </c:pt>
                <c:pt idx="130">
                  <c:v>45072</c:v>
                </c:pt>
                <c:pt idx="131">
                  <c:v>45071</c:v>
                </c:pt>
                <c:pt idx="132">
                  <c:v>45070</c:v>
                </c:pt>
                <c:pt idx="133">
                  <c:v>45069</c:v>
                </c:pt>
                <c:pt idx="134">
                  <c:v>45068</c:v>
                </c:pt>
                <c:pt idx="135">
                  <c:v>45065</c:v>
                </c:pt>
                <c:pt idx="136">
                  <c:v>45064</c:v>
                </c:pt>
                <c:pt idx="137">
                  <c:v>45063</c:v>
                </c:pt>
                <c:pt idx="138">
                  <c:v>45062</c:v>
                </c:pt>
                <c:pt idx="139">
                  <c:v>45061</c:v>
                </c:pt>
                <c:pt idx="140">
                  <c:v>45058</c:v>
                </c:pt>
                <c:pt idx="141">
                  <c:v>45057</c:v>
                </c:pt>
                <c:pt idx="142">
                  <c:v>45056</c:v>
                </c:pt>
                <c:pt idx="143">
                  <c:v>45055</c:v>
                </c:pt>
                <c:pt idx="144">
                  <c:v>45054</c:v>
                </c:pt>
                <c:pt idx="145">
                  <c:v>45051</c:v>
                </c:pt>
                <c:pt idx="146">
                  <c:v>45050</c:v>
                </c:pt>
                <c:pt idx="147">
                  <c:v>45049</c:v>
                </c:pt>
                <c:pt idx="148">
                  <c:v>45048</c:v>
                </c:pt>
                <c:pt idx="149">
                  <c:v>45047</c:v>
                </c:pt>
                <c:pt idx="150">
                  <c:v>45044</c:v>
                </c:pt>
                <c:pt idx="151">
                  <c:v>45043</c:v>
                </c:pt>
                <c:pt idx="152">
                  <c:v>45042</c:v>
                </c:pt>
                <c:pt idx="153">
                  <c:v>45041</c:v>
                </c:pt>
                <c:pt idx="154">
                  <c:v>45040</c:v>
                </c:pt>
                <c:pt idx="155">
                  <c:v>45037</c:v>
                </c:pt>
                <c:pt idx="156">
                  <c:v>45036</c:v>
                </c:pt>
                <c:pt idx="157">
                  <c:v>45035</c:v>
                </c:pt>
                <c:pt idx="158">
                  <c:v>45034</c:v>
                </c:pt>
                <c:pt idx="159">
                  <c:v>45033</c:v>
                </c:pt>
                <c:pt idx="160">
                  <c:v>45030</c:v>
                </c:pt>
                <c:pt idx="161">
                  <c:v>45029</c:v>
                </c:pt>
                <c:pt idx="162">
                  <c:v>45028</c:v>
                </c:pt>
                <c:pt idx="163">
                  <c:v>45027</c:v>
                </c:pt>
                <c:pt idx="164">
                  <c:v>45026</c:v>
                </c:pt>
                <c:pt idx="165">
                  <c:v>45022</c:v>
                </c:pt>
                <c:pt idx="166">
                  <c:v>45021</c:v>
                </c:pt>
                <c:pt idx="167">
                  <c:v>45020</c:v>
                </c:pt>
                <c:pt idx="168">
                  <c:v>45019</c:v>
                </c:pt>
                <c:pt idx="169">
                  <c:v>45016</c:v>
                </c:pt>
                <c:pt idx="170">
                  <c:v>45015</c:v>
                </c:pt>
                <c:pt idx="171">
                  <c:v>45014</c:v>
                </c:pt>
                <c:pt idx="172">
                  <c:v>45013</c:v>
                </c:pt>
                <c:pt idx="173">
                  <c:v>45012</c:v>
                </c:pt>
                <c:pt idx="174">
                  <c:v>45009</c:v>
                </c:pt>
                <c:pt idx="175">
                  <c:v>45008</c:v>
                </c:pt>
                <c:pt idx="176">
                  <c:v>45007</c:v>
                </c:pt>
                <c:pt idx="177">
                  <c:v>45006</c:v>
                </c:pt>
                <c:pt idx="178">
                  <c:v>45005</c:v>
                </c:pt>
                <c:pt idx="179">
                  <c:v>45002</c:v>
                </c:pt>
                <c:pt idx="180">
                  <c:v>45001</c:v>
                </c:pt>
                <c:pt idx="181">
                  <c:v>45000</c:v>
                </c:pt>
                <c:pt idx="182">
                  <c:v>44999</c:v>
                </c:pt>
                <c:pt idx="183">
                  <c:v>44998</c:v>
                </c:pt>
                <c:pt idx="184">
                  <c:v>44995</c:v>
                </c:pt>
                <c:pt idx="185">
                  <c:v>44994</c:v>
                </c:pt>
                <c:pt idx="186">
                  <c:v>44993</c:v>
                </c:pt>
                <c:pt idx="187">
                  <c:v>44992</c:v>
                </c:pt>
                <c:pt idx="188">
                  <c:v>44991</c:v>
                </c:pt>
                <c:pt idx="189">
                  <c:v>44988</c:v>
                </c:pt>
                <c:pt idx="190">
                  <c:v>44987</c:v>
                </c:pt>
                <c:pt idx="191">
                  <c:v>44986</c:v>
                </c:pt>
                <c:pt idx="192">
                  <c:v>44985</c:v>
                </c:pt>
                <c:pt idx="193">
                  <c:v>44984</c:v>
                </c:pt>
                <c:pt idx="194">
                  <c:v>44981</c:v>
                </c:pt>
                <c:pt idx="195">
                  <c:v>44980</c:v>
                </c:pt>
                <c:pt idx="196">
                  <c:v>44979</c:v>
                </c:pt>
                <c:pt idx="197">
                  <c:v>44978</c:v>
                </c:pt>
                <c:pt idx="198">
                  <c:v>44977</c:v>
                </c:pt>
                <c:pt idx="199">
                  <c:v>44974</c:v>
                </c:pt>
                <c:pt idx="200">
                  <c:v>44973</c:v>
                </c:pt>
                <c:pt idx="201">
                  <c:v>44972</c:v>
                </c:pt>
                <c:pt idx="202">
                  <c:v>44971</c:v>
                </c:pt>
                <c:pt idx="203">
                  <c:v>44970</c:v>
                </c:pt>
                <c:pt idx="204">
                  <c:v>44967</c:v>
                </c:pt>
                <c:pt idx="205">
                  <c:v>44966</c:v>
                </c:pt>
                <c:pt idx="206">
                  <c:v>44965</c:v>
                </c:pt>
                <c:pt idx="207">
                  <c:v>44964</c:v>
                </c:pt>
                <c:pt idx="208">
                  <c:v>44963</c:v>
                </c:pt>
                <c:pt idx="209">
                  <c:v>44960</c:v>
                </c:pt>
                <c:pt idx="210">
                  <c:v>44959</c:v>
                </c:pt>
                <c:pt idx="211">
                  <c:v>44958</c:v>
                </c:pt>
                <c:pt idx="212">
                  <c:v>44957</c:v>
                </c:pt>
                <c:pt idx="213">
                  <c:v>44956</c:v>
                </c:pt>
                <c:pt idx="214">
                  <c:v>44953</c:v>
                </c:pt>
                <c:pt idx="215">
                  <c:v>44952</c:v>
                </c:pt>
                <c:pt idx="216">
                  <c:v>44951</c:v>
                </c:pt>
                <c:pt idx="217">
                  <c:v>44950</c:v>
                </c:pt>
                <c:pt idx="218">
                  <c:v>44949</c:v>
                </c:pt>
                <c:pt idx="219">
                  <c:v>44946</c:v>
                </c:pt>
                <c:pt idx="220">
                  <c:v>44945</c:v>
                </c:pt>
                <c:pt idx="221">
                  <c:v>44944</c:v>
                </c:pt>
                <c:pt idx="222">
                  <c:v>44943</c:v>
                </c:pt>
                <c:pt idx="223">
                  <c:v>44942</c:v>
                </c:pt>
                <c:pt idx="224">
                  <c:v>44939</c:v>
                </c:pt>
                <c:pt idx="225">
                  <c:v>44938</c:v>
                </c:pt>
                <c:pt idx="226">
                  <c:v>44937</c:v>
                </c:pt>
                <c:pt idx="227">
                  <c:v>44936</c:v>
                </c:pt>
                <c:pt idx="228">
                  <c:v>44935</c:v>
                </c:pt>
                <c:pt idx="229">
                  <c:v>44932</c:v>
                </c:pt>
                <c:pt idx="230">
                  <c:v>44931</c:v>
                </c:pt>
                <c:pt idx="231">
                  <c:v>44930</c:v>
                </c:pt>
                <c:pt idx="232">
                  <c:v>44929</c:v>
                </c:pt>
                <c:pt idx="233">
                  <c:v>44928</c:v>
                </c:pt>
              </c:numCache>
            </c:numRef>
          </c:cat>
          <c:val>
            <c:numRef>
              <c:f>Sheet1!$C$2:$C$235</c:f>
              <c:numCache>
                <c:formatCode>General</c:formatCode>
                <c:ptCount val="234"/>
                <c:pt idx="0">
                  <c:v>80.22</c:v>
                </c:pt>
                <c:pt idx="1">
                  <c:v>80.209999999999994</c:v>
                </c:pt>
                <c:pt idx="2">
                  <c:v>78.77</c:v>
                </c:pt>
                <c:pt idx="3">
                  <c:v>78.959999999999994</c:v>
                </c:pt>
                <c:pt idx="4">
                  <c:v>80.260000000000005</c:v>
                </c:pt>
                <c:pt idx="5">
                  <c:v>80.22</c:v>
                </c:pt>
                <c:pt idx="6">
                  <c:v>80.709999999999994</c:v>
                </c:pt>
                <c:pt idx="7">
                  <c:v>83.53</c:v>
                </c:pt>
                <c:pt idx="8">
                  <c:v>82.36</c:v>
                </c:pt>
                <c:pt idx="9">
                  <c:v>81.14</c:v>
                </c:pt>
                <c:pt idx="10">
                  <c:v>82.46</c:v>
                </c:pt>
                <c:pt idx="11">
                  <c:v>81.13</c:v>
                </c:pt>
                <c:pt idx="12">
                  <c:v>79.430000000000007</c:v>
                </c:pt>
                <c:pt idx="13">
                  <c:v>78.98</c:v>
                </c:pt>
                <c:pt idx="14">
                  <c:v>79.61</c:v>
                </c:pt>
                <c:pt idx="15">
                  <c:v>81.52</c:v>
                </c:pt>
                <c:pt idx="16">
                  <c:v>82.51</c:v>
                </c:pt>
                <c:pt idx="17">
                  <c:v>82.47</c:v>
                </c:pt>
                <c:pt idx="18">
                  <c:v>82.98</c:v>
                </c:pt>
                <c:pt idx="19">
                  <c:v>82.68</c:v>
                </c:pt>
                <c:pt idx="20">
                  <c:v>83.31</c:v>
                </c:pt>
                <c:pt idx="21">
                  <c:v>83.62</c:v>
                </c:pt>
                <c:pt idx="22">
                  <c:v>83.86</c:v>
                </c:pt>
                <c:pt idx="23">
                  <c:v>84.56</c:v>
                </c:pt>
                <c:pt idx="24">
                  <c:v>84.48</c:v>
                </c:pt>
                <c:pt idx="25">
                  <c:v>85.44</c:v>
                </c:pt>
                <c:pt idx="26">
                  <c:v>85.83</c:v>
                </c:pt>
                <c:pt idx="27">
                  <c:v>85.94</c:v>
                </c:pt>
                <c:pt idx="28">
                  <c:v>86.63</c:v>
                </c:pt>
                <c:pt idx="29">
                  <c:v>87.43</c:v>
                </c:pt>
                <c:pt idx="30">
                  <c:v>90.1</c:v>
                </c:pt>
                <c:pt idx="31">
                  <c:v>89.35</c:v>
                </c:pt>
                <c:pt idx="32">
                  <c:v>88.22</c:v>
                </c:pt>
                <c:pt idx="33">
                  <c:v>88.93</c:v>
                </c:pt>
                <c:pt idx="34">
                  <c:v>85.83</c:v>
                </c:pt>
                <c:pt idx="35">
                  <c:v>84.51</c:v>
                </c:pt>
                <c:pt idx="36">
                  <c:v>84.58</c:v>
                </c:pt>
                <c:pt idx="37">
                  <c:v>85.79</c:v>
                </c:pt>
                <c:pt idx="38">
                  <c:v>83.7</c:v>
                </c:pt>
                <c:pt idx="39">
                  <c:v>84.9</c:v>
                </c:pt>
                <c:pt idx="40">
                  <c:v>85.81</c:v>
                </c:pt>
                <c:pt idx="41">
                  <c:v>86.86</c:v>
                </c:pt>
                <c:pt idx="42">
                  <c:v>86.42</c:v>
                </c:pt>
                <c:pt idx="43">
                  <c:v>87.09</c:v>
                </c:pt>
                <c:pt idx="44">
                  <c:v>89.51</c:v>
                </c:pt>
                <c:pt idx="45">
                  <c:v>89.72</c:v>
                </c:pt>
                <c:pt idx="46">
                  <c:v>88.37</c:v>
                </c:pt>
                <c:pt idx="47">
                  <c:v>86.97</c:v>
                </c:pt>
                <c:pt idx="48">
                  <c:v>85.38</c:v>
                </c:pt>
                <c:pt idx="49">
                  <c:v>85.03</c:v>
                </c:pt>
                <c:pt idx="50">
                  <c:v>86.49</c:v>
                </c:pt>
                <c:pt idx="51">
                  <c:v>87.3</c:v>
                </c:pt>
                <c:pt idx="52">
                  <c:v>87.15</c:v>
                </c:pt>
                <c:pt idx="53">
                  <c:v>85.15</c:v>
                </c:pt>
                <c:pt idx="54">
                  <c:v>85.72</c:v>
                </c:pt>
                <c:pt idx="55">
                  <c:v>85.57</c:v>
                </c:pt>
                <c:pt idx="56">
                  <c:v>86.99</c:v>
                </c:pt>
                <c:pt idx="57">
                  <c:v>87.75</c:v>
                </c:pt>
                <c:pt idx="58">
                  <c:v>87.94</c:v>
                </c:pt>
                <c:pt idx="59">
                  <c:v>88.33</c:v>
                </c:pt>
                <c:pt idx="60">
                  <c:v>89.45</c:v>
                </c:pt>
                <c:pt idx="61">
                  <c:v>90.01</c:v>
                </c:pt>
                <c:pt idx="62">
                  <c:v>90.53</c:v>
                </c:pt>
                <c:pt idx="63">
                  <c:v>89.06</c:v>
                </c:pt>
                <c:pt idx="64">
                  <c:v>89.97</c:v>
                </c:pt>
                <c:pt idx="65">
                  <c:v>89.62</c:v>
                </c:pt>
                <c:pt idx="66">
                  <c:v>90.07</c:v>
                </c:pt>
                <c:pt idx="67">
                  <c:v>92.55</c:v>
                </c:pt>
                <c:pt idx="68">
                  <c:v>94.3</c:v>
                </c:pt>
                <c:pt idx="69">
                  <c:v>92.27</c:v>
                </c:pt>
                <c:pt idx="70">
                  <c:v>92.36</c:v>
                </c:pt>
                <c:pt idx="71">
                  <c:v>93.21</c:v>
                </c:pt>
                <c:pt idx="72">
                  <c:v>92.77</c:v>
                </c:pt>
                <c:pt idx="73">
                  <c:v>91.37</c:v>
                </c:pt>
                <c:pt idx="74">
                  <c:v>91.97</c:v>
                </c:pt>
                <c:pt idx="75">
                  <c:v>90.99</c:v>
                </c:pt>
                <c:pt idx="76">
                  <c:v>89.11</c:v>
                </c:pt>
                <c:pt idx="77">
                  <c:v>88.12</c:v>
                </c:pt>
                <c:pt idx="78">
                  <c:v>88.51</c:v>
                </c:pt>
                <c:pt idx="79">
                  <c:v>86.9</c:v>
                </c:pt>
                <c:pt idx="80">
                  <c:v>87.87</c:v>
                </c:pt>
                <c:pt idx="81">
                  <c:v>89</c:v>
                </c:pt>
                <c:pt idx="82">
                  <c:v>87.66</c:v>
                </c:pt>
                <c:pt idx="83">
                  <c:v>89.46</c:v>
                </c:pt>
                <c:pt idx="84">
                  <c:v>91.07</c:v>
                </c:pt>
                <c:pt idx="85">
                  <c:v>93.13</c:v>
                </c:pt>
                <c:pt idx="86">
                  <c:v>95.55</c:v>
                </c:pt>
                <c:pt idx="87">
                  <c:v>95.37</c:v>
                </c:pt>
                <c:pt idx="88">
                  <c:v>96.43</c:v>
                </c:pt>
                <c:pt idx="89">
                  <c:v>95.6</c:v>
                </c:pt>
                <c:pt idx="90">
                  <c:v>95.85</c:v>
                </c:pt>
                <c:pt idx="91">
                  <c:v>94.92</c:v>
                </c:pt>
                <c:pt idx="92">
                  <c:v>93.56</c:v>
                </c:pt>
                <c:pt idx="93">
                  <c:v>91.73</c:v>
                </c:pt>
                <c:pt idx="94">
                  <c:v>90.94</c:v>
                </c:pt>
                <c:pt idx="95">
                  <c:v>90.48</c:v>
                </c:pt>
                <c:pt idx="96">
                  <c:v>90.25</c:v>
                </c:pt>
                <c:pt idx="97">
                  <c:v>90.24</c:v>
                </c:pt>
                <c:pt idx="98">
                  <c:v>91.26</c:v>
                </c:pt>
                <c:pt idx="99">
                  <c:v>90.86</c:v>
                </c:pt>
                <c:pt idx="100">
                  <c:v>90.71</c:v>
                </c:pt>
                <c:pt idx="101">
                  <c:v>90.52</c:v>
                </c:pt>
                <c:pt idx="102">
                  <c:v>90.38</c:v>
                </c:pt>
                <c:pt idx="103">
                  <c:v>91.88</c:v>
                </c:pt>
                <c:pt idx="104">
                  <c:v>91.91</c:v>
                </c:pt>
                <c:pt idx="105">
                  <c:v>93.67</c:v>
                </c:pt>
                <c:pt idx="106">
                  <c:v>92.43</c:v>
                </c:pt>
                <c:pt idx="107">
                  <c:v>92.19</c:v>
                </c:pt>
                <c:pt idx="108">
                  <c:v>93.33</c:v>
                </c:pt>
                <c:pt idx="109">
                  <c:v>90.7</c:v>
                </c:pt>
                <c:pt idx="110">
                  <c:v>92.23</c:v>
                </c:pt>
                <c:pt idx="111">
                  <c:v>94.54</c:v>
                </c:pt>
                <c:pt idx="112">
                  <c:v>94.96</c:v>
                </c:pt>
                <c:pt idx="113">
                  <c:v>99.28</c:v>
                </c:pt>
                <c:pt idx="114">
                  <c:v>96.58</c:v>
                </c:pt>
                <c:pt idx="115">
                  <c:v>96.76</c:v>
                </c:pt>
                <c:pt idx="116">
                  <c:v>97.76</c:v>
                </c:pt>
                <c:pt idx="117">
                  <c:v>97.72</c:v>
                </c:pt>
                <c:pt idx="118">
                  <c:v>94.17</c:v>
                </c:pt>
                <c:pt idx="119">
                  <c:v>92.15</c:v>
                </c:pt>
                <c:pt idx="120">
                  <c:v>91.08</c:v>
                </c:pt>
                <c:pt idx="121">
                  <c:v>88.19</c:v>
                </c:pt>
                <c:pt idx="122">
                  <c:v>87.73</c:v>
                </c:pt>
                <c:pt idx="123">
                  <c:v>85.76</c:v>
                </c:pt>
                <c:pt idx="124">
                  <c:v>86.58</c:v>
                </c:pt>
                <c:pt idx="125">
                  <c:v>82.92</c:v>
                </c:pt>
                <c:pt idx="126">
                  <c:v>82.58</c:v>
                </c:pt>
                <c:pt idx="127">
                  <c:v>85.03</c:v>
                </c:pt>
                <c:pt idx="128">
                  <c:v>84.58</c:v>
                </c:pt>
                <c:pt idx="129">
                  <c:v>87.11</c:v>
                </c:pt>
                <c:pt idx="130">
                  <c:v>86.47</c:v>
                </c:pt>
                <c:pt idx="131">
                  <c:v>87.17</c:v>
                </c:pt>
                <c:pt idx="132">
                  <c:v>89.38</c:v>
                </c:pt>
                <c:pt idx="133">
                  <c:v>89.72</c:v>
                </c:pt>
                <c:pt idx="134">
                  <c:v>92.02</c:v>
                </c:pt>
                <c:pt idx="135">
                  <c:v>94.18</c:v>
                </c:pt>
                <c:pt idx="136">
                  <c:v>94.15</c:v>
                </c:pt>
                <c:pt idx="137">
                  <c:v>92.33</c:v>
                </c:pt>
                <c:pt idx="138">
                  <c:v>92.76</c:v>
                </c:pt>
                <c:pt idx="139">
                  <c:v>91.07</c:v>
                </c:pt>
                <c:pt idx="140">
                  <c:v>92.67</c:v>
                </c:pt>
                <c:pt idx="141">
                  <c:v>92.57</c:v>
                </c:pt>
                <c:pt idx="142">
                  <c:v>93.71</c:v>
                </c:pt>
                <c:pt idx="143">
                  <c:v>90.94</c:v>
                </c:pt>
                <c:pt idx="144">
                  <c:v>89.51</c:v>
                </c:pt>
                <c:pt idx="145">
                  <c:v>89.03</c:v>
                </c:pt>
                <c:pt idx="146">
                  <c:v>88.68</c:v>
                </c:pt>
                <c:pt idx="147">
                  <c:v>89.1</c:v>
                </c:pt>
                <c:pt idx="148">
                  <c:v>92.6</c:v>
                </c:pt>
                <c:pt idx="149">
                  <c:v>90.05</c:v>
                </c:pt>
                <c:pt idx="150">
                  <c:v>91.49</c:v>
                </c:pt>
                <c:pt idx="151">
                  <c:v>90.21</c:v>
                </c:pt>
                <c:pt idx="152">
                  <c:v>89.78</c:v>
                </c:pt>
                <c:pt idx="153">
                  <c:v>91.25</c:v>
                </c:pt>
                <c:pt idx="154">
                  <c:v>92.8</c:v>
                </c:pt>
                <c:pt idx="155">
                  <c:v>94.17</c:v>
                </c:pt>
                <c:pt idx="156">
                  <c:v>96.48</c:v>
                </c:pt>
                <c:pt idx="157">
                  <c:v>99.07</c:v>
                </c:pt>
                <c:pt idx="158">
                  <c:v>99.89</c:v>
                </c:pt>
                <c:pt idx="159">
                  <c:v>97.62</c:v>
                </c:pt>
                <c:pt idx="160">
                  <c:v>98.41</c:v>
                </c:pt>
                <c:pt idx="161">
                  <c:v>99.07</c:v>
                </c:pt>
                <c:pt idx="162">
                  <c:v>100.59</c:v>
                </c:pt>
                <c:pt idx="163">
                  <c:v>102.14</c:v>
                </c:pt>
                <c:pt idx="164">
                  <c:v>101.1</c:v>
                </c:pt>
                <c:pt idx="165">
                  <c:v>101.1</c:v>
                </c:pt>
                <c:pt idx="166">
                  <c:v>101.04</c:v>
                </c:pt>
                <c:pt idx="167">
                  <c:v>99.31</c:v>
                </c:pt>
                <c:pt idx="168">
                  <c:v>100.12</c:v>
                </c:pt>
                <c:pt idx="169">
                  <c:v>96.13</c:v>
                </c:pt>
                <c:pt idx="170">
                  <c:v>95.14</c:v>
                </c:pt>
                <c:pt idx="171">
                  <c:v>94.47</c:v>
                </c:pt>
                <c:pt idx="172">
                  <c:v>93.46</c:v>
                </c:pt>
                <c:pt idx="173">
                  <c:v>91.41</c:v>
                </c:pt>
                <c:pt idx="174">
                  <c:v>91.64</c:v>
                </c:pt>
                <c:pt idx="175">
                  <c:v>96.82</c:v>
                </c:pt>
                <c:pt idx="176">
                  <c:v>93.83</c:v>
                </c:pt>
                <c:pt idx="177">
                  <c:v>93.85</c:v>
                </c:pt>
                <c:pt idx="178">
                  <c:v>91.93</c:v>
                </c:pt>
                <c:pt idx="179">
                  <c:v>91.39</c:v>
                </c:pt>
                <c:pt idx="180">
                  <c:v>91.16</c:v>
                </c:pt>
                <c:pt idx="181">
                  <c:v>93.31</c:v>
                </c:pt>
                <c:pt idx="182">
                  <c:v>97.27</c:v>
                </c:pt>
                <c:pt idx="183">
                  <c:v>101.69</c:v>
                </c:pt>
                <c:pt idx="184">
                  <c:v>104.81</c:v>
                </c:pt>
                <c:pt idx="185">
                  <c:v>103.5</c:v>
                </c:pt>
                <c:pt idx="186">
                  <c:v>102.92</c:v>
                </c:pt>
                <c:pt idx="187">
                  <c:v>100.65</c:v>
                </c:pt>
                <c:pt idx="188">
                  <c:v>97.88</c:v>
                </c:pt>
                <c:pt idx="189">
                  <c:v>97.09</c:v>
                </c:pt>
                <c:pt idx="190">
                  <c:v>98.34</c:v>
                </c:pt>
                <c:pt idx="191">
                  <c:v>101.95</c:v>
                </c:pt>
                <c:pt idx="192">
                  <c:v>104.8</c:v>
                </c:pt>
                <c:pt idx="193">
                  <c:v>105.14</c:v>
                </c:pt>
                <c:pt idx="194">
                  <c:v>102.14</c:v>
                </c:pt>
                <c:pt idx="195">
                  <c:v>102.26</c:v>
                </c:pt>
                <c:pt idx="196">
                  <c:v>101.41</c:v>
                </c:pt>
                <c:pt idx="197">
                  <c:v>105</c:v>
                </c:pt>
                <c:pt idx="198">
                  <c:v>102.91</c:v>
                </c:pt>
                <c:pt idx="199">
                  <c:v>100.7</c:v>
                </c:pt>
                <c:pt idx="200">
                  <c:v>102.04</c:v>
                </c:pt>
                <c:pt idx="201">
                  <c:v>98.75</c:v>
                </c:pt>
                <c:pt idx="202">
                  <c:v>96.3</c:v>
                </c:pt>
                <c:pt idx="203">
                  <c:v>96.48</c:v>
                </c:pt>
                <c:pt idx="204">
                  <c:v>97.27</c:v>
                </c:pt>
                <c:pt idx="205">
                  <c:v>95.14</c:v>
                </c:pt>
                <c:pt idx="206">
                  <c:v>94.44</c:v>
                </c:pt>
                <c:pt idx="207">
                  <c:v>94.41</c:v>
                </c:pt>
                <c:pt idx="208">
                  <c:v>95</c:v>
                </c:pt>
                <c:pt idx="209">
                  <c:v>97.44</c:v>
                </c:pt>
                <c:pt idx="210">
                  <c:v>97.16</c:v>
                </c:pt>
                <c:pt idx="211">
                  <c:v>99.7</c:v>
                </c:pt>
                <c:pt idx="212">
                  <c:v>97.1</c:v>
                </c:pt>
                <c:pt idx="213">
                  <c:v>93.59</c:v>
                </c:pt>
                <c:pt idx="214">
                  <c:v>93.15</c:v>
                </c:pt>
                <c:pt idx="215">
                  <c:v>93.26</c:v>
                </c:pt>
                <c:pt idx="216">
                  <c:v>88.1</c:v>
                </c:pt>
                <c:pt idx="217">
                  <c:v>85.49</c:v>
                </c:pt>
                <c:pt idx="218">
                  <c:v>89.09</c:v>
                </c:pt>
                <c:pt idx="219">
                  <c:v>88.96</c:v>
                </c:pt>
                <c:pt idx="220">
                  <c:v>87.7</c:v>
                </c:pt>
                <c:pt idx="221">
                  <c:v>86.99</c:v>
                </c:pt>
                <c:pt idx="222">
                  <c:v>83.31</c:v>
                </c:pt>
                <c:pt idx="223">
                  <c:v>81.33</c:v>
                </c:pt>
                <c:pt idx="224">
                  <c:v>83.72</c:v>
                </c:pt>
                <c:pt idx="225">
                  <c:v>84.14</c:v>
                </c:pt>
                <c:pt idx="226">
                  <c:v>82.94</c:v>
                </c:pt>
                <c:pt idx="227">
                  <c:v>84.52</c:v>
                </c:pt>
                <c:pt idx="228">
                  <c:v>85.49</c:v>
                </c:pt>
                <c:pt idx="229">
                  <c:v>81.22</c:v>
                </c:pt>
                <c:pt idx="230">
                  <c:v>82.63</c:v>
                </c:pt>
                <c:pt idx="231">
                  <c:v>81.63</c:v>
                </c:pt>
                <c:pt idx="232">
                  <c:v>87.56</c:v>
                </c:pt>
                <c:pt idx="233">
                  <c:v>90.33</c:v>
                </c:pt>
              </c:numCache>
            </c:numRef>
          </c:val>
          <c:smooth val="0"/>
          <c:extLst>
            <c:ext xmlns:c16="http://schemas.microsoft.com/office/drawing/2014/chart" uri="{C3380CC4-5D6E-409C-BE32-E72D297353CC}">
              <c16:uniqueId val="{00000003-F78D-4C9F-B69C-9C9AFAB3713E}"/>
            </c:ext>
          </c:extLst>
        </c:ser>
        <c:ser>
          <c:idx val="2"/>
          <c:order val="2"/>
          <c:tx>
            <c:strRef>
              <c:f>Sheet1!$D$1</c:f>
              <c:strCache>
                <c:ptCount val="1"/>
                <c:pt idx="0">
                  <c:v>IEU ECX EUA DEC5/d</c:v>
                </c:pt>
              </c:strCache>
            </c:strRef>
          </c:tx>
          <c:spPr>
            <a:ln w="19050" cap="rnd">
              <a:solidFill>
                <a:schemeClr val="accent5"/>
              </a:solidFill>
              <a:round/>
            </a:ln>
            <a:effectLst/>
          </c:spPr>
          <c:marker>
            <c:symbol val="none"/>
          </c:marker>
          <c:dLbls>
            <c:dLbl>
              <c:idx val="233"/>
              <c:layout>
                <c:manualLayout>
                  <c:x val="0"/>
                  <c:y val="-9.9521952357143575E-2"/>
                </c:manualLayout>
              </c:layout>
              <c:tx>
                <c:rich>
                  <a:bodyPr/>
                  <a:lstStyle/>
                  <a:p>
                    <a:r>
                      <a:rPr lang="en-US" dirty="0"/>
                      <a:t>24.11.2023</a:t>
                    </a:r>
                    <a:br>
                      <a:rPr lang="en-US" dirty="0"/>
                    </a:br>
                    <a:fld id="{796AFE8D-328D-4C6C-BA27-0C8704F597A2}" type="VALUE">
                      <a:rPr lang="en-US" smtClean="0"/>
                      <a:pPr/>
                      <a:t>[VALUE]</a:t>
                    </a:fld>
                    <a:endParaRPr lang="en-US" dirty="0"/>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78D-4C9F-B69C-9C9AFAB3713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Sheet1!$A$2:$A$235</c:f>
              <c:numCache>
                <c:formatCode>m/d/yyyy</c:formatCode>
                <c:ptCount val="234"/>
                <c:pt idx="0">
                  <c:v>45254</c:v>
                </c:pt>
                <c:pt idx="1">
                  <c:v>45253</c:v>
                </c:pt>
                <c:pt idx="2">
                  <c:v>45252</c:v>
                </c:pt>
                <c:pt idx="3">
                  <c:v>45251</c:v>
                </c:pt>
                <c:pt idx="4">
                  <c:v>45250</c:v>
                </c:pt>
                <c:pt idx="5">
                  <c:v>45247</c:v>
                </c:pt>
                <c:pt idx="6">
                  <c:v>45246</c:v>
                </c:pt>
                <c:pt idx="7">
                  <c:v>45245</c:v>
                </c:pt>
                <c:pt idx="8">
                  <c:v>45244</c:v>
                </c:pt>
                <c:pt idx="9">
                  <c:v>45243</c:v>
                </c:pt>
                <c:pt idx="10">
                  <c:v>45240</c:v>
                </c:pt>
                <c:pt idx="11">
                  <c:v>45239</c:v>
                </c:pt>
                <c:pt idx="12">
                  <c:v>45238</c:v>
                </c:pt>
                <c:pt idx="13">
                  <c:v>45237</c:v>
                </c:pt>
                <c:pt idx="14">
                  <c:v>45236</c:v>
                </c:pt>
                <c:pt idx="15">
                  <c:v>45233</c:v>
                </c:pt>
                <c:pt idx="16">
                  <c:v>45232</c:v>
                </c:pt>
                <c:pt idx="17">
                  <c:v>45231</c:v>
                </c:pt>
                <c:pt idx="18">
                  <c:v>45230</c:v>
                </c:pt>
                <c:pt idx="19">
                  <c:v>45229</c:v>
                </c:pt>
                <c:pt idx="20">
                  <c:v>45226</c:v>
                </c:pt>
                <c:pt idx="21">
                  <c:v>45225</c:v>
                </c:pt>
                <c:pt idx="22">
                  <c:v>45224</c:v>
                </c:pt>
                <c:pt idx="23">
                  <c:v>45223</c:v>
                </c:pt>
                <c:pt idx="24">
                  <c:v>45222</c:v>
                </c:pt>
                <c:pt idx="25">
                  <c:v>45219</c:v>
                </c:pt>
                <c:pt idx="26">
                  <c:v>45218</c:v>
                </c:pt>
                <c:pt idx="27">
                  <c:v>45217</c:v>
                </c:pt>
                <c:pt idx="28">
                  <c:v>45216</c:v>
                </c:pt>
                <c:pt idx="29">
                  <c:v>45215</c:v>
                </c:pt>
                <c:pt idx="30">
                  <c:v>45212</c:v>
                </c:pt>
                <c:pt idx="31">
                  <c:v>45211</c:v>
                </c:pt>
                <c:pt idx="32">
                  <c:v>45210</c:v>
                </c:pt>
                <c:pt idx="33">
                  <c:v>45209</c:v>
                </c:pt>
                <c:pt idx="34">
                  <c:v>45208</c:v>
                </c:pt>
                <c:pt idx="35">
                  <c:v>45205</c:v>
                </c:pt>
                <c:pt idx="36">
                  <c:v>45204</c:v>
                </c:pt>
                <c:pt idx="37">
                  <c:v>45203</c:v>
                </c:pt>
                <c:pt idx="38">
                  <c:v>45202</c:v>
                </c:pt>
                <c:pt idx="39">
                  <c:v>45201</c:v>
                </c:pt>
                <c:pt idx="40">
                  <c:v>45198</c:v>
                </c:pt>
                <c:pt idx="41">
                  <c:v>45197</c:v>
                </c:pt>
                <c:pt idx="42">
                  <c:v>45196</c:v>
                </c:pt>
                <c:pt idx="43">
                  <c:v>45195</c:v>
                </c:pt>
                <c:pt idx="44">
                  <c:v>45194</c:v>
                </c:pt>
                <c:pt idx="45">
                  <c:v>45191</c:v>
                </c:pt>
                <c:pt idx="46">
                  <c:v>45190</c:v>
                </c:pt>
                <c:pt idx="47">
                  <c:v>45189</c:v>
                </c:pt>
                <c:pt idx="48">
                  <c:v>45188</c:v>
                </c:pt>
                <c:pt idx="49">
                  <c:v>45187</c:v>
                </c:pt>
                <c:pt idx="50">
                  <c:v>45184</c:v>
                </c:pt>
                <c:pt idx="51">
                  <c:v>45183</c:v>
                </c:pt>
                <c:pt idx="52">
                  <c:v>45182</c:v>
                </c:pt>
                <c:pt idx="53">
                  <c:v>45181</c:v>
                </c:pt>
                <c:pt idx="54">
                  <c:v>45180</c:v>
                </c:pt>
                <c:pt idx="55">
                  <c:v>45177</c:v>
                </c:pt>
                <c:pt idx="56">
                  <c:v>45176</c:v>
                </c:pt>
                <c:pt idx="57">
                  <c:v>45175</c:v>
                </c:pt>
                <c:pt idx="58">
                  <c:v>45174</c:v>
                </c:pt>
                <c:pt idx="59">
                  <c:v>45173</c:v>
                </c:pt>
                <c:pt idx="60">
                  <c:v>45170</c:v>
                </c:pt>
                <c:pt idx="61">
                  <c:v>45169</c:v>
                </c:pt>
                <c:pt idx="62">
                  <c:v>45168</c:v>
                </c:pt>
                <c:pt idx="63">
                  <c:v>45167</c:v>
                </c:pt>
                <c:pt idx="64">
                  <c:v>45166</c:v>
                </c:pt>
                <c:pt idx="65">
                  <c:v>45163</c:v>
                </c:pt>
                <c:pt idx="66">
                  <c:v>45162</c:v>
                </c:pt>
                <c:pt idx="67">
                  <c:v>45161</c:v>
                </c:pt>
                <c:pt idx="68">
                  <c:v>45160</c:v>
                </c:pt>
                <c:pt idx="69">
                  <c:v>45159</c:v>
                </c:pt>
                <c:pt idx="70">
                  <c:v>45156</c:v>
                </c:pt>
                <c:pt idx="71">
                  <c:v>45155</c:v>
                </c:pt>
                <c:pt idx="72">
                  <c:v>45154</c:v>
                </c:pt>
                <c:pt idx="73">
                  <c:v>45153</c:v>
                </c:pt>
                <c:pt idx="74">
                  <c:v>45152</c:v>
                </c:pt>
                <c:pt idx="75">
                  <c:v>45149</c:v>
                </c:pt>
                <c:pt idx="76">
                  <c:v>45148</c:v>
                </c:pt>
                <c:pt idx="77">
                  <c:v>45147</c:v>
                </c:pt>
                <c:pt idx="78">
                  <c:v>45146</c:v>
                </c:pt>
                <c:pt idx="79">
                  <c:v>45145</c:v>
                </c:pt>
                <c:pt idx="80">
                  <c:v>45142</c:v>
                </c:pt>
                <c:pt idx="81">
                  <c:v>45141</c:v>
                </c:pt>
                <c:pt idx="82">
                  <c:v>45140</c:v>
                </c:pt>
                <c:pt idx="83">
                  <c:v>45139</c:v>
                </c:pt>
                <c:pt idx="84">
                  <c:v>45138</c:v>
                </c:pt>
                <c:pt idx="85">
                  <c:v>45135</c:v>
                </c:pt>
                <c:pt idx="86">
                  <c:v>45134</c:v>
                </c:pt>
                <c:pt idx="87">
                  <c:v>45133</c:v>
                </c:pt>
                <c:pt idx="88">
                  <c:v>45132</c:v>
                </c:pt>
                <c:pt idx="89">
                  <c:v>45131</c:v>
                </c:pt>
                <c:pt idx="90">
                  <c:v>45128</c:v>
                </c:pt>
                <c:pt idx="91">
                  <c:v>45127</c:v>
                </c:pt>
                <c:pt idx="92">
                  <c:v>45126</c:v>
                </c:pt>
                <c:pt idx="93">
                  <c:v>45125</c:v>
                </c:pt>
                <c:pt idx="94">
                  <c:v>45124</c:v>
                </c:pt>
                <c:pt idx="95">
                  <c:v>45121</c:v>
                </c:pt>
                <c:pt idx="96">
                  <c:v>45120</c:v>
                </c:pt>
                <c:pt idx="97">
                  <c:v>45119</c:v>
                </c:pt>
                <c:pt idx="98">
                  <c:v>45118</c:v>
                </c:pt>
                <c:pt idx="99">
                  <c:v>45117</c:v>
                </c:pt>
                <c:pt idx="100">
                  <c:v>45114</c:v>
                </c:pt>
                <c:pt idx="101">
                  <c:v>45113</c:v>
                </c:pt>
                <c:pt idx="102">
                  <c:v>45112</c:v>
                </c:pt>
                <c:pt idx="103">
                  <c:v>45111</c:v>
                </c:pt>
                <c:pt idx="104">
                  <c:v>45110</c:v>
                </c:pt>
                <c:pt idx="105">
                  <c:v>45107</c:v>
                </c:pt>
                <c:pt idx="106">
                  <c:v>45106</c:v>
                </c:pt>
                <c:pt idx="107">
                  <c:v>45105</c:v>
                </c:pt>
                <c:pt idx="108">
                  <c:v>45104</c:v>
                </c:pt>
                <c:pt idx="109">
                  <c:v>45103</c:v>
                </c:pt>
                <c:pt idx="110">
                  <c:v>45100</c:v>
                </c:pt>
                <c:pt idx="111">
                  <c:v>45099</c:v>
                </c:pt>
                <c:pt idx="112">
                  <c:v>45098</c:v>
                </c:pt>
                <c:pt idx="113">
                  <c:v>45097</c:v>
                </c:pt>
                <c:pt idx="114">
                  <c:v>45096</c:v>
                </c:pt>
                <c:pt idx="115">
                  <c:v>45093</c:v>
                </c:pt>
                <c:pt idx="116">
                  <c:v>45092</c:v>
                </c:pt>
                <c:pt idx="117">
                  <c:v>45091</c:v>
                </c:pt>
                <c:pt idx="118">
                  <c:v>45090</c:v>
                </c:pt>
                <c:pt idx="119">
                  <c:v>45089</c:v>
                </c:pt>
                <c:pt idx="120">
                  <c:v>45086</c:v>
                </c:pt>
                <c:pt idx="121">
                  <c:v>45085</c:v>
                </c:pt>
                <c:pt idx="122">
                  <c:v>45084</c:v>
                </c:pt>
                <c:pt idx="123">
                  <c:v>45083</c:v>
                </c:pt>
                <c:pt idx="124">
                  <c:v>45082</c:v>
                </c:pt>
                <c:pt idx="125">
                  <c:v>45079</c:v>
                </c:pt>
                <c:pt idx="126">
                  <c:v>45078</c:v>
                </c:pt>
                <c:pt idx="127">
                  <c:v>45077</c:v>
                </c:pt>
                <c:pt idx="128">
                  <c:v>45076</c:v>
                </c:pt>
                <c:pt idx="129">
                  <c:v>45075</c:v>
                </c:pt>
                <c:pt idx="130">
                  <c:v>45072</c:v>
                </c:pt>
                <c:pt idx="131">
                  <c:v>45071</c:v>
                </c:pt>
                <c:pt idx="132">
                  <c:v>45070</c:v>
                </c:pt>
                <c:pt idx="133">
                  <c:v>45069</c:v>
                </c:pt>
                <c:pt idx="134">
                  <c:v>45068</c:v>
                </c:pt>
                <c:pt idx="135">
                  <c:v>45065</c:v>
                </c:pt>
                <c:pt idx="136">
                  <c:v>45064</c:v>
                </c:pt>
                <c:pt idx="137">
                  <c:v>45063</c:v>
                </c:pt>
                <c:pt idx="138">
                  <c:v>45062</c:v>
                </c:pt>
                <c:pt idx="139">
                  <c:v>45061</c:v>
                </c:pt>
                <c:pt idx="140">
                  <c:v>45058</c:v>
                </c:pt>
                <c:pt idx="141">
                  <c:v>45057</c:v>
                </c:pt>
                <c:pt idx="142">
                  <c:v>45056</c:v>
                </c:pt>
                <c:pt idx="143">
                  <c:v>45055</c:v>
                </c:pt>
                <c:pt idx="144">
                  <c:v>45054</c:v>
                </c:pt>
                <c:pt idx="145">
                  <c:v>45051</c:v>
                </c:pt>
                <c:pt idx="146">
                  <c:v>45050</c:v>
                </c:pt>
                <c:pt idx="147">
                  <c:v>45049</c:v>
                </c:pt>
                <c:pt idx="148">
                  <c:v>45048</c:v>
                </c:pt>
                <c:pt idx="149">
                  <c:v>45047</c:v>
                </c:pt>
                <c:pt idx="150">
                  <c:v>45044</c:v>
                </c:pt>
                <c:pt idx="151">
                  <c:v>45043</c:v>
                </c:pt>
                <c:pt idx="152">
                  <c:v>45042</c:v>
                </c:pt>
                <c:pt idx="153">
                  <c:v>45041</c:v>
                </c:pt>
                <c:pt idx="154">
                  <c:v>45040</c:v>
                </c:pt>
                <c:pt idx="155">
                  <c:v>45037</c:v>
                </c:pt>
                <c:pt idx="156">
                  <c:v>45036</c:v>
                </c:pt>
                <c:pt idx="157">
                  <c:v>45035</c:v>
                </c:pt>
                <c:pt idx="158">
                  <c:v>45034</c:v>
                </c:pt>
                <c:pt idx="159">
                  <c:v>45033</c:v>
                </c:pt>
                <c:pt idx="160">
                  <c:v>45030</c:v>
                </c:pt>
                <c:pt idx="161">
                  <c:v>45029</c:v>
                </c:pt>
                <c:pt idx="162">
                  <c:v>45028</c:v>
                </c:pt>
                <c:pt idx="163">
                  <c:v>45027</c:v>
                </c:pt>
                <c:pt idx="164">
                  <c:v>45026</c:v>
                </c:pt>
                <c:pt idx="165">
                  <c:v>45022</c:v>
                </c:pt>
                <c:pt idx="166">
                  <c:v>45021</c:v>
                </c:pt>
                <c:pt idx="167">
                  <c:v>45020</c:v>
                </c:pt>
                <c:pt idx="168">
                  <c:v>45019</c:v>
                </c:pt>
                <c:pt idx="169">
                  <c:v>45016</c:v>
                </c:pt>
                <c:pt idx="170">
                  <c:v>45015</c:v>
                </c:pt>
                <c:pt idx="171">
                  <c:v>45014</c:v>
                </c:pt>
                <c:pt idx="172">
                  <c:v>45013</c:v>
                </c:pt>
                <c:pt idx="173">
                  <c:v>45012</c:v>
                </c:pt>
                <c:pt idx="174">
                  <c:v>45009</c:v>
                </c:pt>
                <c:pt idx="175">
                  <c:v>45008</c:v>
                </c:pt>
                <c:pt idx="176">
                  <c:v>45007</c:v>
                </c:pt>
                <c:pt idx="177">
                  <c:v>45006</c:v>
                </c:pt>
                <c:pt idx="178">
                  <c:v>45005</c:v>
                </c:pt>
                <c:pt idx="179">
                  <c:v>45002</c:v>
                </c:pt>
                <c:pt idx="180">
                  <c:v>45001</c:v>
                </c:pt>
                <c:pt idx="181">
                  <c:v>45000</c:v>
                </c:pt>
                <c:pt idx="182">
                  <c:v>44999</c:v>
                </c:pt>
                <c:pt idx="183">
                  <c:v>44998</c:v>
                </c:pt>
                <c:pt idx="184">
                  <c:v>44995</c:v>
                </c:pt>
                <c:pt idx="185">
                  <c:v>44994</c:v>
                </c:pt>
                <c:pt idx="186">
                  <c:v>44993</c:v>
                </c:pt>
                <c:pt idx="187">
                  <c:v>44992</c:v>
                </c:pt>
                <c:pt idx="188">
                  <c:v>44991</c:v>
                </c:pt>
                <c:pt idx="189">
                  <c:v>44988</c:v>
                </c:pt>
                <c:pt idx="190">
                  <c:v>44987</c:v>
                </c:pt>
                <c:pt idx="191">
                  <c:v>44986</c:v>
                </c:pt>
                <c:pt idx="192">
                  <c:v>44985</c:v>
                </c:pt>
                <c:pt idx="193">
                  <c:v>44984</c:v>
                </c:pt>
                <c:pt idx="194">
                  <c:v>44981</c:v>
                </c:pt>
                <c:pt idx="195">
                  <c:v>44980</c:v>
                </c:pt>
                <c:pt idx="196">
                  <c:v>44979</c:v>
                </c:pt>
                <c:pt idx="197">
                  <c:v>44978</c:v>
                </c:pt>
                <c:pt idx="198">
                  <c:v>44977</c:v>
                </c:pt>
                <c:pt idx="199">
                  <c:v>44974</c:v>
                </c:pt>
                <c:pt idx="200">
                  <c:v>44973</c:v>
                </c:pt>
                <c:pt idx="201">
                  <c:v>44972</c:v>
                </c:pt>
                <c:pt idx="202">
                  <c:v>44971</c:v>
                </c:pt>
                <c:pt idx="203">
                  <c:v>44970</c:v>
                </c:pt>
                <c:pt idx="204">
                  <c:v>44967</c:v>
                </c:pt>
                <c:pt idx="205">
                  <c:v>44966</c:v>
                </c:pt>
                <c:pt idx="206">
                  <c:v>44965</c:v>
                </c:pt>
                <c:pt idx="207">
                  <c:v>44964</c:v>
                </c:pt>
                <c:pt idx="208">
                  <c:v>44963</c:v>
                </c:pt>
                <c:pt idx="209">
                  <c:v>44960</c:v>
                </c:pt>
                <c:pt idx="210">
                  <c:v>44959</c:v>
                </c:pt>
                <c:pt idx="211">
                  <c:v>44958</c:v>
                </c:pt>
                <c:pt idx="212">
                  <c:v>44957</c:v>
                </c:pt>
                <c:pt idx="213">
                  <c:v>44956</c:v>
                </c:pt>
                <c:pt idx="214">
                  <c:v>44953</c:v>
                </c:pt>
                <c:pt idx="215">
                  <c:v>44952</c:v>
                </c:pt>
                <c:pt idx="216">
                  <c:v>44951</c:v>
                </c:pt>
                <c:pt idx="217">
                  <c:v>44950</c:v>
                </c:pt>
                <c:pt idx="218">
                  <c:v>44949</c:v>
                </c:pt>
                <c:pt idx="219">
                  <c:v>44946</c:v>
                </c:pt>
                <c:pt idx="220">
                  <c:v>44945</c:v>
                </c:pt>
                <c:pt idx="221">
                  <c:v>44944</c:v>
                </c:pt>
                <c:pt idx="222">
                  <c:v>44943</c:v>
                </c:pt>
                <c:pt idx="223">
                  <c:v>44942</c:v>
                </c:pt>
                <c:pt idx="224">
                  <c:v>44939</c:v>
                </c:pt>
                <c:pt idx="225">
                  <c:v>44938</c:v>
                </c:pt>
                <c:pt idx="226">
                  <c:v>44937</c:v>
                </c:pt>
                <c:pt idx="227">
                  <c:v>44936</c:v>
                </c:pt>
                <c:pt idx="228">
                  <c:v>44935</c:v>
                </c:pt>
                <c:pt idx="229">
                  <c:v>44932</c:v>
                </c:pt>
                <c:pt idx="230">
                  <c:v>44931</c:v>
                </c:pt>
                <c:pt idx="231">
                  <c:v>44930</c:v>
                </c:pt>
                <c:pt idx="232">
                  <c:v>44929</c:v>
                </c:pt>
                <c:pt idx="233">
                  <c:v>44928</c:v>
                </c:pt>
              </c:numCache>
            </c:numRef>
          </c:cat>
          <c:val>
            <c:numRef>
              <c:f>Sheet1!$D$2:$D$235</c:f>
              <c:numCache>
                <c:formatCode>General</c:formatCode>
                <c:ptCount val="234"/>
                <c:pt idx="0">
                  <c:v>83.41</c:v>
                </c:pt>
                <c:pt idx="1">
                  <c:v>83.43</c:v>
                </c:pt>
                <c:pt idx="2">
                  <c:v>81.98</c:v>
                </c:pt>
                <c:pt idx="3">
                  <c:v>82.15</c:v>
                </c:pt>
                <c:pt idx="4">
                  <c:v>83.52</c:v>
                </c:pt>
                <c:pt idx="5">
                  <c:v>83.41</c:v>
                </c:pt>
                <c:pt idx="6">
                  <c:v>83.97</c:v>
                </c:pt>
                <c:pt idx="7">
                  <c:v>86.83</c:v>
                </c:pt>
                <c:pt idx="8">
                  <c:v>85.65</c:v>
                </c:pt>
                <c:pt idx="9">
                  <c:v>84.42</c:v>
                </c:pt>
                <c:pt idx="10">
                  <c:v>85.73</c:v>
                </c:pt>
                <c:pt idx="11">
                  <c:v>84.38</c:v>
                </c:pt>
                <c:pt idx="12">
                  <c:v>82.68</c:v>
                </c:pt>
                <c:pt idx="13">
                  <c:v>82.23</c:v>
                </c:pt>
                <c:pt idx="14">
                  <c:v>82.96</c:v>
                </c:pt>
                <c:pt idx="15" formatCode="0.00">
                  <c:v>84.9</c:v>
                </c:pt>
                <c:pt idx="16" formatCode="0.00">
                  <c:v>85.87</c:v>
                </c:pt>
                <c:pt idx="17" formatCode="0.00">
                  <c:v>85.94</c:v>
                </c:pt>
                <c:pt idx="18" formatCode="0.00">
                  <c:v>86.53</c:v>
                </c:pt>
                <c:pt idx="19" formatCode="0.00">
                  <c:v>86.3</c:v>
                </c:pt>
                <c:pt idx="20">
                  <c:v>86.94</c:v>
                </c:pt>
                <c:pt idx="21">
                  <c:v>87.31</c:v>
                </c:pt>
                <c:pt idx="22">
                  <c:v>87.56</c:v>
                </c:pt>
                <c:pt idx="23">
                  <c:v>88.28</c:v>
                </c:pt>
                <c:pt idx="24">
                  <c:v>88.22</c:v>
                </c:pt>
                <c:pt idx="25">
                  <c:v>89.18</c:v>
                </c:pt>
                <c:pt idx="26">
                  <c:v>89.59</c:v>
                </c:pt>
                <c:pt idx="27">
                  <c:v>89.69</c:v>
                </c:pt>
                <c:pt idx="28">
                  <c:v>90.37</c:v>
                </c:pt>
                <c:pt idx="29">
                  <c:v>91.18</c:v>
                </c:pt>
                <c:pt idx="30">
                  <c:v>93.91</c:v>
                </c:pt>
                <c:pt idx="31">
                  <c:v>93.14</c:v>
                </c:pt>
                <c:pt idx="32">
                  <c:v>91.97</c:v>
                </c:pt>
                <c:pt idx="33">
                  <c:v>92.7</c:v>
                </c:pt>
                <c:pt idx="34">
                  <c:v>89.58</c:v>
                </c:pt>
                <c:pt idx="35">
                  <c:v>88.28</c:v>
                </c:pt>
                <c:pt idx="36">
                  <c:v>88.37</c:v>
                </c:pt>
                <c:pt idx="37">
                  <c:v>89.62</c:v>
                </c:pt>
                <c:pt idx="38">
                  <c:v>87.48</c:v>
                </c:pt>
                <c:pt idx="39">
                  <c:v>88.66</c:v>
                </c:pt>
                <c:pt idx="40">
                  <c:v>89.7</c:v>
                </c:pt>
                <c:pt idx="41">
                  <c:v>90.81</c:v>
                </c:pt>
                <c:pt idx="42">
                  <c:v>90.34</c:v>
                </c:pt>
                <c:pt idx="43">
                  <c:v>90.99</c:v>
                </c:pt>
                <c:pt idx="44">
                  <c:v>93.4</c:v>
                </c:pt>
                <c:pt idx="45">
                  <c:v>93.61</c:v>
                </c:pt>
                <c:pt idx="46">
                  <c:v>92.27</c:v>
                </c:pt>
                <c:pt idx="47">
                  <c:v>90.83</c:v>
                </c:pt>
                <c:pt idx="48">
                  <c:v>89.2</c:v>
                </c:pt>
                <c:pt idx="49">
                  <c:v>88.9</c:v>
                </c:pt>
                <c:pt idx="50">
                  <c:v>90.23</c:v>
                </c:pt>
                <c:pt idx="51">
                  <c:v>91.08</c:v>
                </c:pt>
                <c:pt idx="52">
                  <c:v>90.97</c:v>
                </c:pt>
                <c:pt idx="53">
                  <c:v>88.93</c:v>
                </c:pt>
                <c:pt idx="54">
                  <c:v>89.49</c:v>
                </c:pt>
                <c:pt idx="55">
                  <c:v>89.36</c:v>
                </c:pt>
                <c:pt idx="56">
                  <c:v>90.78</c:v>
                </c:pt>
                <c:pt idx="57">
                  <c:v>91.54</c:v>
                </c:pt>
                <c:pt idx="58">
                  <c:v>91.77</c:v>
                </c:pt>
                <c:pt idx="59">
                  <c:v>92.21</c:v>
                </c:pt>
                <c:pt idx="60">
                  <c:v>93.37</c:v>
                </c:pt>
                <c:pt idx="61">
                  <c:v>93.99</c:v>
                </c:pt>
                <c:pt idx="62">
                  <c:v>94.63</c:v>
                </c:pt>
                <c:pt idx="63">
                  <c:v>93.18</c:v>
                </c:pt>
                <c:pt idx="64">
                  <c:v>93.99</c:v>
                </c:pt>
                <c:pt idx="65">
                  <c:v>93.59</c:v>
                </c:pt>
                <c:pt idx="66">
                  <c:v>93.97</c:v>
                </c:pt>
                <c:pt idx="67">
                  <c:v>96.51</c:v>
                </c:pt>
                <c:pt idx="68">
                  <c:v>98.39</c:v>
                </c:pt>
                <c:pt idx="69">
                  <c:v>96.26</c:v>
                </c:pt>
                <c:pt idx="70">
                  <c:v>96.35</c:v>
                </c:pt>
                <c:pt idx="71">
                  <c:v>97.15</c:v>
                </c:pt>
                <c:pt idx="72">
                  <c:v>96.58</c:v>
                </c:pt>
                <c:pt idx="73">
                  <c:v>95.22</c:v>
                </c:pt>
                <c:pt idx="74">
                  <c:v>95.66</c:v>
                </c:pt>
                <c:pt idx="75">
                  <c:v>94.67</c:v>
                </c:pt>
                <c:pt idx="76">
                  <c:v>92.74</c:v>
                </c:pt>
                <c:pt idx="77">
                  <c:v>91.78</c:v>
                </c:pt>
                <c:pt idx="78">
                  <c:v>92.15</c:v>
                </c:pt>
                <c:pt idx="79">
                  <c:v>90.63</c:v>
                </c:pt>
                <c:pt idx="80">
                  <c:v>91.6</c:v>
                </c:pt>
                <c:pt idx="81">
                  <c:v>92.68</c:v>
                </c:pt>
                <c:pt idx="82">
                  <c:v>91.38</c:v>
                </c:pt>
                <c:pt idx="83">
                  <c:v>93.32</c:v>
                </c:pt>
                <c:pt idx="84">
                  <c:v>94.95</c:v>
                </c:pt>
                <c:pt idx="85">
                  <c:v>96.99</c:v>
                </c:pt>
                <c:pt idx="86">
                  <c:v>99.42</c:v>
                </c:pt>
                <c:pt idx="87">
                  <c:v>99.27</c:v>
                </c:pt>
                <c:pt idx="88">
                  <c:v>100.35</c:v>
                </c:pt>
                <c:pt idx="89">
                  <c:v>99.53</c:v>
                </c:pt>
                <c:pt idx="90">
                  <c:v>99.85</c:v>
                </c:pt>
                <c:pt idx="91">
                  <c:v>98.89</c:v>
                </c:pt>
                <c:pt idx="92">
                  <c:v>97.58</c:v>
                </c:pt>
                <c:pt idx="93">
                  <c:v>95.73</c:v>
                </c:pt>
                <c:pt idx="94">
                  <c:v>95.11</c:v>
                </c:pt>
                <c:pt idx="95">
                  <c:v>94.65</c:v>
                </c:pt>
                <c:pt idx="96">
                  <c:v>94.33</c:v>
                </c:pt>
                <c:pt idx="97">
                  <c:v>94.36</c:v>
                </c:pt>
                <c:pt idx="98">
                  <c:v>95.44</c:v>
                </c:pt>
                <c:pt idx="99">
                  <c:v>95.12</c:v>
                </c:pt>
                <c:pt idx="100">
                  <c:v>94.98</c:v>
                </c:pt>
                <c:pt idx="101">
                  <c:v>94.72</c:v>
                </c:pt>
                <c:pt idx="102">
                  <c:v>94.68</c:v>
                </c:pt>
                <c:pt idx="103">
                  <c:v>96.1</c:v>
                </c:pt>
                <c:pt idx="104">
                  <c:v>95.92</c:v>
                </c:pt>
                <c:pt idx="105">
                  <c:v>97.57</c:v>
                </c:pt>
                <c:pt idx="106">
                  <c:v>96.13</c:v>
                </c:pt>
                <c:pt idx="107">
                  <c:v>95.83</c:v>
                </c:pt>
                <c:pt idx="108">
                  <c:v>96.92</c:v>
                </c:pt>
                <c:pt idx="109">
                  <c:v>94.45</c:v>
                </c:pt>
                <c:pt idx="110">
                  <c:v>96.03</c:v>
                </c:pt>
                <c:pt idx="111">
                  <c:v>98.3</c:v>
                </c:pt>
                <c:pt idx="112">
                  <c:v>98.8</c:v>
                </c:pt>
                <c:pt idx="113">
                  <c:v>103.14</c:v>
                </c:pt>
                <c:pt idx="114">
                  <c:v>100.43</c:v>
                </c:pt>
                <c:pt idx="115">
                  <c:v>100.57</c:v>
                </c:pt>
                <c:pt idx="116">
                  <c:v>101.74</c:v>
                </c:pt>
                <c:pt idx="117">
                  <c:v>101.7</c:v>
                </c:pt>
                <c:pt idx="118">
                  <c:v>98.09</c:v>
                </c:pt>
                <c:pt idx="119">
                  <c:v>96.19</c:v>
                </c:pt>
                <c:pt idx="120">
                  <c:v>95.09</c:v>
                </c:pt>
                <c:pt idx="121">
                  <c:v>92.18</c:v>
                </c:pt>
                <c:pt idx="122">
                  <c:v>91.72</c:v>
                </c:pt>
                <c:pt idx="123">
                  <c:v>89.69</c:v>
                </c:pt>
                <c:pt idx="124">
                  <c:v>90.5</c:v>
                </c:pt>
                <c:pt idx="125">
                  <c:v>86.82</c:v>
                </c:pt>
                <c:pt idx="126">
                  <c:v>86.36</c:v>
                </c:pt>
                <c:pt idx="127">
                  <c:v>88.96</c:v>
                </c:pt>
                <c:pt idx="128">
                  <c:v>88.56</c:v>
                </c:pt>
                <c:pt idx="129">
                  <c:v>91.18</c:v>
                </c:pt>
                <c:pt idx="130">
                  <c:v>90.49</c:v>
                </c:pt>
                <c:pt idx="131">
                  <c:v>91.21</c:v>
                </c:pt>
                <c:pt idx="132">
                  <c:v>93.42</c:v>
                </c:pt>
                <c:pt idx="133">
                  <c:v>93.76</c:v>
                </c:pt>
                <c:pt idx="134">
                  <c:v>96.08</c:v>
                </c:pt>
                <c:pt idx="135">
                  <c:v>98.32</c:v>
                </c:pt>
                <c:pt idx="136">
                  <c:v>98.29</c:v>
                </c:pt>
                <c:pt idx="137">
                  <c:v>96.33</c:v>
                </c:pt>
                <c:pt idx="138">
                  <c:v>96.78</c:v>
                </c:pt>
                <c:pt idx="139">
                  <c:v>95.09</c:v>
                </c:pt>
                <c:pt idx="140">
                  <c:v>96.75</c:v>
                </c:pt>
                <c:pt idx="141">
                  <c:v>96.72</c:v>
                </c:pt>
                <c:pt idx="142">
                  <c:v>97.92</c:v>
                </c:pt>
                <c:pt idx="143">
                  <c:v>95.08</c:v>
                </c:pt>
                <c:pt idx="144">
                  <c:v>93.63</c:v>
                </c:pt>
                <c:pt idx="145">
                  <c:v>93.12</c:v>
                </c:pt>
                <c:pt idx="146">
                  <c:v>92.68</c:v>
                </c:pt>
                <c:pt idx="147">
                  <c:v>93.15</c:v>
                </c:pt>
                <c:pt idx="148">
                  <c:v>96.74</c:v>
                </c:pt>
                <c:pt idx="149">
                  <c:v>94.14</c:v>
                </c:pt>
                <c:pt idx="150">
                  <c:v>95.55</c:v>
                </c:pt>
                <c:pt idx="151">
                  <c:v>94.28</c:v>
                </c:pt>
                <c:pt idx="152">
                  <c:v>93.86</c:v>
                </c:pt>
                <c:pt idx="153">
                  <c:v>95.45</c:v>
                </c:pt>
                <c:pt idx="154">
                  <c:v>97.11</c:v>
                </c:pt>
                <c:pt idx="155">
                  <c:v>98.54</c:v>
                </c:pt>
                <c:pt idx="156">
                  <c:v>100.91</c:v>
                </c:pt>
                <c:pt idx="157">
                  <c:v>103.59</c:v>
                </c:pt>
                <c:pt idx="158">
                  <c:v>104.4</c:v>
                </c:pt>
                <c:pt idx="159">
                  <c:v>102.09</c:v>
                </c:pt>
                <c:pt idx="160">
                  <c:v>102.9</c:v>
                </c:pt>
                <c:pt idx="161">
                  <c:v>103.64</c:v>
                </c:pt>
                <c:pt idx="162">
                  <c:v>105.17</c:v>
                </c:pt>
                <c:pt idx="163">
                  <c:v>106.79</c:v>
                </c:pt>
                <c:pt idx="164">
                  <c:v>105.53</c:v>
                </c:pt>
                <c:pt idx="165">
                  <c:v>105.53</c:v>
                </c:pt>
                <c:pt idx="166">
                  <c:v>105.45</c:v>
                </c:pt>
                <c:pt idx="167">
                  <c:v>103.61</c:v>
                </c:pt>
                <c:pt idx="168">
                  <c:v>104.4</c:v>
                </c:pt>
                <c:pt idx="169">
                  <c:v>100.22</c:v>
                </c:pt>
                <c:pt idx="170">
                  <c:v>99.2</c:v>
                </c:pt>
                <c:pt idx="171">
                  <c:v>98.48</c:v>
                </c:pt>
                <c:pt idx="172">
                  <c:v>97.37</c:v>
                </c:pt>
                <c:pt idx="173">
                  <c:v>95.2</c:v>
                </c:pt>
                <c:pt idx="174">
                  <c:v>95.41</c:v>
                </c:pt>
                <c:pt idx="175">
                  <c:v>100.84</c:v>
                </c:pt>
                <c:pt idx="176">
                  <c:v>97.81</c:v>
                </c:pt>
                <c:pt idx="177">
                  <c:v>97.8</c:v>
                </c:pt>
                <c:pt idx="178">
                  <c:v>95.98</c:v>
                </c:pt>
                <c:pt idx="179">
                  <c:v>95.49</c:v>
                </c:pt>
                <c:pt idx="180">
                  <c:v>95.27</c:v>
                </c:pt>
                <c:pt idx="181">
                  <c:v>97.43</c:v>
                </c:pt>
                <c:pt idx="182">
                  <c:v>101.94</c:v>
                </c:pt>
                <c:pt idx="183">
                  <c:v>106.47</c:v>
                </c:pt>
                <c:pt idx="184">
                  <c:v>109.86</c:v>
                </c:pt>
                <c:pt idx="185">
                  <c:v>108.59</c:v>
                </c:pt>
                <c:pt idx="186">
                  <c:v>108.03</c:v>
                </c:pt>
                <c:pt idx="187">
                  <c:v>105.66</c:v>
                </c:pt>
                <c:pt idx="188">
                  <c:v>102.88</c:v>
                </c:pt>
                <c:pt idx="189">
                  <c:v>102.12</c:v>
                </c:pt>
                <c:pt idx="190">
                  <c:v>103.4</c:v>
                </c:pt>
                <c:pt idx="191">
                  <c:v>106.97</c:v>
                </c:pt>
                <c:pt idx="192">
                  <c:v>109.73</c:v>
                </c:pt>
                <c:pt idx="193">
                  <c:v>109.95</c:v>
                </c:pt>
                <c:pt idx="194">
                  <c:v>106.79</c:v>
                </c:pt>
                <c:pt idx="195">
                  <c:v>106.84</c:v>
                </c:pt>
                <c:pt idx="196">
                  <c:v>105.97</c:v>
                </c:pt>
                <c:pt idx="197">
                  <c:v>109.61</c:v>
                </c:pt>
                <c:pt idx="198">
                  <c:v>107.45</c:v>
                </c:pt>
                <c:pt idx="199">
                  <c:v>105.24</c:v>
                </c:pt>
                <c:pt idx="200">
                  <c:v>106.66</c:v>
                </c:pt>
                <c:pt idx="201">
                  <c:v>103.22</c:v>
                </c:pt>
                <c:pt idx="202">
                  <c:v>100.66</c:v>
                </c:pt>
                <c:pt idx="203">
                  <c:v>100.93</c:v>
                </c:pt>
                <c:pt idx="204">
                  <c:v>101.75</c:v>
                </c:pt>
                <c:pt idx="205">
                  <c:v>99.59</c:v>
                </c:pt>
                <c:pt idx="206">
                  <c:v>98.89</c:v>
                </c:pt>
                <c:pt idx="207">
                  <c:v>98.9</c:v>
                </c:pt>
                <c:pt idx="208">
                  <c:v>99.59</c:v>
                </c:pt>
                <c:pt idx="209">
                  <c:v>102.17</c:v>
                </c:pt>
                <c:pt idx="210">
                  <c:v>101.79</c:v>
                </c:pt>
                <c:pt idx="211">
                  <c:v>104.4</c:v>
                </c:pt>
                <c:pt idx="212">
                  <c:v>101.75</c:v>
                </c:pt>
                <c:pt idx="213">
                  <c:v>98.13</c:v>
                </c:pt>
                <c:pt idx="214">
                  <c:v>97.69</c:v>
                </c:pt>
                <c:pt idx="215">
                  <c:v>97.73</c:v>
                </c:pt>
                <c:pt idx="216">
                  <c:v>92.57</c:v>
                </c:pt>
                <c:pt idx="217">
                  <c:v>90.1</c:v>
                </c:pt>
                <c:pt idx="218">
                  <c:v>93.74</c:v>
                </c:pt>
                <c:pt idx="219">
                  <c:v>93.63</c:v>
                </c:pt>
                <c:pt idx="220">
                  <c:v>92.3</c:v>
                </c:pt>
                <c:pt idx="221">
                  <c:v>91.42</c:v>
                </c:pt>
                <c:pt idx="222">
                  <c:v>87.81</c:v>
                </c:pt>
                <c:pt idx="223">
                  <c:v>85.88</c:v>
                </c:pt>
                <c:pt idx="224">
                  <c:v>88.27</c:v>
                </c:pt>
                <c:pt idx="225">
                  <c:v>88.7</c:v>
                </c:pt>
                <c:pt idx="226">
                  <c:v>87.46</c:v>
                </c:pt>
                <c:pt idx="227">
                  <c:v>89.28</c:v>
                </c:pt>
                <c:pt idx="228">
                  <c:v>90.27</c:v>
                </c:pt>
                <c:pt idx="229">
                  <c:v>85.96</c:v>
                </c:pt>
                <c:pt idx="230">
                  <c:v>87.46</c:v>
                </c:pt>
                <c:pt idx="231">
                  <c:v>86.39</c:v>
                </c:pt>
                <c:pt idx="232">
                  <c:v>92.38</c:v>
                </c:pt>
                <c:pt idx="233">
                  <c:v>95.03</c:v>
                </c:pt>
              </c:numCache>
            </c:numRef>
          </c:val>
          <c:smooth val="0"/>
          <c:extLst>
            <c:ext xmlns:c16="http://schemas.microsoft.com/office/drawing/2014/chart" uri="{C3380CC4-5D6E-409C-BE32-E72D297353CC}">
              <c16:uniqueId val="{00000005-F78D-4C9F-B69C-9C9AFAB3713E}"/>
            </c:ext>
          </c:extLst>
        </c:ser>
        <c:dLbls>
          <c:showLegendKey val="0"/>
          <c:showVal val="0"/>
          <c:showCatName val="0"/>
          <c:showSerName val="0"/>
          <c:showPercent val="0"/>
          <c:showBubbleSize val="0"/>
        </c:dLbls>
        <c:smooth val="0"/>
        <c:axId val="263958416"/>
        <c:axId val="263956752"/>
      </c:lineChart>
      <c:dateAx>
        <c:axId val="26395841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63956752"/>
        <c:crosses val="autoZero"/>
        <c:auto val="1"/>
        <c:lblOffset val="100"/>
        <c:baseTimeUnit val="days"/>
        <c:majorUnit val="1"/>
        <c:majorTimeUnit val="months"/>
      </c:dateAx>
      <c:valAx>
        <c:axId val="263956752"/>
        <c:scaling>
          <c:orientation val="minMax"/>
          <c:min val="70"/>
        </c:scaling>
        <c:delete val="0"/>
        <c:axPos val="l"/>
        <c:majorGridlines>
          <c:spPr>
            <a:ln w="9525" cap="flat" cmpd="sng" algn="ctr">
              <a:solidFill>
                <a:schemeClr val="bg1">
                  <a:lumMod val="50000"/>
                  <a:alpha val="30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bg1"/>
                    </a:solidFill>
                    <a:latin typeface="+mn-lt"/>
                    <a:ea typeface="+mn-ea"/>
                    <a:cs typeface="+mn-cs"/>
                  </a:defRPr>
                </a:pPr>
                <a:r>
                  <a:rPr lang="cs-CZ" sz="1000" b="1">
                    <a:solidFill>
                      <a:schemeClr val="bg1"/>
                    </a:solidFill>
                  </a:rPr>
                  <a:t>EUR/t</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63958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263304152563193E-2"/>
          <c:y val="1.5427023520249711E-2"/>
          <c:w val="0.920129257615239"/>
          <c:h val="0.8460678636069362"/>
        </c:manualLayout>
      </c:layout>
      <c:lineChart>
        <c:grouping val="standard"/>
        <c:varyColors val="0"/>
        <c:ser>
          <c:idx val="0"/>
          <c:order val="0"/>
          <c:tx>
            <c:strRef>
              <c:f>Sheet1!$B$1</c:f>
              <c:strCache>
                <c:ptCount val="1"/>
                <c:pt idx="0">
                  <c:v>Elektřina - Vážený průměr marginálních cen (EUR/MWh), Denní trh</c:v>
                </c:pt>
              </c:strCache>
            </c:strRef>
          </c:tx>
          <c:spPr>
            <a:ln w="19050" cap="rnd">
              <a:noFill/>
              <a:round/>
            </a:ln>
            <a:effectLst/>
          </c:spPr>
          <c:marker>
            <c:symbol val="none"/>
          </c:marker>
          <c:dLbls>
            <c:dLbl>
              <c:idx val="330"/>
              <c:layout>
                <c:manualLayout>
                  <c:x val="0"/>
                  <c:y val="-8.620440154491979E-2"/>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r>
                      <a:rPr lang="en-US" dirty="0">
                        <a:solidFill>
                          <a:schemeClr val="bg1"/>
                        </a:solidFill>
                      </a:rPr>
                      <a:t>27.11.2023</a:t>
                    </a:r>
                    <a:br>
                      <a:rPr lang="en-US" dirty="0">
                        <a:solidFill>
                          <a:schemeClr val="bg1"/>
                        </a:solidFill>
                      </a:rPr>
                    </a:br>
                    <a:fld id="{D28B5805-45CB-4CBB-90D1-EAF1ABADB771}" type="VALUE">
                      <a:rPr lang="en-US" smtClean="0">
                        <a:solidFill>
                          <a:schemeClr val="bg1"/>
                        </a:solidFill>
                      </a:rPr>
                      <a:pPr>
                        <a:defRPr>
                          <a:solidFill>
                            <a:schemeClr val="bg1"/>
                          </a:solidFill>
                        </a:defRPr>
                      </a:pPr>
                      <a:t>[VALUE]</a:t>
                    </a:fld>
                    <a:endParaRPr lang="en-US"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AB6-409E-AFC1-3EC37797FC4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tx2"/>
                </a:solidFill>
                <a:prstDash val="solid"/>
              </a:ln>
              <a:effectLst/>
            </c:spPr>
            <c:trendlineType val="movingAvg"/>
            <c:period val="7"/>
            <c:dispRSqr val="0"/>
            <c:dispEq val="0"/>
          </c:trendline>
          <c:cat>
            <c:numRef>
              <c:f>Sheet1!$A$2:$A$332</c:f>
              <c:numCache>
                <c:formatCode>m/d/yyyy</c:formatCode>
                <c:ptCount val="331"/>
                <c:pt idx="0">
                  <c:v>44927</c:v>
                </c:pt>
                <c:pt idx="1">
                  <c:v>44928</c:v>
                </c:pt>
                <c:pt idx="2">
                  <c:v>44929</c:v>
                </c:pt>
                <c:pt idx="3">
                  <c:v>44930</c:v>
                </c:pt>
                <c:pt idx="4">
                  <c:v>44931</c:v>
                </c:pt>
                <c:pt idx="5">
                  <c:v>44932</c:v>
                </c:pt>
                <c:pt idx="6">
                  <c:v>44933</c:v>
                </c:pt>
                <c:pt idx="7">
                  <c:v>44934</c:v>
                </c:pt>
                <c:pt idx="8">
                  <c:v>44935</c:v>
                </c:pt>
                <c:pt idx="9">
                  <c:v>44936</c:v>
                </c:pt>
                <c:pt idx="10">
                  <c:v>44937</c:v>
                </c:pt>
                <c:pt idx="11">
                  <c:v>44938</c:v>
                </c:pt>
                <c:pt idx="12">
                  <c:v>44939</c:v>
                </c:pt>
                <c:pt idx="13">
                  <c:v>44940</c:v>
                </c:pt>
                <c:pt idx="14">
                  <c:v>44941</c:v>
                </c:pt>
                <c:pt idx="15">
                  <c:v>44942</c:v>
                </c:pt>
                <c:pt idx="16">
                  <c:v>44943</c:v>
                </c:pt>
                <c:pt idx="17">
                  <c:v>44944</c:v>
                </c:pt>
                <c:pt idx="18">
                  <c:v>44945</c:v>
                </c:pt>
                <c:pt idx="19">
                  <c:v>44946</c:v>
                </c:pt>
                <c:pt idx="20">
                  <c:v>44947</c:v>
                </c:pt>
                <c:pt idx="21">
                  <c:v>44948</c:v>
                </c:pt>
                <c:pt idx="22">
                  <c:v>44949</c:v>
                </c:pt>
                <c:pt idx="23">
                  <c:v>44950</c:v>
                </c:pt>
                <c:pt idx="24">
                  <c:v>44951</c:v>
                </c:pt>
                <c:pt idx="25">
                  <c:v>44952</c:v>
                </c:pt>
                <c:pt idx="26">
                  <c:v>44953</c:v>
                </c:pt>
                <c:pt idx="27">
                  <c:v>44954</c:v>
                </c:pt>
                <c:pt idx="28">
                  <c:v>44955</c:v>
                </c:pt>
                <c:pt idx="29">
                  <c:v>44956</c:v>
                </c:pt>
                <c:pt idx="30">
                  <c:v>44957</c:v>
                </c:pt>
                <c:pt idx="31">
                  <c:v>44958</c:v>
                </c:pt>
                <c:pt idx="32">
                  <c:v>44959</c:v>
                </c:pt>
                <c:pt idx="33">
                  <c:v>44960</c:v>
                </c:pt>
                <c:pt idx="34">
                  <c:v>44961</c:v>
                </c:pt>
                <c:pt idx="35">
                  <c:v>44962</c:v>
                </c:pt>
                <c:pt idx="36">
                  <c:v>44963</c:v>
                </c:pt>
                <c:pt idx="37">
                  <c:v>44964</c:v>
                </c:pt>
                <c:pt idx="38">
                  <c:v>44965</c:v>
                </c:pt>
                <c:pt idx="39">
                  <c:v>44966</c:v>
                </c:pt>
                <c:pt idx="40">
                  <c:v>44967</c:v>
                </c:pt>
                <c:pt idx="41">
                  <c:v>44968</c:v>
                </c:pt>
                <c:pt idx="42">
                  <c:v>44969</c:v>
                </c:pt>
                <c:pt idx="43">
                  <c:v>44970</c:v>
                </c:pt>
                <c:pt idx="44">
                  <c:v>44971</c:v>
                </c:pt>
                <c:pt idx="45">
                  <c:v>44972</c:v>
                </c:pt>
                <c:pt idx="46">
                  <c:v>44973</c:v>
                </c:pt>
                <c:pt idx="47">
                  <c:v>44974</c:v>
                </c:pt>
                <c:pt idx="48">
                  <c:v>44975</c:v>
                </c:pt>
                <c:pt idx="49">
                  <c:v>44976</c:v>
                </c:pt>
                <c:pt idx="50">
                  <c:v>44977</c:v>
                </c:pt>
                <c:pt idx="51">
                  <c:v>44978</c:v>
                </c:pt>
                <c:pt idx="52">
                  <c:v>44979</c:v>
                </c:pt>
                <c:pt idx="53">
                  <c:v>44980</c:v>
                </c:pt>
                <c:pt idx="54">
                  <c:v>44981</c:v>
                </c:pt>
                <c:pt idx="55">
                  <c:v>44982</c:v>
                </c:pt>
                <c:pt idx="56">
                  <c:v>44983</c:v>
                </c:pt>
                <c:pt idx="57">
                  <c:v>44984</c:v>
                </c:pt>
                <c:pt idx="58">
                  <c:v>44985</c:v>
                </c:pt>
                <c:pt idx="59">
                  <c:v>44986</c:v>
                </c:pt>
                <c:pt idx="60">
                  <c:v>44987</c:v>
                </c:pt>
                <c:pt idx="61">
                  <c:v>44988</c:v>
                </c:pt>
                <c:pt idx="62">
                  <c:v>44989</c:v>
                </c:pt>
                <c:pt idx="63">
                  <c:v>44990</c:v>
                </c:pt>
                <c:pt idx="64">
                  <c:v>44991</c:v>
                </c:pt>
                <c:pt idx="65">
                  <c:v>44992</c:v>
                </c:pt>
                <c:pt idx="66">
                  <c:v>44993</c:v>
                </c:pt>
                <c:pt idx="67">
                  <c:v>44994</c:v>
                </c:pt>
                <c:pt idx="68">
                  <c:v>44995</c:v>
                </c:pt>
                <c:pt idx="69">
                  <c:v>44996</c:v>
                </c:pt>
                <c:pt idx="70">
                  <c:v>44997</c:v>
                </c:pt>
                <c:pt idx="71">
                  <c:v>44998</c:v>
                </c:pt>
                <c:pt idx="72">
                  <c:v>44999</c:v>
                </c:pt>
                <c:pt idx="73">
                  <c:v>45000</c:v>
                </c:pt>
                <c:pt idx="74">
                  <c:v>45001</c:v>
                </c:pt>
                <c:pt idx="75">
                  <c:v>45002</c:v>
                </c:pt>
                <c:pt idx="76">
                  <c:v>45003</c:v>
                </c:pt>
                <c:pt idx="77">
                  <c:v>45004</c:v>
                </c:pt>
                <c:pt idx="78">
                  <c:v>45005</c:v>
                </c:pt>
                <c:pt idx="79">
                  <c:v>45006</c:v>
                </c:pt>
                <c:pt idx="80">
                  <c:v>45007</c:v>
                </c:pt>
                <c:pt idx="81">
                  <c:v>45008</c:v>
                </c:pt>
                <c:pt idx="82">
                  <c:v>45009</c:v>
                </c:pt>
                <c:pt idx="83">
                  <c:v>45010</c:v>
                </c:pt>
                <c:pt idx="84">
                  <c:v>45011</c:v>
                </c:pt>
                <c:pt idx="85">
                  <c:v>45012</c:v>
                </c:pt>
                <c:pt idx="86">
                  <c:v>45013</c:v>
                </c:pt>
                <c:pt idx="87">
                  <c:v>45014</c:v>
                </c:pt>
                <c:pt idx="88">
                  <c:v>45015</c:v>
                </c:pt>
                <c:pt idx="89">
                  <c:v>45016</c:v>
                </c:pt>
                <c:pt idx="90">
                  <c:v>45017</c:v>
                </c:pt>
                <c:pt idx="91">
                  <c:v>45018</c:v>
                </c:pt>
                <c:pt idx="92">
                  <c:v>45019</c:v>
                </c:pt>
                <c:pt idx="93">
                  <c:v>45020</c:v>
                </c:pt>
                <c:pt idx="94">
                  <c:v>45021</c:v>
                </c:pt>
                <c:pt idx="95">
                  <c:v>45022</c:v>
                </c:pt>
                <c:pt idx="96">
                  <c:v>45023</c:v>
                </c:pt>
                <c:pt idx="97">
                  <c:v>45024</c:v>
                </c:pt>
                <c:pt idx="98">
                  <c:v>45025</c:v>
                </c:pt>
                <c:pt idx="99">
                  <c:v>45026</c:v>
                </c:pt>
                <c:pt idx="100">
                  <c:v>45027</c:v>
                </c:pt>
                <c:pt idx="101">
                  <c:v>45028</c:v>
                </c:pt>
                <c:pt idx="102">
                  <c:v>45029</c:v>
                </c:pt>
                <c:pt idx="103">
                  <c:v>45030</c:v>
                </c:pt>
                <c:pt idx="104">
                  <c:v>45031</c:v>
                </c:pt>
                <c:pt idx="105">
                  <c:v>45032</c:v>
                </c:pt>
                <c:pt idx="106">
                  <c:v>45033</c:v>
                </c:pt>
                <c:pt idx="107">
                  <c:v>45034</c:v>
                </c:pt>
                <c:pt idx="108">
                  <c:v>45035</c:v>
                </c:pt>
                <c:pt idx="109">
                  <c:v>45036</c:v>
                </c:pt>
                <c:pt idx="110">
                  <c:v>45037</c:v>
                </c:pt>
                <c:pt idx="111">
                  <c:v>45038</c:v>
                </c:pt>
                <c:pt idx="112">
                  <c:v>45039</c:v>
                </c:pt>
                <c:pt idx="113">
                  <c:v>45040</c:v>
                </c:pt>
                <c:pt idx="114">
                  <c:v>45041</c:v>
                </c:pt>
                <c:pt idx="115">
                  <c:v>45042</c:v>
                </c:pt>
                <c:pt idx="116">
                  <c:v>45043</c:v>
                </c:pt>
                <c:pt idx="117">
                  <c:v>45044</c:v>
                </c:pt>
                <c:pt idx="118">
                  <c:v>45045</c:v>
                </c:pt>
                <c:pt idx="119">
                  <c:v>45046</c:v>
                </c:pt>
                <c:pt idx="120">
                  <c:v>45047</c:v>
                </c:pt>
                <c:pt idx="121">
                  <c:v>45048</c:v>
                </c:pt>
                <c:pt idx="122">
                  <c:v>45049</c:v>
                </c:pt>
                <c:pt idx="123">
                  <c:v>45050</c:v>
                </c:pt>
                <c:pt idx="124">
                  <c:v>45051</c:v>
                </c:pt>
                <c:pt idx="125">
                  <c:v>45052</c:v>
                </c:pt>
                <c:pt idx="126">
                  <c:v>45053</c:v>
                </c:pt>
                <c:pt idx="127">
                  <c:v>45054</c:v>
                </c:pt>
                <c:pt idx="128">
                  <c:v>45055</c:v>
                </c:pt>
                <c:pt idx="129">
                  <c:v>45056</c:v>
                </c:pt>
                <c:pt idx="130">
                  <c:v>45057</c:v>
                </c:pt>
                <c:pt idx="131">
                  <c:v>45058</c:v>
                </c:pt>
                <c:pt idx="132">
                  <c:v>45059</c:v>
                </c:pt>
                <c:pt idx="133">
                  <c:v>45060</c:v>
                </c:pt>
                <c:pt idx="134">
                  <c:v>45061</c:v>
                </c:pt>
                <c:pt idx="135">
                  <c:v>45062</c:v>
                </c:pt>
                <c:pt idx="136">
                  <c:v>45063</c:v>
                </c:pt>
                <c:pt idx="137">
                  <c:v>45064</c:v>
                </c:pt>
                <c:pt idx="138">
                  <c:v>45065</c:v>
                </c:pt>
                <c:pt idx="139">
                  <c:v>45066</c:v>
                </c:pt>
                <c:pt idx="140">
                  <c:v>45067</c:v>
                </c:pt>
                <c:pt idx="141">
                  <c:v>45068</c:v>
                </c:pt>
                <c:pt idx="142">
                  <c:v>45069</c:v>
                </c:pt>
                <c:pt idx="143">
                  <c:v>45070</c:v>
                </c:pt>
                <c:pt idx="144">
                  <c:v>45071</c:v>
                </c:pt>
                <c:pt idx="145">
                  <c:v>45072</c:v>
                </c:pt>
                <c:pt idx="146">
                  <c:v>45073</c:v>
                </c:pt>
                <c:pt idx="147">
                  <c:v>45074</c:v>
                </c:pt>
                <c:pt idx="148">
                  <c:v>45075</c:v>
                </c:pt>
                <c:pt idx="149">
                  <c:v>45076</c:v>
                </c:pt>
                <c:pt idx="150">
                  <c:v>45077</c:v>
                </c:pt>
                <c:pt idx="151">
                  <c:v>45078</c:v>
                </c:pt>
                <c:pt idx="152">
                  <c:v>45079</c:v>
                </c:pt>
                <c:pt idx="153">
                  <c:v>45080</c:v>
                </c:pt>
                <c:pt idx="154">
                  <c:v>45081</c:v>
                </c:pt>
                <c:pt idx="155">
                  <c:v>45082</c:v>
                </c:pt>
                <c:pt idx="156">
                  <c:v>45083</c:v>
                </c:pt>
                <c:pt idx="157">
                  <c:v>45084</c:v>
                </c:pt>
                <c:pt idx="158">
                  <c:v>45085</c:v>
                </c:pt>
                <c:pt idx="159">
                  <c:v>45086</c:v>
                </c:pt>
                <c:pt idx="160">
                  <c:v>45087</c:v>
                </c:pt>
                <c:pt idx="161">
                  <c:v>45088</c:v>
                </c:pt>
                <c:pt idx="162">
                  <c:v>45089</c:v>
                </c:pt>
                <c:pt idx="163">
                  <c:v>45090</c:v>
                </c:pt>
                <c:pt idx="164">
                  <c:v>45091</c:v>
                </c:pt>
                <c:pt idx="165">
                  <c:v>45092</c:v>
                </c:pt>
                <c:pt idx="166">
                  <c:v>45093</c:v>
                </c:pt>
                <c:pt idx="167">
                  <c:v>45094</c:v>
                </c:pt>
                <c:pt idx="168">
                  <c:v>45095</c:v>
                </c:pt>
                <c:pt idx="169">
                  <c:v>45096</c:v>
                </c:pt>
                <c:pt idx="170">
                  <c:v>45097</c:v>
                </c:pt>
                <c:pt idx="171">
                  <c:v>45098</c:v>
                </c:pt>
                <c:pt idx="172">
                  <c:v>45099</c:v>
                </c:pt>
                <c:pt idx="173">
                  <c:v>45100</c:v>
                </c:pt>
                <c:pt idx="174">
                  <c:v>45101</c:v>
                </c:pt>
                <c:pt idx="175">
                  <c:v>45102</c:v>
                </c:pt>
                <c:pt idx="176">
                  <c:v>45103</c:v>
                </c:pt>
                <c:pt idx="177">
                  <c:v>45104</c:v>
                </c:pt>
                <c:pt idx="178">
                  <c:v>45105</c:v>
                </c:pt>
                <c:pt idx="179">
                  <c:v>45106</c:v>
                </c:pt>
                <c:pt idx="180">
                  <c:v>45107</c:v>
                </c:pt>
                <c:pt idx="181">
                  <c:v>45108</c:v>
                </c:pt>
                <c:pt idx="182">
                  <c:v>45109</c:v>
                </c:pt>
                <c:pt idx="183">
                  <c:v>45110</c:v>
                </c:pt>
                <c:pt idx="184">
                  <c:v>45111</c:v>
                </c:pt>
                <c:pt idx="185">
                  <c:v>45112</c:v>
                </c:pt>
                <c:pt idx="186">
                  <c:v>45113</c:v>
                </c:pt>
                <c:pt idx="187">
                  <c:v>45114</c:v>
                </c:pt>
                <c:pt idx="188">
                  <c:v>45115</c:v>
                </c:pt>
                <c:pt idx="189">
                  <c:v>45116</c:v>
                </c:pt>
                <c:pt idx="190">
                  <c:v>45117</c:v>
                </c:pt>
                <c:pt idx="191">
                  <c:v>45118</c:v>
                </c:pt>
                <c:pt idx="192">
                  <c:v>45119</c:v>
                </c:pt>
                <c:pt idx="193">
                  <c:v>45120</c:v>
                </c:pt>
                <c:pt idx="194">
                  <c:v>45121</c:v>
                </c:pt>
                <c:pt idx="195">
                  <c:v>45122</c:v>
                </c:pt>
                <c:pt idx="196">
                  <c:v>45123</c:v>
                </c:pt>
                <c:pt idx="197">
                  <c:v>45124</c:v>
                </c:pt>
                <c:pt idx="198">
                  <c:v>45125</c:v>
                </c:pt>
                <c:pt idx="199">
                  <c:v>45126</c:v>
                </c:pt>
                <c:pt idx="200">
                  <c:v>45127</c:v>
                </c:pt>
                <c:pt idx="201">
                  <c:v>45128</c:v>
                </c:pt>
                <c:pt idx="202">
                  <c:v>45129</c:v>
                </c:pt>
                <c:pt idx="203">
                  <c:v>45130</c:v>
                </c:pt>
                <c:pt idx="204">
                  <c:v>45131</c:v>
                </c:pt>
                <c:pt idx="205">
                  <c:v>45132</c:v>
                </c:pt>
                <c:pt idx="206">
                  <c:v>45133</c:v>
                </c:pt>
                <c:pt idx="207">
                  <c:v>45134</c:v>
                </c:pt>
                <c:pt idx="208">
                  <c:v>45135</c:v>
                </c:pt>
                <c:pt idx="209">
                  <c:v>45136</c:v>
                </c:pt>
                <c:pt idx="210">
                  <c:v>45137</c:v>
                </c:pt>
                <c:pt idx="211">
                  <c:v>45138</c:v>
                </c:pt>
                <c:pt idx="212">
                  <c:v>45139</c:v>
                </c:pt>
                <c:pt idx="213">
                  <c:v>45140</c:v>
                </c:pt>
                <c:pt idx="214">
                  <c:v>45141</c:v>
                </c:pt>
                <c:pt idx="215">
                  <c:v>45142</c:v>
                </c:pt>
                <c:pt idx="216">
                  <c:v>45143</c:v>
                </c:pt>
                <c:pt idx="217">
                  <c:v>45144</c:v>
                </c:pt>
                <c:pt idx="218">
                  <c:v>45145</c:v>
                </c:pt>
                <c:pt idx="219">
                  <c:v>45146</c:v>
                </c:pt>
                <c:pt idx="220">
                  <c:v>45147</c:v>
                </c:pt>
                <c:pt idx="221">
                  <c:v>45148</c:v>
                </c:pt>
                <c:pt idx="222">
                  <c:v>45149</c:v>
                </c:pt>
                <c:pt idx="223">
                  <c:v>45150</c:v>
                </c:pt>
                <c:pt idx="224">
                  <c:v>45151</c:v>
                </c:pt>
                <c:pt idx="225">
                  <c:v>45152</c:v>
                </c:pt>
                <c:pt idx="226">
                  <c:v>45153</c:v>
                </c:pt>
                <c:pt idx="227">
                  <c:v>45154</c:v>
                </c:pt>
                <c:pt idx="228">
                  <c:v>45155</c:v>
                </c:pt>
                <c:pt idx="229">
                  <c:v>45156</c:v>
                </c:pt>
                <c:pt idx="230">
                  <c:v>45157</c:v>
                </c:pt>
                <c:pt idx="231">
                  <c:v>45158</c:v>
                </c:pt>
                <c:pt idx="232">
                  <c:v>45159</c:v>
                </c:pt>
                <c:pt idx="233">
                  <c:v>45160</c:v>
                </c:pt>
                <c:pt idx="234">
                  <c:v>45161</c:v>
                </c:pt>
                <c:pt idx="235">
                  <c:v>45162</c:v>
                </c:pt>
                <c:pt idx="236">
                  <c:v>45163</c:v>
                </c:pt>
                <c:pt idx="237">
                  <c:v>45164</c:v>
                </c:pt>
                <c:pt idx="238">
                  <c:v>45165</c:v>
                </c:pt>
                <c:pt idx="239">
                  <c:v>45166</c:v>
                </c:pt>
                <c:pt idx="240">
                  <c:v>45167</c:v>
                </c:pt>
                <c:pt idx="241">
                  <c:v>45168</c:v>
                </c:pt>
                <c:pt idx="242">
                  <c:v>45169</c:v>
                </c:pt>
                <c:pt idx="243">
                  <c:v>45170</c:v>
                </c:pt>
                <c:pt idx="244">
                  <c:v>45171</c:v>
                </c:pt>
                <c:pt idx="245">
                  <c:v>45172</c:v>
                </c:pt>
                <c:pt idx="246">
                  <c:v>45173</c:v>
                </c:pt>
                <c:pt idx="247">
                  <c:v>45174</c:v>
                </c:pt>
                <c:pt idx="248">
                  <c:v>45175</c:v>
                </c:pt>
                <c:pt idx="249">
                  <c:v>45176</c:v>
                </c:pt>
                <c:pt idx="250">
                  <c:v>45177</c:v>
                </c:pt>
                <c:pt idx="251">
                  <c:v>45178</c:v>
                </c:pt>
                <c:pt idx="252">
                  <c:v>45179</c:v>
                </c:pt>
                <c:pt idx="253">
                  <c:v>45180</c:v>
                </c:pt>
                <c:pt idx="254">
                  <c:v>45181</c:v>
                </c:pt>
                <c:pt idx="255">
                  <c:v>45182</c:v>
                </c:pt>
                <c:pt idx="256">
                  <c:v>45183</c:v>
                </c:pt>
                <c:pt idx="257">
                  <c:v>45184</c:v>
                </c:pt>
                <c:pt idx="258">
                  <c:v>45185</c:v>
                </c:pt>
                <c:pt idx="259">
                  <c:v>45186</c:v>
                </c:pt>
                <c:pt idx="260">
                  <c:v>45187</c:v>
                </c:pt>
                <c:pt idx="261">
                  <c:v>45188</c:v>
                </c:pt>
                <c:pt idx="262">
                  <c:v>45189</c:v>
                </c:pt>
                <c:pt idx="263">
                  <c:v>45190</c:v>
                </c:pt>
                <c:pt idx="264">
                  <c:v>45191</c:v>
                </c:pt>
                <c:pt idx="265">
                  <c:v>45192</c:v>
                </c:pt>
                <c:pt idx="266">
                  <c:v>45193</c:v>
                </c:pt>
                <c:pt idx="267">
                  <c:v>45194</c:v>
                </c:pt>
                <c:pt idx="268">
                  <c:v>45195</c:v>
                </c:pt>
                <c:pt idx="269">
                  <c:v>45196</c:v>
                </c:pt>
                <c:pt idx="270">
                  <c:v>45197</c:v>
                </c:pt>
                <c:pt idx="271">
                  <c:v>45198</c:v>
                </c:pt>
                <c:pt idx="272">
                  <c:v>45199</c:v>
                </c:pt>
                <c:pt idx="273">
                  <c:v>45200</c:v>
                </c:pt>
                <c:pt idx="274">
                  <c:v>45201</c:v>
                </c:pt>
                <c:pt idx="275">
                  <c:v>45202</c:v>
                </c:pt>
                <c:pt idx="276">
                  <c:v>45203</c:v>
                </c:pt>
                <c:pt idx="277">
                  <c:v>45204</c:v>
                </c:pt>
                <c:pt idx="278">
                  <c:v>45205</c:v>
                </c:pt>
                <c:pt idx="279">
                  <c:v>45206</c:v>
                </c:pt>
                <c:pt idx="280">
                  <c:v>45207</c:v>
                </c:pt>
                <c:pt idx="281">
                  <c:v>45208</c:v>
                </c:pt>
                <c:pt idx="282">
                  <c:v>45209</c:v>
                </c:pt>
                <c:pt idx="283">
                  <c:v>45210</c:v>
                </c:pt>
                <c:pt idx="284">
                  <c:v>45211</c:v>
                </c:pt>
                <c:pt idx="285">
                  <c:v>45212</c:v>
                </c:pt>
                <c:pt idx="286">
                  <c:v>45213</c:v>
                </c:pt>
                <c:pt idx="287">
                  <c:v>45214</c:v>
                </c:pt>
                <c:pt idx="288">
                  <c:v>45215</c:v>
                </c:pt>
                <c:pt idx="289">
                  <c:v>45216</c:v>
                </c:pt>
                <c:pt idx="290">
                  <c:v>45217</c:v>
                </c:pt>
                <c:pt idx="291">
                  <c:v>45218</c:v>
                </c:pt>
                <c:pt idx="292">
                  <c:v>45219</c:v>
                </c:pt>
                <c:pt idx="293">
                  <c:v>45220</c:v>
                </c:pt>
                <c:pt idx="294">
                  <c:v>45221</c:v>
                </c:pt>
                <c:pt idx="295">
                  <c:v>45222</c:v>
                </c:pt>
                <c:pt idx="296">
                  <c:v>45223</c:v>
                </c:pt>
                <c:pt idx="297">
                  <c:v>45224</c:v>
                </c:pt>
                <c:pt idx="298">
                  <c:v>45225</c:v>
                </c:pt>
                <c:pt idx="299">
                  <c:v>45226</c:v>
                </c:pt>
                <c:pt idx="300">
                  <c:v>45227</c:v>
                </c:pt>
                <c:pt idx="301">
                  <c:v>45228</c:v>
                </c:pt>
                <c:pt idx="302">
                  <c:v>45229</c:v>
                </c:pt>
                <c:pt idx="303">
                  <c:v>45230</c:v>
                </c:pt>
                <c:pt idx="304">
                  <c:v>45231</c:v>
                </c:pt>
                <c:pt idx="305">
                  <c:v>45232</c:v>
                </c:pt>
                <c:pt idx="306">
                  <c:v>45233</c:v>
                </c:pt>
                <c:pt idx="307">
                  <c:v>45234</c:v>
                </c:pt>
                <c:pt idx="308">
                  <c:v>45235</c:v>
                </c:pt>
                <c:pt idx="309">
                  <c:v>45236</c:v>
                </c:pt>
                <c:pt idx="310">
                  <c:v>45237</c:v>
                </c:pt>
                <c:pt idx="311">
                  <c:v>45238</c:v>
                </c:pt>
                <c:pt idx="312">
                  <c:v>45239</c:v>
                </c:pt>
                <c:pt idx="313">
                  <c:v>45240</c:v>
                </c:pt>
                <c:pt idx="314">
                  <c:v>45241</c:v>
                </c:pt>
                <c:pt idx="315">
                  <c:v>45242</c:v>
                </c:pt>
                <c:pt idx="316">
                  <c:v>45243</c:v>
                </c:pt>
                <c:pt idx="317">
                  <c:v>45244</c:v>
                </c:pt>
                <c:pt idx="318">
                  <c:v>45245</c:v>
                </c:pt>
                <c:pt idx="319">
                  <c:v>45246</c:v>
                </c:pt>
                <c:pt idx="320">
                  <c:v>45247</c:v>
                </c:pt>
                <c:pt idx="321">
                  <c:v>45248</c:v>
                </c:pt>
                <c:pt idx="322">
                  <c:v>45249</c:v>
                </c:pt>
                <c:pt idx="323">
                  <c:v>45250</c:v>
                </c:pt>
                <c:pt idx="324">
                  <c:v>45251</c:v>
                </c:pt>
                <c:pt idx="325">
                  <c:v>45252</c:v>
                </c:pt>
                <c:pt idx="326">
                  <c:v>45253</c:v>
                </c:pt>
                <c:pt idx="327">
                  <c:v>45254</c:v>
                </c:pt>
                <c:pt idx="328">
                  <c:v>45255</c:v>
                </c:pt>
                <c:pt idx="329">
                  <c:v>45256</c:v>
                </c:pt>
                <c:pt idx="330">
                  <c:v>45257</c:v>
                </c:pt>
              </c:numCache>
            </c:numRef>
          </c:cat>
          <c:val>
            <c:numRef>
              <c:f>Sheet1!$B$2:$B$332</c:f>
              <c:numCache>
                <c:formatCode>0.00</c:formatCode>
                <c:ptCount val="331"/>
                <c:pt idx="0">
                  <c:v>14.98</c:v>
                </c:pt>
                <c:pt idx="1">
                  <c:v>127.2418694</c:v>
                </c:pt>
                <c:pt idx="2">
                  <c:v>147.30000000000001</c:v>
                </c:pt>
                <c:pt idx="3">
                  <c:v>121.46</c:v>
                </c:pt>
                <c:pt idx="4">
                  <c:v>142.83000000000001</c:v>
                </c:pt>
                <c:pt idx="5">
                  <c:v>124.34</c:v>
                </c:pt>
                <c:pt idx="6">
                  <c:v>107.55</c:v>
                </c:pt>
                <c:pt idx="7">
                  <c:v>87.85</c:v>
                </c:pt>
                <c:pt idx="8">
                  <c:v>138.12</c:v>
                </c:pt>
                <c:pt idx="9">
                  <c:v>136.80000000000001</c:v>
                </c:pt>
                <c:pt idx="10">
                  <c:v>119.47</c:v>
                </c:pt>
                <c:pt idx="11">
                  <c:v>123.56</c:v>
                </c:pt>
                <c:pt idx="12">
                  <c:v>126.36</c:v>
                </c:pt>
                <c:pt idx="13">
                  <c:v>101.7</c:v>
                </c:pt>
                <c:pt idx="14">
                  <c:v>87.36</c:v>
                </c:pt>
                <c:pt idx="15">
                  <c:v>137.76</c:v>
                </c:pt>
                <c:pt idx="16">
                  <c:v>138.19</c:v>
                </c:pt>
                <c:pt idx="17">
                  <c:v>142.97999999999999</c:v>
                </c:pt>
                <c:pt idx="18">
                  <c:v>146.91999999999999</c:v>
                </c:pt>
                <c:pt idx="19">
                  <c:v>177.11</c:v>
                </c:pt>
                <c:pt idx="20">
                  <c:v>134.80000000000001</c:v>
                </c:pt>
                <c:pt idx="21">
                  <c:v>146.19</c:v>
                </c:pt>
                <c:pt idx="22">
                  <c:v>204.77</c:v>
                </c:pt>
                <c:pt idx="23">
                  <c:v>204.93</c:v>
                </c:pt>
                <c:pt idx="24">
                  <c:v>182.64</c:v>
                </c:pt>
                <c:pt idx="25">
                  <c:v>169.7</c:v>
                </c:pt>
                <c:pt idx="26">
                  <c:v>170.12</c:v>
                </c:pt>
                <c:pt idx="27">
                  <c:v>146.69</c:v>
                </c:pt>
                <c:pt idx="28">
                  <c:v>130.09</c:v>
                </c:pt>
                <c:pt idx="29">
                  <c:v>139.21</c:v>
                </c:pt>
                <c:pt idx="30">
                  <c:v>149.99</c:v>
                </c:pt>
                <c:pt idx="31">
                  <c:v>154.66</c:v>
                </c:pt>
                <c:pt idx="32">
                  <c:v>150.53</c:v>
                </c:pt>
                <c:pt idx="33">
                  <c:v>131.29</c:v>
                </c:pt>
                <c:pt idx="34">
                  <c:v>146.71</c:v>
                </c:pt>
                <c:pt idx="35">
                  <c:v>129.86000000000001</c:v>
                </c:pt>
                <c:pt idx="36">
                  <c:v>174.6</c:v>
                </c:pt>
                <c:pt idx="37">
                  <c:v>177.4</c:v>
                </c:pt>
                <c:pt idx="38">
                  <c:v>159.24</c:v>
                </c:pt>
                <c:pt idx="39">
                  <c:v>140.72</c:v>
                </c:pt>
                <c:pt idx="40">
                  <c:v>143.31</c:v>
                </c:pt>
                <c:pt idx="41">
                  <c:v>140.47999999999999</c:v>
                </c:pt>
                <c:pt idx="42">
                  <c:v>140.38</c:v>
                </c:pt>
                <c:pt idx="43">
                  <c:v>165.95</c:v>
                </c:pt>
                <c:pt idx="44">
                  <c:v>156.83000000000001</c:v>
                </c:pt>
                <c:pt idx="45">
                  <c:v>154.19999999999999</c:v>
                </c:pt>
                <c:pt idx="46">
                  <c:v>148.74</c:v>
                </c:pt>
                <c:pt idx="47">
                  <c:v>141.4</c:v>
                </c:pt>
                <c:pt idx="48">
                  <c:v>113.08</c:v>
                </c:pt>
                <c:pt idx="49">
                  <c:v>114.05</c:v>
                </c:pt>
                <c:pt idx="50">
                  <c:v>108.22</c:v>
                </c:pt>
                <c:pt idx="51">
                  <c:v>128.96</c:v>
                </c:pt>
                <c:pt idx="52">
                  <c:v>149.41999999999999</c:v>
                </c:pt>
                <c:pt idx="53">
                  <c:v>149.53</c:v>
                </c:pt>
                <c:pt idx="54">
                  <c:v>134.25</c:v>
                </c:pt>
                <c:pt idx="55">
                  <c:v>82.49</c:v>
                </c:pt>
                <c:pt idx="56">
                  <c:v>107.98</c:v>
                </c:pt>
                <c:pt idx="57">
                  <c:v>154.16999999999999</c:v>
                </c:pt>
                <c:pt idx="58">
                  <c:v>149.01</c:v>
                </c:pt>
                <c:pt idx="59">
                  <c:v>147.94999999999999</c:v>
                </c:pt>
                <c:pt idx="60">
                  <c:v>152.21</c:v>
                </c:pt>
                <c:pt idx="61">
                  <c:v>141.09</c:v>
                </c:pt>
                <c:pt idx="62">
                  <c:v>113.82</c:v>
                </c:pt>
                <c:pt idx="63">
                  <c:v>127.86</c:v>
                </c:pt>
                <c:pt idx="64">
                  <c:v>153.69999999999999</c:v>
                </c:pt>
                <c:pt idx="65">
                  <c:v>123.2</c:v>
                </c:pt>
                <c:pt idx="66">
                  <c:v>141.29</c:v>
                </c:pt>
                <c:pt idx="67">
                  <c:v>130.41</c:v>
                </c:pt>
                <c:pt idx="68">
                  <c:v>119.36</c:v>
                </c:pt>
                <c:pt idx="69">
                  <c:v>96.58</c:v>
                </c:pt>
                <c:pt idx="70">
                  <c:v>98.66</c:v>
                </c:pt>
                <c:pt idx="71">
                  <c:v>100.27</c:v>
                </c:pt>
                <c:pt idx="72">
                  <c:v>86.94</c:v>
                </c:pt>
                <c:pt idx="73">
                  <c:v>128.77000000000001</c:v>
                </c:pt>
                <c:pt idx="74">
                  <c:v>108.88</c:v>
                </c:pt>
                <c:pt idx="75">
                  <c:v>94.12</c:v>
                </c:pt>
                <c:pt idx="76">
                  <c:v>113.93</c:v>
                </c:pt>
                <c:pt idx="77">
                  <c:v>115.44</c:v>
                </c:pt>
                <c:pt idx="78">
                  <c:v>128.16</c:v>
                </c:pt>
                <c:pt idx="79">
                  <c:v>120.18</c:v>
                </c:pt>
                <c:pt idx="80">
                  <c:v>104.88</c:v>
                </c:pt>
                <c:pt idx="81">
                  <c:v>113.65</c:v>
                </c:pt>
                <c:pt idx="82">
                  <c:v>86.97</c:v>
                </c:pt>
                <c:pt idx="83">
                  <c:v>29.65</c:v>
                </c:pt>
                <c:pt idx="84">
                  <c:v>66.31</c:v>
                </c:pt>
                <c:pt idx="85">
                  <c:v>91.78</c:v>
                </c:pt>
                <c:pt idx="86">
                  <c:v>108.14</c:v>
                </c:pt>
                <c:pt idx="87">
                  <c:v>118.83</c:v>
                </c:pt>
                <c:pt idx="88">
                  <c:v>105.57</c:v>
                </c:pt>
                <c:pt idx="89">
                  <c:v>97.52</c:v>
                </c:pt>
                <c:pt idx="90">
                  <c:v>54.47</c:v>
                </c:pt>
                <c:pt idx="91">
                  <c:v>65.349999999999994</c:v>
                </c:pt>
                <c:pt idx="92">
                  <c:v>114.49</c:v>
                </c:pt>
                <c:pt idx="93">
                  <c:v>131.05000000000001</c:v>
                </c:pt>
                <c:pt idx="94">
                  <c:v>143.47</c:v>
                </c:pt>
                <c:pt idx="95">
                  <c:v>124.23</c:v>
                </c:pt>
                <c:pt idx="96">
                  <c:v>114.75</c:v>
                </c:pt>
                <c:pt idx="97">
                  <c:v>118.76</c:v>
                </c:pt>
                <c:pt idx="98">
                  <c:v>106.22</c:v>
                </c:pt>
                <c:pt idx="99">
                  <c:v>72.2</c:v>
                </c:pt>
                <c:pt idx="100">
                  <c:v>101.77</c:v>
                </c:pt>
                <c:pt idx="101">
                  <c:v>110.13</c:v>
                </c:pt>
                <c:pt idx="102">
                  <c:v>126.66</c:v>
                </c:pt>
                <c:pt idx="103">
                  <c:v>129.83000000000001</c:v>
                </c:pt>
                <c:pt idx="104">
                  <c:v>107.1</c:v>
                </c:pt>
                <c:pt idx="105">
                  <c:v>110.71</c:v>
                </c:pt>
                <c:pt idx="106">
                  <c:v>121.14</c:v>
                </c:pt>
                <c:pt idx="107">
                  <c:v>116.3</c:v>
                </c:pt>
                <c:pt idx="108">
                  <c:v>112.89</c:v>
                </c:pt>
                <c:pt idx="109">
                  <c:v>110.84</c:v>
                </c:pt>
                <c:pt idx="110">
                  <c:v>105.92</c:v>
                </c:pt>
                <c:pt idx="111">
                  <c:v>85</c:v>
                </c:pt>
                <c:pt idx="112">
                  <c:v>85.6</c:v>
                </c:pt>
                <c:pt idx="113">
                  <c:v>105.96</c:v>
                </c:pt>
                <c:pt idx="114">
                  <c:v>103.08</c:v>
                </c:pt>
                <c:pt idx="115">
                  <c:v>113.63</c:v>
                </c:pt>
                <c:pt idx="116">
                  <c:v>114.17</c:v>
                </c:pt>
                <c:pt idx="117">
                  <c:v>106.99</c:v>
                </c:pt>
                <c:pt idx="118">
                  <c:v>100.98</c:v>
                </c:pt>
                <c:pt idx="119">
                  <c:v>70.81</c:v>
                </c:pt>
                <c:pt idx="120">
                  <c:v>82.17</c:v>
                </c:pt>
                <c:pt idx="121">
                  <c:v>107.74</c:v>
                </c:pt>
                <c:pt idx="122">
                  <c:v>108.32</c:v>
                </c:pt>
                <c:pt idx="123">
                  <c:v>101.15</c:v>
                </c:pt>
                <c:pt idx="124">
                  <c:v>96.34</c:v>
                </c:pt>
                <c:pt idx="125">
                  <c:v>87.66</c:v>
                </c:pt>
                <c:pt idx="126">
                  <c:v>67.09</c:v>
                </c:pt>
                <c:pt idx="127">
                  <c:v>96.62</c:v>
                </c:pt>
                <c:pt idx="128">
                  <c:v>96.68</c:v>
                </c:pt>
                <c:pt idx="129">
                  <c:v>110.41</c:v>
                </c:pt>
                <c:pt idx="130">
                  <c:v>116.15</c:v>
                </c:pt>
                <c:pt idx="131">
                  <c:v>105.51</c:v>
                </c:pt>
                <c:pt idx="132">
                  <c:v>73.599999999999994</c:v>
                </c:pt>
                <c:pt idx="133">
                  <c:v>67.34</c:v>
                </c:pt>
                <c:pt idx="134">
                  <c:v>115.21</c:v>
                </c:pt>
                <c:pt idx="135">
                  <c:v>93.7</c:v>
                </c:pt>
                <c:pt idx="136">
                  <c:v>92.39</c:v>
                </c:pt>
                <c:pt idx="137">
                  <c:v>84.23</c:v>
                </c:pt>
                <c:pt idx="138">
                  <c:v>85.33</c:v>
                </c:pt>
                <c:pt idx="139">
                  <c:v>39.369999999999997</c:v>
                </c:pt>
                <c:pt idx="140">
                  <c:v>24.65</c:v>
                </c:pt>
                <c:pt idx="141">
                  <c:v>97.71</c:v>
                </c:pt>
                <c:pt idx="142">
                  <c:v>91.11</c:v>
                </c:pt>
                <c:pt idx="143">
                  <c:v>104.03</c:v>
                </c:pt>
                <c:pt idx="144">
                  <c:v>84.71</c:v>
                </c:pt>
                <c:pt idx="145">
                  <c:v>68.959999999999994</c:v>
                </c:pt>
                <c:pt idx="146">
                  <c:v>59.44</c:v>
                </c:pt>
                <c:pt idx="147">
                  <c:v>29.52</c:v>
                </c:pt>
                <c:pt idx="148">
                  <c:v>34.4</c:v>
                </c:pt>
                <c:pt idx="149">
                  <c:v>87.31</c:v>
                </c:pt>
                <c:pt idx="150">
                  <c:v>84.51</c:v>
                </c:pt>
                <c:pt idx="151">
                  <c:v>72.56</c:v>
                </c:pt>
                <c:pt idx="152">
                  <c:v>77.61</c:v>
                </c:pt>
                <c:pt idx="153">
                  <c:v>52.43</c:v>
                </c:pt>
                <c:pt idx="154">
                  <c:v>45.64</c:v>
                </c:pt>
                <c:pt idx="155">
                  <c:v>89.91</c:v>
                </c:pt>
                <c:pt idx="156">
                  <c:v>96.12</c:v>
                </c:pt>
                <c:pt idx="157">
                  <c:v>99.03</c:v>
                </c:pt>
                <c:pt idx="158">
                  <c:v>83.23</c:v>
                </c:pt>
                <c:pt idx="159">
                  <c:v>85.28</c:v>
                </c:pt>
                <c:pt idx="160">
                  <c:v>53.22</c:v>
                </c:pt>
                <c:pt idx="161">
                  <c:v>41.95</c:v>
                </c:pt>
                <c:pt idx="162">
                  <c:v>96.88</c:v>
                </c:pt>
                <c:pt idx="163">
                  <c:v>93.33</c:v>
                </c:pt>
                <c:pt idx="164">
                  <c:v>106.93</c:v>
                </c:pt>
                <c:pt idx="165">
                  <c:v>122.21</c:v>
                </c:pt>
                <c:pt idx="166">
                  <c:v>130.09</c:v>
                </c:pt>
                <c:pt idx="167">
                  <c:v>109.39</c:v>
                </c:pt>
                <c:pt idx="168">
                  <c:v>95.78</c:v>
                </c:pt>
                <c:pt idx="169">
                  <c:v>119.89</c:v>
                </c:pt>
                <c:pt idx="170">
                  <c:v>122.07</c:v>
                </c:pt>
                <c:pt idx="171">
                  <c:v>126.1</c:v>
                </c:pt>
                <c:pt idx="172">
                  <c:v>125.48</c:v>
                </c:pt>
                <c:pt idx="173">
                  <c:v>112.39</c:v>
                </c:pt>
                <c:pt idx="174">
                  <c:v>85.9</c:v>
                </c:pt>
                <c:pt idx="175">
                  <c:v>75.489999999999995</c:v>
                </c:pt>
                <c:pt idx="176">
                  <c:v>107.48</c:v>
                </c:pt>
                <c:pt idx="177">
                  <c:v>106.21</c:v>
                </c:pt>
                <c:pt idx="178">
                  <c:v>113.22</c:v>
                </c:pt>
                <c:pt idx="179">
                  <c:v>118.29</c:v>
                </c:pt>
                <c:pt idx="180">
                  <c:v>113.81</c:v>
                </c:pt>
                <c:pt idx="181">
                  <c:v>70.33</c:v>
                </c:pt>
                <c:pt idx="182">
                  <c:v>32.81</c:v>
                </c:pt>
                <c:pt idx="183">
                  <c:v>98.41</c:v>
                </c:pt>
                <c:pt idx="184">
                  <c:v>111.54</c:v>
                </c:pt>
                <c:pt idx="185">
                  <c:v>98.08</c:v>
                </c:pt>
                <c:pt idx="186">
                  <c:v>111.67</c:v>
                </c:pt>
                <c:pt idx="187">
                  <c:v>105.48</c:v>
                </c:pt>
                <c:pt idx="188">
                  <c:v>85.84</c:v>
                </c:pt>
                <c:pt idx="189">
                  <c:v>91.41</c:v>
                </c:pt>
                <c:pt idx="190">
                  <c:v>119.09</c:v>
                </c:pt>
                <c:pt idx="191">
                  <c:v>112.29</c:v>
                </c:pt>
                <c:pt idx="192">
                  <c:v>127.16</c:v>
                </c:pt>
                <c:pt idx="193">
                  <c:v>109.4</c:v>
                </c:pt>
                <c:pt idx="194">
                  <c:v>97.13</c:v>
                </c:pt>
                <c:pt idx="195">
                  <c:v>33.869999999999997</c:v>
                </c:pt>
                <c:pt idx="196">
                  <c:v>23.21</c:v>
                </c:pt>
                <c:pt idx="197">
                  <c:v>103.92</c:v>
                </c:pt>
                <c:pt idx="198">
                  <c:v>108.44</c:v>
                </c:pt>
                <c:pt idx="199">
                  <c:v>104.74</c:v>
                </c:pt>
                <c:pt idx="200">
                  <c:v>99.13</c:v>
                </c:pt>
                <c:pt idx="201">
                  <c:v>106.52</c:v>
                </c:pt>
                <c:pt idx="202">
                  <c:v>73.989999999999995</c:v>
                </c:pt>
                <c:pt idx="203">
                  <c:v>29.17</c:v>
                </c:pt>
                <c:pt idx="204">
                  <c:v>96.8</c:v>
                </c:pt>
                <c:pt idx="205">
                  <c:v>106.41</c:v>
                </c:pt>
                <c:pt idx="206">
                  <c:v>98.11</c:v>
                </c:pt>
                <c:pt idx="207">
                  <c:v>96.2</c:v>
                </c:pt>
                <c:pt idx="208">
                  <c:v>97.04</c:v>
                </c:pt>
                <c:pt idx="209">
                  <c:v>79.02</c:v>
                </c:pt>
                <c:pt idx="210">
                  <c:v>38.03</c:v>
                </c:pt>
                <c:pt idx="211">
                  <c:v>73.239999999999995</c:v>
                </c:pt>
                <c:pt idx="212">
                  <c:v>83.71</c:v>
                </c:pt>
                <c:pt idx="213">
                  <c:v>67.92</c:v>
                </c:pt>
                <c:pt idx="214">
                  <c:v>44.69</c:v>
                </c:pt>
                <c:pt idx="215">
                  <c:v>99.89</c:v>
                </c:pt>
                <c:pt idx="216">
                  <c:v>92.4</c:v>
                </c:pt>
                <c:pt idx="217">
                  <c:v>53.03</c:v>
                </c:pt>
                <c:pt idx="218">
                  <c:v>25.38</c:v>
                </c:pt>
                <c:pt idx="219">
                  <c:v>16.18</c:v>
                </c:pt>
                <c:pt idx="220">
                  <c:v>90.37</c:v>
                </c:pt>
                <c:pt idx="221">
                  <c:v>94.99</c:v>
                </c:pt>
                <c:pt idx="222">
                  <c:v>90.99</c:v>
                </c:pt>
                <c:pt idx="223">
                  <c:v>67.150000000000006</c:v>
                </c:pt>
                <c:pt idx="224">
                  <c:v>59.91</c:v>
                </c:pt>
                <c:pt idx="225">
                  <c:v>97.45</c:v>
                </c:pt>
                <c:pt idx="226">
                  <c:v>86.04</c:v>
                </c:pt>
                <c:pt idx="227">
                  <c:v>112.12</c:v>
                </c:pt>
                <c:pt idx="228">
                  <c:v>112.9</c:v>
                </c:pt>
                <c:pt idx="229">
                  <c:v>110.48</c:v>
                </c:pt>
                <c:pt idx="230">
                  <c:v>91.6</c:v>
                </c:pt>
                <c:pt idx="231">
                  <c:v>92.08</c:v>
                </c:pt>
                <c:pt idx="232">
                  <c:v>124.3</c:v>
                </c:pt>
                <c:pt idx="233">
                  <c:v>127.05</c:v>
                </c:pt>
                <c:pt idx="234">
                  <c:v>155.30000000000001</c:v>
                </c:pt>
                <c:pt idx="235">
                  <c:v>149.77000000000001</c:v>
                </c:pt>
                <c:pt idx="236">
                  <c:v>110.92</c:v>
                </c:pt>
                <c:pt idx="237">
                  <c:v>97.59</c:v>
                </c:pt>
                <c:pt idx="238">
                  <c:v>97.53</c:v>
                </c:pt>
                <c:pt idx="239">
                  <c:v>116.12</c:v>
                </c:pt>
                <c:pt idx="240">
                  <c:v>124.13</c:v>
                </c:pt>
                <c:pt idx="241">
                  <c:v>118.52</c:v>
                </c:pt>
                <c:pt idx="242">
                  <c:v>106.57</c:v>
                </c:pt>
                <c:pt idx="243">
                  <c:v>108.05</c:v>
                </c:pt>
                <c:pt idx="244">
                  <c:v>97.69</c:v>
                </c:pt>
                <c:pt idx="245">
                  <c:v>79.58</c:v>
                </c:pt>
                <c:pt idx="246">
                  <c:v>109.12</c:v>
                </c:pt>
                <c:pt idx="247">
                  <c:v>105.37</c:v>
                </c:pt>
                <c:pt idx="248">
                  <c:v>107.12</c:v>
                </c:pt>
                <c:pt idx="249">
                  <c:v>103.37</c:v>
                </c:pt>
                <c:pt idx="250">
                  <c:v>112.93</c:v>
                </c:pt>
                <c:pt idx="251">
                  <c:v>94.21</c:v>
                </c:pt>
                <c:pt idx="252">
                  <c:v>88.71</c:v>
                </c:pt>
                <c:pt idx="253">
                  <c:v>155.11000000000001</c:v>
                </c:pt>
                <c:pt idx="254">
                  <c:v>131.72</c:v>
                </c:pt>
                <c:pt idx="255">
                  <c:v>113.15</c:v>
                </c:pt>
                <c:pt idx="256">
                  <c:v>122.94</c:v>
                </c:pt>
                <c:pt idx="257">
                  <c:v>112.72</c:v>
                </c:pt>
                <c:pt idx="258">
                  <c:v>98.29</c:v>
                </c:pt>
                <c:pt idx="259">
                  <c:v>92.08</c:v>
                </c:pt>
                <c:pt idx="260">
                  <c:v>94.67</c:v>
                </c:pt>
                <c:pt idx="261">
                  <c:v>63.33</c:v>
                </c:pt>
                <c:pt idx="262">
                  <c:v>82.87</c:v>
                </c:pt>
                <c:pt idx="263">
                  <c:v>109.35</c:v>
                </c:pt>
                <c:pt idx="264">
                  <c:v>106.91</c:v>
                </c:pt>
                <c:pt idx="265">
                  <c:v>101.76</c:v>
                </c:pt>
                <c:pt idx="266">
                  <c:v>66.08</c:v>
                </c:pt>
                <c:pt idx="267">
                  <c:v>118.01</c:v>
                </c:pt>
                <c:pt idx="268">
                  <c:v>130.02000000000001</c:v>
                </c:pt>
                <c:pt idx="269">
                  <c:v>125.36</c:v>
                </c:pt>
                <c:pt idx="270">
                  <c:v>116.64</c:v>
                </c:pt>
                <c:pt idx="271">
                  <c:v>104.47</c:v>
                </c:pt>
                <c:pt idx="272">
                  <c:v>98.34</c:v>
                </c:pt>
                <c:pt idx="273">
                  <c:v>76</c:v>
                </c:pt>
                <c:pt idx="274">
                  <c:v>119.22</c:v>
                </c:pt>
                <c:pt idx="275">
                  <c:v>62.4</c:v>
                </c:pt>
                <c:pt idx="276">
                  <c:v>75.73</c:v>
                </c:pt>
                <c:pt idx="277">
                  <c:v>109.42</c:v>
                </c:pt>
                <c:pt idx="278">
                  <c:v>90.11</c:v>
                </c:pt>
                <c:pt idx="279">
                  <c:v>51.99</c:v>
                </c:pt>
                <c:pt idx="280">
                  <c:v>91.31</c:v>
                </c:pt>
                <c:pt idx="281">
                  <c:v>122.07</c:v>
                </c:pt>
                <c:pt idx="282">
                  <c:v>122.37</c:v>
                </c:pt>
                <c:pt idx="283">
                  <c:v>81</c:v>
                </c:pt>
                <c:pt idx="284">
                  <c:v>125.76</c:v>
                </c:pt>
                <c:pt idx="285">
                  <c:v>97.79</c:v>
                </c:pt>
                <c:pt idx="286">
                  <c:v>50.95</c:v>
                </c:pt>
                <c:pt idx="287">
                  <c:v>50.14</c:v>
                </c:pt>
                <c:pt idx="288">
                  <c:v>134.66999999999999</c:v>
                </c:pt>
                <c:pt idx="289">
                  <c:v>136.88</c:v>
                </c:pt>
                <c:pt idx="290">
                  <c:v>108.51</c:v>
                </c:pt>
                <c:pt idx="291">
                  <c:v>100.76</c:v>
                </c:pt>
                <c:pt idx="292">
                  <c:v>95.85</c:v>
                </c:pt>
                <c:pt idx="293">
                  <c:v>58.18</c:v>
                </c:pt>
                <c:pt idx="294">
                  <c:v>67.05</c:v>
                </c:pt>
                <c:pt idx="295">
                  <c:v>127.64</c:v>
                </c:pt>
                <c:pt idx="296">
                  <c:v>122.69</c:v>
                </c:pt>
                <c:pt idx="297">
                  <c:v>125.25</c:v>
                </c:pt>
                <c:pt idx="298">
                  <c:v>125</c:v>
                </c:pt>
                <c:pt idx="299">
                  <c:v>121.92</c:v>
                </c:pt>
                <c:pt idx="300">
                  <c:v>86.82</c:v>
                </c:pt>
                <c:pt idx="301">
                  <c:v>29.03</c:v>
                </c:pt>
                <c:pt idx="302">
                  <c:v>102.92</c:v>
                </c:pt>
                <c:pt idx="303">
                  <c:v>107.5</c:v>
                </c:pt>
                <c:pt idx="304">
                  <c:v>60.761693055983677</c:v>
                </c:pt>
                <c:pt idx="305">
                  <c:v>66.097441988513353</c:v>
                </c:pt>
                <c:pt idx="306">
                  <c:v>63.976051931652258</c:v>
                </c:pt>
                <c:pt idx="307">
                  <c:v>26.886259458592399</c:v>
                </c:pt>
                <c:pt idx="308">
                  <c:v>30.927867914491433</c:v>
                </c:pt>
                <c:pt idx="309">
                  <c:v>73.962751284516941</c:v>
                </c:pt>
                <c:pt idx="310">
                  <c:v>101.49170195289138</c:v>
                </c:pt>
                <c:pt idx="311">
                  <c:v>90.492360305764819</c:v>
                </c:pt>
                <c:pt idx="312">
                  <c:v>98.305687662983189</c:v>
                </c:pt>
                <c:pt idx="313">
                  <c:v>98.387909158006835</c:v>
                </c:pt>
                <c:pt idx="314">
                  <c:v>97.279715002388386</c:v>
                </c:pt>
                <c:pt idx="315">
                  <c:v>96.621106706066684</c:v>
                </c:pt>
                <c:pt idx="316">
                  <c:v>100.4733664533031</c:v>
                </c:pt>
                <c:pt idx="317">
                  <c:v>75.831382881138254</c:v>
                </c:pt>
                <c:pt idx="318">
                  <c:v>103.63743041294506</c:v>
                </c:pt>
                <c:pt idx="319">
                  <c:v>118.6226392619409</c:v>
                </c:pt>
                <c:pt idx="320">
                  <c:v>120.8187908918342</c:v>
                </c:pt>
                <c:pt idx="321">
                  <c:v>93.302079460030171</c:v>
                </c:pt>
                <c:pt idx="322">
                  <c:v>40.212872014860551</c:v>
                </c:pt>
                <c:pt idx="323">
                  <c:v>106.30386665736799</c:v>
                </c:pt>
                <c:pt idx="324">
                  <c:v>125.13491895084262</c:v>
                </c:pt>
                <c:pt idx="325">
                  <c:v>110.37778245904506</c:v>
                </c:pt>
                <c:pt idx="326">
                  <c:v>85.395323876920486</c:v>
                </c:pt>
                <c:pt idx="327">
                  <c:v>79.773293488660556</c:v>
                </c:pt>
                <c:pt idx="328">
                  <c:v>95.854859960977748</c:v>
                </c:pt>
                <c:pt idx="329">
                  <c:v>101.64017514953618</c:v>
                </c:pt>
                <c:pt idx="330">
                  <c:v>115.37153373872151</c:v>
                </c:pt>
              </c:numCache>
            </c:numRef>
          </c:val>
          <c:smooth val="0"/>
          <c:extLst>
            <c:ext xmlns:c16="http://schemas.microsoft.com/office/drawing/2014/chart" uri="{C3380CC4-5D6E-409C-BE32-E72D297353CC}">
              <c16:uniqueId val="{00000001-6AB6-409E-AFC1-3EC37797FC46}"/>
            </c:ext>
          </c:extLst>
        </c:ser>
        <c:ser>
          <c:idx val="1"/>
          <c:order val="1"/>
          <c:tx>
            <c:strRef>
              <c:f>Sheet1!$C$1</c:f>
              <c:strCache>
                <c:ptCount val="1"/>
                <c:pt idx="0">
                  <c:v>Zemní plyn - Vážený průměr cen (EUR/MWh), Vnitrodenní trh</c:v>
                </c:pt>
              </c:strCache>
            </c:strRef>
          </c:tx>
          <c:spPr>
            <a:ln w="19050" cap="rnd">
              <a:solidFill>
                <a:schemeClr val="accent2"/>
              </a:solidFill>
              <a:round/>
            </a:ln>
            <a:effectLst/>
          </c:spPr>
          <c:marker>
            <c:symbol val="none"/>
          </c:marker>
          <c:dLbls>
            <c:dLbl>
              <c:idx val="33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75-4BBA-9BFE-692DCAF70D0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Sheet1!$A$2:$A$332</c:f>
              <c:numCache>
                <c:formatCode>m/d/yyyy</c:formatCode>
                <c:ptCount val="331"/>
                <c:pt idx="0">
                  <c:v>44927</c:v>
                </c:pt>
                <c:pt idx="1">
                  <c:v>44928</c:v>
                </c:pt>
                <c:pt idx="2">
                  <c:v>44929</c:v>
                </c:pt>
                <c:pt idx="3">
                  <c:v>44930</c:v>
                </c:pt>
                <c:pt idx="4">
                  <c:v>44931</c:v>
                </c:pt>
                <c:pt idx="5">
                  <c:v>44932</c:v>
                </c:pt>
                <c:pt idx="6">
                  <c:v>44933</c:v>
                </c:pt>
                <c:pt idx="7">
                  <c:v>44934</c:v>
                </c:pt>
                <c:pt idx="8">
                  <c:v>44935</c:v>
                </c:pt>
                <c:pt idx="9">
                  <c:v>44936</c:v>
                </c:pt>
                <c:pt idx="10">
                  <c:v>44937</c:v>
                </c:pt>
                <c:pt idx="11">
                  <c:v>44938</c:v>
                </c:pt>
                <c:pt idx="12">
                  <c:v>44939</c:v>
                </c:pt>
                <c:pt idx="13">
                  <c:v>44940</c:v>
                </c:pt>
                <c:pt idx="14">
                  <c:v>44941</c:v>
                </c:pt>
                <c:pt idx="15">
                  <c:v>44942</c:v>
                </c:pt>
                <c:pt idx="16">
                  <c:v>44943</c:v>
                </c:pt>
                <c:pt idx="17">
                  <c:v>44944</c:v>
                </c:pt>
                <c:pt idx="18">
                  <c:v>44945</c:v>
                </c:pt>
                <c:pt idx="19">
                  <c:v>44946</c:v>
                </c:pt>
                <c:pt idx="20">
                  <c:v>44947</c:v>
                </c:pt>
                <c:pt idx="21">
                  <c:v>44948</c:v>
                </c:pt>
                <c:pt idx="22">
                  <c:v>44949</c:v>
                </c:pt>
                <c:pt idx="23">
                  <c:v>44950</c:v>
                </c:pt>
                <c:pt idx="24">
                  <c:v>44951</c:v>
                </c:pt>
                <c:pt idx="25">
                  <c:v>44952</c:v>
                </c:pt>
                <c:pt idx="26">
                  <c:v>44953</c:v>
                </c:pt>
                <c:pt idx="27">
                  <c:v>44954</c:v>
                </c:pt>
                <c:pt idx="28">
                  <c:v>44955</c:v>
                </c:pt>
                <c:pt idx="29">
                  <c:v>44956</c:v>
                </c:pt>
                <c:pt idx="30">
                  <c:v>44957</c:v>
                </c:pt>
                <c:pt idx="31">
                  <c:v>44958</c:v>
                </c:pt>
                <c:pt idx="32">
                  <c:v>44959</c:v>
                </c:pt>
                <c:pt idx="33">
                  <c:v>44960</c:v>
                </c:pt>
                <c:pt idx="34">
                  <c:v>44961</c:v>
                </c:pt>
                <c:pt idx="35">
                  <c:v>44962</c:v>
                </c:pt>
                <c:pt idx="36">
                  <c:v>44963</c:v>
                </c:pt>
                <c:pt idx="37">
                  <c:v>44964</c:v>
                </c:pt>
                <c:pt idx="38">
                  <c:v>44965</c:v>
                </c:pt>
                <c:pt idx="39">
                  <c:v>44966</c:v>
                </c:pt>
                <c:pt idx="40">
                  <c:v>44967</c:v>
                </c:pt>
                <c:pt idx="41">
                  <c:v>44968</c:v>
                </c:pt>
                <c:pt idx="42">
                  <c:v>44969</c:v>
                </c:pt>
                <c:pt idx="43">
                  <c:v>44970</c:v>
                </c:pt>
                <c:pt idx="44">
                  <c:v>44971</c:v>
                </c:pt>
                <c:pt idx="45">
                  <c:v>44972</c:v>
                </c:pt>
                <c:pt idx="46">
                  <c:v>44973</c:v>
                </c:pt>
                <c:pt idx="47">
                  <c:v>44974</c:v>
                </c:pt>
                <c:pt idx="48">
                  <c:v>44975</c:v>
                </c:pt>
                <c:pt idx="49">
                  <c:v>44976</c:v>
                </c:pt>
                <c:pt idx="50">
                  <c:v>44977</c:v>
                </c:pt>
                <c:pt idx="51">
                  <c:v>44978</c:v>
                </c:pt>
                <c:pt idx="52">
                  <c:v>44979</c:v>
                </c:pt>
                <c:pt idx="53">
                  <c:v>44980</c:v>
                </c:pt>
                <c:pt idx="54">
                  <c:v>44981</c:v>
                </c:pt>
                <c:pt idx="55">
                  <c:v>44982</c:v>
                </c:pt>
                <c:pt idx="56">
                  <c:v>44983</c:v>
                </c:pt>
                <c:pt idx="57">
                  <c:v>44984</c:v>
                </c:pt>
                <c:pt idx="58">
                  <c:v>44985</c:v>
                </c:pt>
                <c:pt idx="59">
                  <c:v>44986</c:v>
                </c:pt>
                <c:pt idx="60">
                  <c:v>44987</c:v>
                </c:pt>
                <c:pt idx="61">
                  <c:v>44988</c:v>
                </c:pt>
                <c:pt idx="62">
                  <c:v>44989</c:v>
                </c:pt>
                <c:pt idx="63">
                  <c:v>44990</c:v>
                </c:pt>
                <c:pt idx="64">
                  <c:v>44991</c:v>
                </c:pt>
                <c:pt idx="65">
                  <c:v>44992</c:v>
                </c:pt>
                <c:pt idx="66">
                  <c:v>44993</c:v>
                </c:pt>
                <c:pt idx="67">
                  <c:v>44994</c:v>
                </c:pt>
                <c:pt idx="68">
                  <c:v>44995</c:v>
                </c:pt>
                <c:pt idx="69">
                  <c:v>44996</c:v>
                </c:pt>
                <c:pt idx="70">
                  <c:v>44997</c:v>
                </c:pt>
                <c:pt idx="71">
                  <c:v>44998</c:v>
                </c:pt>
                <c:pt idx="72">
                  <c:v>44999</c:v>
                </c:pt>
                <c:pt idx="73">
                  <c:v>45000</c:v>
                </c:pt>
                <c:pt idx="74">
                  <c:v>45001</c:v>
                </c:pt>
                <c:pt idx="75">
                  <c:v>45002</c:v>
                </c:pt>
                <c:pt idx="76">
                  <c:v>45003</c:v>
                </c:pt>
                <c:pt idx="77">
                  <c:v>45004</c:v>
                </c:pt>
                <c:pt idx="78">
                  <c:v>45005</c:v>
                </c:pt>
                <c:pt idx="79">
                  <c:v>45006</c:v>
                </c:pt>
                <c:pt idx="80">
                  <c:v>45007</c:v>
                </c:pt>
                <c:pt idx="81">
                  <c:v>45008</c:v>
                </c:pt>
                <c:pt idx="82">
                  <c:v>45009</c:v>
                </c:pt>
                <c:pt idx="83">
                  <c:v>45010</c:v>
                </c:pt>
                <c:pt idx="84">
                  <c:v>45011</c:v>
                </c:pt>
                <c:pt idx="85">
                  <c:v>45012</c:v>
                </c:pt>
                <c:pt idx="86">
                  <c:v>45013</c:v>
                </c:pt>
                <c:pt idx="87">
                  <c:v>45014</c:v>
                </c:pt>
                <c:pt idx="88">
                  <c:v>45015</c:v>
                </c:pt>
                <c:pt idx="89">
                  <c:v>45016</c:v>
                </c:pt>
                <c:pt idx="90">
                  <c:v>45017</c:v>
                </c:pt>
                <c:pt idx="91">
                  <c:v>45018</c:v>
                </c:pt>
                <c:pt idx="92">
                  <c:v>45019</c:v>
                </c:pt>
                <c:pt idx="93">
                  <c:v>45020</c:v>
                </c:pt>
                <c:pt idx="94">
                  <c:v>45021</c:v>
                </c:pt>
                <c:pt idx="95">
                  <c:v>45022</c:v>
                </c:pt>
                <c:pt idx="96">
                  <c:v>45023</c:v>
                </c:pt>
                <c:pt idx="97">
                  <c:v>45024</c:v>
                </c:pt>
                <c:pt idx="98">
                  <c:v>45025</c:v>
                </c:pt>
                <c:pt idx="99">
                  <c:v>45026</c:v>
                </c:pt>
                <c:pt idx="100">
                  <c:v>45027</c:v>
                </c:pt>
                <c:pt idx="101">
                  <c:v>45028</c:v>
                </c:pt>
                <c:pt idx="102">
                  <c:v>45029</c:v>
                </c:pt>
                <c:pt idx="103">
                  <c:v>45030</c:v>
                </c:pt>
                <c:pt idx="104">
                  <c:v>45031</c:v>
                </c:pt>
                <c:pt idx="105">
                  <c:v>45032</c:v>
                </c:pt>
                <c:pt idx="106">
                  <c:v>45033</c:v>
                </c:pt>
                <c:pt idx="107">
                  <c:v>45034</c:v>
                </c:pt>
                <c:pt idx="108">
                  <c:v>45035</c:v>
                </c:pt>
                <c:pt idx="109">
                  <c:v>45036</c:v>
                </c:pt>
                <c:pt idx="110">
                  <c:v>45037</c:v>
                </c:pt>
                <c:pt idx="111">
                  <c:v>45038</c:v>
                </c:pt>
                <c:pt idx="112">
                  <c:v>45039</c:v>
                </c:pt>
                <c:pt idx="113">
                  <c:v>45040</c:v>
                </c:pt>
                <c:pt idx="114">
                  <c:v>45041</c:v>
                </c:pt>
                <c:pt idx="115">
                  <c:v>45042</c:v>
                </c:pt>
                <c:pt idx="116">
                  <c:v>45043</c:v>
                </c:pt>
                <c:pt idx="117">
                  <c:v>45044</c:v>
                </c:pt>
                <c:pt idx="118">
                  <c:v>45045</c:v>
                </c:pt>
                <c:pt idx="119">
                  <c:v>45046</c:v>
                </c:pt>
                <c:pt idx="120">
                  <c:v>45047</c:v>
                </c:pt>
                <c:pt idx="121">
                  <c:v>45048</c:v>
                </c:pt>
                <c:pt idx="122">
                  <c:v>45049</c:v>
                </c:pt>
                <c:pt idx="123">
                  <c:v>45050</c:v>
                </c:pt>
                <c:pt idx="124">
                  <c:v>45051</c:v>
                </c:pt>
                <c:pt idx="125">
                  <c:v>45052</c:v>
                </c:pt>
                <c:pt idx="126">
                  <c:v>45053</c:v>
                </c:pt>
                <c:pt idx="127">
                  <c:v>45054</c:v>
                </c:pt>
                <c:pt idx="128">
                  <c:v>45055</c:v>
                </c:pt>
                <c:pt idx="129">
                  <c:v>45056</c:v>
                </c:pt>
                <c:pt idx="130">
                  <c:v>45057</c:v>
                </c:pt>
                <c:pt idx="131">
                  <c:v>45058</c:v>
                </c:pt>
                <c:pt idx="132">
                  <c:v>45059</c:v>
                </c:pt>
                <c:pt idx="133">
                  <c:v>45060</c:v>
                </c:pt>
                <c:pt idx="134">
                  <c:v>45061</c:v>
                </c:pt>
                <c:pt idx="135">
                  <c:v>45062</c:v>
                </c:pt>
                <c:pt idx="136">
                  <c:v>45063</c:v>
                </c:pt>
                <c:pt idx="137">
                  <c:v>45064</c:v>
                </c:pt>
                <c:pt idx="138">
                  <c:v>45065</c:v>
                </c:pt>
                <c:pt idx="139">
                  <c:v>45066</c:v>
                </c:pt>
                <c:pt idx="140">
                  <c:v>45067</c:v>
                </c:pt>
                <c:pt idx="141">
                  <c:v>45068</c:v>
                </c:pt>
                <c:pt idx="142">
                  <c:v>45069</c:v>
                </c:pt>
                <c:pt idx="143">
                  <c:v>45070</c:v>
                </c:pt>
                <c:pt idx="144">
                  <c:v>45071</c:v>
                </c:pt>
                <c:pt idx="145">
                  <c:v>45072</c:v>
                </c:pt>
                <c:pt idx="146">
                  <c:v>45073</c:v>
                </c:pt>
                <c:pt idx="147">
                  <c:v>45074</c:v>
                </c:pt>
                <c:pt idx="148">
                  <c:v>45075</c:v>
                </c:pt>
                <c:pt idx="149">
                  <c:v>45076</c:v>
                </c:pt>
                <c:pt idx="150">
                  <c:v>45077</c:v>
                </c:pt>
                <c:pt idx="151">
                  <c:v>45078</c:v>
                </c:pt>
                <c:pt idx="152">
                  <c:v>45079</c:v>
                </c:pt>
                <c:pt idx="153">
                  <c:v>45080</c:v>
                </c:pt>
                <c:pt idx="154">
                  <c:v>45081</c:v>
                </c:pt>
                <c:pt idx="155">
                  <c:v>45082</c:v>
                </c:pt>
                <c:pt idx="156">
                  <c:v>45083</c:v>
                </c:pt>
                <c:pt idx="157">
                  <c:v>45084</c:v>
                </c:pt>
                <c:pt idx="158">
                  <c:v>45085</c:v>
                </c:pt>
                <c:pt idx="159">
                  <c:v>45086</c:v>
                </c:pt>
                <c:pt idx="160">
                  <c:v>45087</c:v>
                </c:pt>
                <c:pt idx="161">
                  <c:v>45088</c:v>
                </c:pt>
                <c:pt idx="162">
                  <c:v>45089</c:v>
                </c:pt>
                <c:pt idx="163">
                  <c:v>45090</c:v>
                </c:pt>
                <c:pt idx="164">
                  <c:v>45091</c:v>
                </c:pt>
                <c:pt idx="165">
                  <c:v>45092</c:v>
                </c:pt>
                <c:pt idx="166">
                  <c:v>45093</c:v>
                </c:pt>
                <c:pt idx="167">
                  <c:v>45094</c:v>
                </c:pt>
                <c:pt idx="168">
                  <c:v>45095</c:v>
                </c:pt>
                <c:pt idx="169">
                  <c:v>45096</c:v>
                </c:pt>
                <c:pt idx="170">
                  <c:v>45097</c:v>
                </c:pt>
                <c:pt idx="171">
                  <c:v>45098</c:v>
                </c:pt>
                <c:pt idx="172">
                  <c:v>45099</c:v>
                </c:pt>
                <c:pt idx="173">
                  <c:v>45100</c:v>
                </c:pt>
                <c:pt idx="174">
                  <c:v>45101</c:v>
                </c:pt>
                <c:pt idx="175">
                  <c:v>45102</c:v>
                </c:pt>
                <c:pt idx="176">
                  <c:v>45103</c:v>
                </c:pt>
                <c:pt idx="177">
                  <c:v>45104</c:v>
                </c:pt>
                <c:pt idx="178">
                  <c:v>45105</c:v>
                </c:pt>
                <c:pt idx="179">
                  <c:v>45106</c:v>
                </c:pt>
                <c:pt idx="180">
                  <c:v>45107</c:v>
                </c:pt>
                <c:pt idx="181">
                  <c:v>45108</c:v>
                </c:pt>
                <c:pt idx="182">
                  <c:v>45109</c:v>
                </c:pt>
                <c:pt idx="183">
                  <c:v>45110</c:v>
                </c:pt>
                <c:pt idx="184">
                  <c:v>45111</c:v>
                </c:pt>
                <c:pt idx="185">
                  <c:v>45112</c:v>
                </c:pt>
                <c:pt idx="186">
                  <c:v>45113</c:v>
                </c:pt>
                <c:pt idx="187">
                  <c:v>45114</c:v>
                </c:pt>
                <c:pt idx="188">
                  <c:v>45115</c:v>
                </c:pt>
                <c:pt idx="189">
                  <c:v>45116</c:v>
                </c:pt>
                <c:pt idx="190">
                  <c:v>45117</c:v>
                </c:pt>
                <c:pt idx="191">
                  <c:v>45118</c:v>
                </c:pt>
                <c:pt idx="192">
                  <c:v>45119</c:v>
                </c:pt>
                <c:pt idx="193">
                  <c:v>45120</c:v>
                </c:pt>
                <c:pt idx="194">
                  <c:v>45121</c:v>
                </c:pt>
                <c:pt idx="195">
                  <c:v>45122</c:v>
                </c:pt>
                <c:pt idx="196">
                  <c:v>45123</c:v>
                </c:pt>
                <c:pt idx="197">
                  <c:v>45124</c:v>
                </c:pt>
                <c:pt idx="198">
                  <c:v>45125</c:v>
                </c:pt>
                <c:pt idx="199">
                  <c:v>45126</c:v>
                </c:pt>
                <c:pt idx="200">
                  <c:v>45127</c:v>
                </c:pt>
                <c:pt idx="201">
                  <c:v>45128</c:v>
                </c:pt>
                <c:pt idx="202">
                  <c:v>45129</c:v>
                </c:pt>
                <c:pt idx="203">
                  <c:v>45130</c:v>
                </c:pt>
                <c:pt idx="204">
                  <c:v>45131</c:v>
                </c:pt>
                <c:pt idx="205">
                  <c:v>45132</c:v>
                </c:pt>
                <c:pt idx="206">
                  <c:v>45133</c:v>
                </c:pt>
                <c:pt idx="207">
                  <c:v>45134</c:v>
                </c:pt>
                <c:pt idx="208">
                  <c:v>45135</c:v>
                </c:pt>
                <c:pt idx="209">
                  <c:v>45136</c:v>
                </c:pt>
                <c:pt idx="210">
                  <c:v>45137</c:v>
                </c:pt>
                <c:pt idx="211">
                  <c:v>45138</c:v>
                </c:pt>
                <c:pt idx="212">
                  <c:v>45139</c:v>
                </c:pt>
                <c:pt idx="213">
                  <c:v>45140</c:v>
                </c:pt>
                <c:pt idx="214">
                  <c:v>45141</c:v>
                </c:pt>
                <c:pt idx="215">
                  <c:v>45142</c:v>
                </c:pt>
                <c:pt idx="216">
                  <c:v>45143</c:v>
                </c:pt>
                <c:pt idx="217">
                  <c:v>45144</c:v>
                </c:pt>
                <c:pt idx="218">
                  <c:v>45145</c:v>
                </c:pt>
                <c:pt idx="219">
                  <c:v>45146</c:v>
                </c:pt>
                <c:pt idx="220">
                  <c:v>45147</c:v>
                </c:pt>
                <c:pt idx="221">
                  <c:v>45148</c:v>
                </c:pt>
                <c:pt idx="222">
                  <c:v>45149</c:v>
                </c:pt>
                <c:pt idx="223">
                  <c:v>45150</c:v>
                </c:pt>
                <c:pt idx="224">
                  <c:v>45151</c:v>
                </c:pt>
                <c:pt idx="225">
                  <c:v>45152</c:v>
                </c:pt>
                <c:pt idx="226">
                  <c:v>45153</c:v>
                </c:pt>
                <c:pt idx="227">
                  <c:v>45154</c:v>
                </c:pt>
                <c:pt idx="228">
                  <c:v>45155</c:v>
                </c:pt>
                <c:pt idx="229">
                  <c:v>45156</c:v>
                </c:pt>
                <c:pt idx="230">
                  <c:v>45157</c:v>
                </c:pt>
                <c:pt idx="231">
                  <c:v>45158</c:v>
                </c:pt>
                <c:pt idx="232">
                  <c:v>45159</c:v>
                </c:pt>
                <c:pt idx="233">
                  <c:v>45160</c:v>
                </c:pt>
                <c:pt idx="234">
                  <c:v>45161</c:v>
                </c:pt>
                <c:pt idx="235">
                  <c:v>45162</c:v>
                </c:pt>
                <c:pt idx="236">
                  <c:v>45163</c:v>
                </c:pt>
                <c:pt idx="237">
                  <c:v>45164</c:v>
                </c:pt>
                <c:pt idx="238">
                  <c:v>45165</c:v>
                </c:pt>
                <c:pt idx="239">
                  <c:v>45166</c:v>
                </c:pt>
                <c:pt idx="240">
                  <c:v>45167</c:v>
                </c:pt>
                <c:pt idx="241">
                  <c:v>45168</c:v>
                </c:pt>
                <c:pt idx="242">
                  <c:v>45169</c:v>
                </c:pt>
                <c:pt idx="243">
                  <c:v>45170</c:v>
                </c:pt>
                <c:pt idx="244">
                  <c:v>45171</c:v>
                </c:pt>
                <c:pt idx="245">
                  <c:v>45172</c:v>
                </c:pt>
                <c:pt idx="246">
                  <c:v>45173</c:v>
                </c:pt>
                <c:pt idx="247">
                  <c:v>45174</c:v>
                </c:pt>
                <c:pt idx="248">
                  <c:v>45175</c:v>
                </c:pt>
                <c:pt idx="249">
                  <c:v>45176</c:v>
                </c:pt>
                <c:pt idx="250">
                  <c:v>45177</c:v>
                </c:pt>
                <c:pt idx="251">
                  <c:v>45178</c:v>
                </c:pt>
                <c:pt idx="252">
                  <c:v>45179</c:v>
                </c:pt>
                <c:pt idx="253">
                  <c:v>45180</c:v>
                </c:pt>
                <c:pt idx="254">
                  <c:v>45181</c:v>
                </c:pt>
                <c:pt idx="255">
                  <c:v>45182</c:v>
                </c:pt>
                <c:pt idx="256">
                  <c:v>45183</c:v>
                </c:pt>
                <c:pt idx="257">
                  <c:v>45184</c:v>
                </c:pt>
                <c:pt idx="258">
                  <c:v>45185</c:v>
                </c:pt>
                <c:pt idx="259">
                  <c:v>45186</c:v>
                </c:pt>
                <c:pt idx="260">
                  <c:v>45187</c:v>
                </c:pt>
                <c:pt idx="261">
                  <c:v>45188</c:v>
                </c:pt>
                <c:pt idx="262">
                  <c:v>45189</c:v>
                </c:pt>
                <c:pt idx="263">
                  <c:v>45190</c:v>
                </c:pt>
                <c:pt idx="264">
                  <c:v>45191</c:v>
                </c:pt>
                <c:pt idx="265">
                  <c:v>45192</c:v>
                </c:pt>
                <c:pt idx="266">
                  <c:v>45193</c:v>
                </c:pt>
                <c:pt idx="267">
                  <c:v>45194</c:v>
                </c:pt>
                <c:pt idx="268">
                  <c:v>45195</c:v>
                </c:pt>
                <c:pt idx="269">
                  <c:v>45196</c:v>
                </c:pt>
                <c:pt idx="270">
                  <c:v>45197</c:v>
                </c:pt>
                <c:pt idx="271">
                  <c:v>45198</c:v>
                </c:pt>
                <c:pt idx="272">
                  <c:v>45199</c:v>
                </c:pt>
                <c:pt idx="273">
                  <c:v>45200</c:v>
                </c:pt>
                <c:pt idx="274">
                  <c:v>45201</c:v>
                </c:pt>
                <c:pt idx="275">
                  <c:v>45202</c:v>
                </c:pt>
                <c:pt idx="276">
                  <c:v>45203</c:v>
                </c:pt>
                <c:pt idx="277">
                  <c:v>45204</c:v>
                </c:pt>
                <c:pt idx="278">
                  <c:v>45205</c:v>
                </c:pt>
                <c:pt idx="279">
                  <c:v>45206</c:v>
                </c:pt>
                <c:pt idx="280">
                  <c:v>45207</c:v>
                </c:pt>
                <c:pt idx="281">
                  <c:v>45208</c:v>
                </c:pt>
                <c:pt idx="282">
                  <c:v>45209</c:v>
                </c:pt>
                <c:pt idx="283">
                  <c:v>45210</c:v>
                </c:pt>
                <c:pt idx="284">
                  <c:v>45211</c:v>
                </c:pt>
                <c:pt idx="285">
                  <c:v>45212</c:v>
                </c:pt>
                <c:pt idx="286">
                  <c:v>45213</c:v>
                </c:pt>
                <c:pt idx="287">
                  <c:v>45214</c:v>
                </c:pt>
                <c:pt idx="288">
                  <c:v>45215</c:v>
                </c:pt>
                <c:pt idx="289">
                  <c:v>45216</c:v>
                </c:pt>
                <c:pt idx="290">
                  <c:v>45217</c:v>
                </c:pt>
                <c:pt idx="291">
                  <c:v>45218</c:v>
                </c:pt>
                <c:pt idx="292">
                  <c:v>45219</c:v>
                </c:pt>
                <c:pt idx="293">
                  <c:v>45220</c:v>
                </c:pt>
                <c:pt idx="294">
                  <c:v>45221</c:v>
                </c:pt>
                <c:pt idx="295">
                  <c:v>45222</c:v>
                </c:pt>
                <c:pt idx="296">
                  <c:v>45223</c:v>
                </c:pt>
                <c:pt idx="297">
                  <c:v>45224</c:v>
                </c:pt>
                <c:pt idx="298">
                  <c:v>45225</c:v>
                </c:pt>
                <c:pt idx="299">
                  <c:v>45226</c:v>
                </c:pt>
                <c:pt idx="300">
                  <c:v>45227</c:v>
                </c:pt>
                <c:pt idx="301">
                  <c:v>45228</c:v>
                </c:pt>
                <c:pt idx="302">
                  <c:v>45229</c:v>
                </c:pt>
                <c:pt idx="303">
                  <c:v>45230</c:v>
                </c:pt>
                <c:pt idx="304">
                  <c:v>45231</c:v>
                </c:pt>
                <c:pt idx="305">
                  <c:v>45232</c:v>
                </c:pt>
                <c:pt idx="306">
                  <c:v>45233</c:v>
                </c:pt>
                <c:pt idx="307">
                  <c:v>45234</c:v>
                </c:pt>
                <c:pt idx="308">
                  <c:v>45235</c:v>
                </c:pt>
                <c:pt idx="309">
                  <c:v>45236</c:v>
                </c:pt>
                <c:pt idx="310">
                  <c:v>45237</c:v>
                </c:pt>
                <c:pt idx="311">
                  <c:v>45238</c:v>
                </c:pt>
                <c:pt idx="312">
                  <c:v>45239</c:v>
                </c:pt>
                <c:pt idx="313">
                  <c:v>45240</c:v>
                </c:pt>
                <c:pt idx="314">
                  <c:v>45241</c:v>
                </c:pt>
                <c:pt idx="315">
                  <c:v>45242</c:v>
                </c:pt>
                <c:pt idx="316">
                  <c:v>45243</c:v>
                </c:pt>
                <c:pt idx="317">
                  <c:v>45244</c:v>
                </c:pt>
                <c:pt idx="318">
                  <c:v>45245</c:v>
                </c:pt>
                <c:pt idx="319">
                  <c:v>45246</c:v>
                </c:pt>
                <c:pt idx="320">
                  <c:v>45247</c:v>
                </c:pt>
                <c:pt idx="321">
                  <c:v>45248</c:v>
                </c:pt>
                <c:pt idx="322">
                  <c:v>45249</c:v>
                </c:pt>
                <c:pt idx="323">
                  <c:v>45250</c:v>
                </c:pt>
                <c:pt idx="324">
                  <c:v>45251</c:v>
                </c:pt>
                <c:pt idx="325">
                  <c:v>45252</c:v>
                </c:pt>
                <c:pt idx="326">
                  <c:v>45253</c:v>
                </c:pt>
                <c:pt idx="327">
                  <c:v>45254</c:v>
                </c:pt>
                <c:pt idx="328">
                  <c:v>45255</c:v>
                </c:pt>
                <c:pt idx="329">
                  <c:v>45256</c:v>
                </c:pt>
                <c:pt idx="330">
                  <c:v>45257</c:v>
                </c:pt>
              </c:numCache>
            </c:numRef>
          </c:cat>
          <c:val>
            <c:numRef>
              <c:f>Sheet1!$C$2:$C$332</c:f>
              <c:numCache>
                <c:formatCode>0.00</c:formatCode>
                <c:ptCount val="331"/>
                <c:pt idx="0">
                  <c:v>65.239999999999995</c:v>
                </c:pt>
                <c:pt idx="1">
                  <c:v>70.42</c:v>
                </c:pt>
                <c:pt idx="2">
                  <c:v>72.33</c:v>
                </c:pt>
                <c:pt idx="3">
                  <c:v>68.73</c:v>
                </c:pt>
                <c:pt idx="4">
                  <c:v>64.489999999999995</c:v>
                </c:pt>
                <c:pt idx="5">
                  <c:v>70.709999999999994</c:v>
                </c:pt>
                <c:pt idx="6">
                  <c:v>67.42</c:v>
                </c:pt>
                <c:pt idx="7">
                  <c:v>65.89</c:v>
                </c:pt>
                <c:pt idx="8">
                  <c:v>69.92</c:v>
                </c:pt>
                <c:pt idx="9">
                  <c:v>71.95</c:v>
                </c:pt>
                <c:pt idx="10">
                  <c:v>67.58</c:v>
                </c:pt>
                <c:pt idx="11">
                  <c:v>67.31</c:v>
                </c:pt>
                <c:pt idx="12">
                  <c:v>64.66</c:v>
                </c:pt>
                <c:pt idx="13">
                  <c:v>65.63</c:v>
                </c:pt>
                <c:pt idx="14">
                  <c:v>66.08</c:v>
                </c:pt>
                <c:pt idx="15">
                  <c:v>60.84</c:v>
                </c:pt>
                <c:pt idx="16">
                  <c:v>57.73</c:v>
                </c:pt>
                <c:pt idx="17">
                  <c:v>62.23</c:v>
                </c:pt>
                <c:pt idx="18">
                  <c:v>63.42</c:v>
                </c:pt>
                <c:pt idx="19">
                  <c:v>65.78</c:v>
                </c:pt>
                <c:pt idx="20">
                  <c:v>69.400000000000006</c:v>
                </c:pt>
                <c:pt idx="21">
                  <c:v>70.25</c:v>
                </c:pt>
                <c:pt idx="22">
                  <c:v>68.13</c:v>
                </c:pt>
                <c:pt idx="23">
                  <c:v>63.52</c:v>
                </c:pt>
                <c:pt idx="24">
                  <c:v>60.67</c:v>
                </c:pt>
                <c:pt idx="25">
                  <c:v>59.5</c:v>
                </c:pt>
                <c:pt idx="26">
                  <c:v>56.97</c:v>
                </c:pt>
                <c:pt idx="27">
                  <c:v>57.25</c:v>
                </c:pt>
                <c:pt idx="28">
                  <c:v>59.16</c:v>
                </c:pt>
                <c:pt idx="29">
                  <c:v>59.23</c:v>
                </c:pt>
                <c:pt idx="30">
                  <c:v>60.15</c:v>
                </c:pt>
                <c:pt idx="31">
                  <c:v>60.67</c:v>
                </c:pt>
                <c:pt idx="32">
                  <c:v>60.37</c:v>
                </c:pt>
                <c:pt idx="33">
                  <c:v>59.72</c:v>
                </c:pt>
                <c:pt idx="34">
                  <c:v>61.61</c:v>
                </c:pt>
                <c:pt idx="35">
                  <c:v>65.400000000000006</c:v>
                </c:pt>
                <c:pt idx="36">
                  <c:v>63.47</c:v>
                </c:pt>
                <c:pt idx="37">
                  <c:v>59.52</c:v>
                </c:pt>
                <c:pt idx="38">
                  <c:v>57.78</c:v>
                </c:pt>
                <c:pt idx="39">
                  <c:v>55.84</c:v>
                </c:pt>
                <c:pt idx="40">
                  <c:v>55.97</c:v>
                </c:pt>
                <c:pt idx="41">
                  <c:v>56.01</c:v>
                </c:pt>
                <c:pt idx="42">
                  <c:v>54.98</c:v>
                </c:pt>
                <c:pt idx="43">
                  <c:v>53.84</c:v>
                </c:pt>
                <c:pt idx="44">
                  <c:v>54.14</c:v>
                </c:pt>
                <c:pt idx="45">
                  <c:v>55.62</c:v>
                </c:pt>
                <c:pt idx="46">
                  <c:v>54.77</c:v>
                </c:pt>
                <c:pt idx="47">
                  <c:v>52.23</c:v>
                </c:pt>
                <c:pt idx="48">
                  <c:v>50.49</c:v>
                </c:pt>
                <c:pt idx="49">
                  <c:v>49.88</c:v>
                </c:pt>
                <c:pt idx="50">
                  <c:v>51.74</c:v>
                </c:pt>
                <c:pt idx="51">
                  <c:v>50.36</c:v>
                </c:pt>
                <c:pt idx="52">
                  <c:v>51.46</c:v>
                </c:pt>
                <c:pt idx="53">
                  <c:v>51.21</c:v>
                </c:pt>
                <c:pt idx="54">
                  <c:v>53.4</c:v>
                </c:pt>
                <c:pt idx="55">
                  <c:v>52.75</c:v>
                </c:pt>
                <c:pt idx="56">
                  <c:v>51.86</c:v>
                </c:pt>
                <c:pt idx="57">
                  <c:v>51.71</c:v>
                </c:pt>
                <c:pt idx="58">
                  <c:v>49.86</c:v>
                </c:pt>
                <c:pt idx="59">
                  <c:v>49.8</c:v>
                </c:pt>
                <c:pt idx="60">
                  <c:v>49.74</c:v>
                </c:pt>
                <c:pt idx="61">
                  <c:v>49.04</c:v>
                </c:pt>
                <c:pt idx="62">
                  <c:v>47.97</c:v>
                </c:pt>
                <c:pt idx="63">
                  <c:v>50.34</c:v>
                </c:pt>
                <c:pt idx="64">
                  <c:v>46.61</c:v>
                </c:pt>
                <c:pt idx="65">
                  <c:v>45.49</c:v>
                </c:pt>
                <c:pt idx="66">
                  <c:v>45.41</c:v>
                </c:pt>
                <c:pt idx="67">
                  <c:v>44.25</c:v>
                </c:pt>
                <c:pt idx="68">
                  <c:v>48.06</c:v>
                </c:pt>
                <c:pt idx="69">
                  <c:v>54.89</c:v>
                </c:pt>
                <c:pt idx="70">
                  <c:v>52.46</c:v>
                </c:pt>
                <c:pt idx="71">
                  <c:v>51.89</c:v>
                </c:pt>
                <c:pt idx="72">
                  <c:v>48.88</c:v>
                </c:pt>
                <c:pt idx="73">
                  <c:v>45.26</c:v>
                </c:pt>
                <c:pt idx="74">
                  <c:v>44.87</c:v>
                </c:pt>
                <c:pt idx="75">
                  <c:v>44.23</c:v>
                </c:pt>
                <c:pt idx="76">
                  <c:v>43.04</c:v>
                </c:pt>
                <c:pt idx="77">
                  <c:v>43.38</c:v>
                </c:pt>
                <c:pt idx="78">
                  <c:v>42.8</c:v>
                </c:pt>
                <c:pt idx="79">
                  <c:v>41.74</c:v>
                </c:pt>
                <c:pt idx="80">
                  <c:v>41.39</c:v>
                </c:pt>
                <c:pt idx="81">
                  <c:v>42.33</c:v>
                </c:pt>
                <c:pt idx="82">
                  <c:v>43.14</c:v>
                </c:pt>
                <c:pt idx="83">
                  <c:v>42.87</c:v>
                </c:pt>
                <c:pt idx="84">
                  <c:v>43.18</c:v>
                </c:pt>
                <c:pt idx="85">
                  <c:v>43.34</c:v>
                </c:pt>
                <c:pt idx="86">
                  <c:v>44.23</c:v>
                </c:pt>
                <c:pt idx="87">
                  <c:v>44.19</c:v>
                </c:pt>
                <c:pt idx="88">
                  <c:v>44.11</c:v>
                </c:pt>
                <c:pt idx="89">
                  <c:v>48.22</c:v>
                </c:pt>
                <c:pt idx="90">
                  <c:v>48.89</c:v>
                </c:pt>
                <c:pt idx="91">
                  <c:v>49.29</c:v>
                </c:pt>
                <c:pt idx="92">
                  <c:v>52.28</c:v>
                </c:pt>
                <c:pt idx="93">
                  <c:v>52.38</c:v>
                </c:pt>
                <c:pt idx="94">
                  <c:v>51.06</c:v>
                </c:pt>
                <c:pt idx="95">
                  <c:v>47.11</c:v>
                </c:pt>
                <c:pt idx="96">
                  <c:v>46.71</c:v>
                </c:pt>
                <c:pt idx="97">
                  <c:v>47.74</c:v>
                </c:pt>
                <c:pt idx="98">
                  <c:v>45.94</c:v>
                </c:pt>
                <c:pt idx="99">
                  <c:v>44.89</c:v>
                </c:pt>
                <c:pt idx="100">
                  <c:v>44.76</c:v>
                </c:pt>
                <c:pt idx="101">
                  <c:v>45.6</c:v>
                </c:pt>
                <c:pt idx="102">
                  <c:v>45.35</c:v>
                </c:pt>
                <c:pt idx="103">
                  <c:v>44.23</c:v>
                </c:pt>
                <c:pt idx="104">
                  <c:v>43.58</c:v>
                </c:pt>
                <c:pt idx="105">
                  <c:v>44.59</c:v>
                </c:pt>
                <c:pt idx="106">
                  <c:v>44.56</c:v>
                </c:pt>
                <c:pt idx="107">
                  <c:v>44.34</c:v>
                </c:pt>
                <c:pt idx="108">
                  <c:v>44.12</c:v>
                </c:pt>
                <c:pt idx="109">
                  <c:v>43.8</c:v>
                </c:pt>
                <c:pt idx="110">
                  <c:v>42.68</c:v>
                </c:pt>
                <c:pt idx="111">
                  <c:v>42.26</c:v>
                </c:pt>
                <c:pt idx="112">
                  <c:v>41.95</c:v>
                </c:pt>
                <c:pt idx="113">
                  <c:v>41.29</c:v>
                </c:pt>
                <c:pt idx="114">
                  <c:v>42.29</c:v>
                </c:pt>
                <c:pt idx="115">
                  <c:v>41.55</c:v>
                </c:pt>
                <c:pt idx="116">
                  <c:v>41.01</c:v>
                </c:pt>
                <c:pt idx="117">
                  <c:v>40.85</c:v>
                </c:pt>
                <c:pt idx="118">
                  <c:v>40.54</c:v>
                </c:pt>
                <c:pt idx="119">
                  <c:v>40.19</c:v>
                </c:pt>
                <c:pt idx="120">
                  <c:v>40.51</c:v>
                </c:pt>
                <c:pt idx="121">
                  <c:v>41</c:v>
                </c:pt>
                <c:pt idx="122">
                  <c:v>39.79</c:v>
                </c:pt>
                <c:pt idx="123">
                  <c:v>38.61</c:v>
                </c:pt>
                <c:pt idx="124">
                  <c:v>37.58</c:v>
                </c:pt>
                <c:pt idx="125">
                  <c:v>37.979999999999997</c:v>
                </c:pt>
                <c:pt idx="126">
                  <c:v>38.24</c:v>
                </c:pt>
                <c:pt idx="127">
                  <c:v>38.92</c:v>
                </c:pt>
                <c:pt idx="128">
                  <c:v>38.89</c:v>
                </c:pt>
                <c:pt idx="129">
                  <c:v>38.119999999999997</c:v>
                </c:pt>
                <c:pt idx="130">
                  <c:v>37.29</c:v>
                </c:pt>
                <c:pt idx="131">
                  <c:v>35.69</c:v>
                </c:pt>
                <c:pt idx="132">
                  <c:v>35.409999999999997</c:v>
                </c:pt>
                <c:pt idx="133">
                  <c:v>35.56</c:v>
                </c:pt>
                <c:pt idx="134">
                  <c:v>34.700000000000003</c:v>
                </c:pt>
                <c:pt idx="135">
                  <c:v>34.28</c:v>
                </c:pt>
                <c:pt idx="136">
                  <c:v>34.56</c:v>
                </c:pt>
                <c:pt idx="137">
                  <c:v>33.869999999999997</c:v>
                </c:pt>
                <c:pt idx="138">
                  <c:v>31.4</c:v>
                </c:pt>
                <c:pt idx="139">
                  <c:v>30.97</c:v>
                </c:pt>
                <c:pt idx="140">
                  <c:v>31.29</c:v>
                </c:pt>
                <c:pt idx="141">
                  <c:v>31.17</c:v>
                </c:pt>
                <c:pt idx="142">
                  <c:v>31.48</c:v>
                </c:pt>
                <c:pt idx="143">
                  <c:v>31.56</c:v>
                </c:pt>
                <c:pt idx="144">
                  <c:v>30.09</c:v>
                </c:pt>
                <c:pt idx="145">
                  <c:v>27.94</c:v>
                </c:pt>
                <c:pt idx="146">
                  <c:v>26.72</c:v>
                </c:pt>
                <c:pt idx="147">
                  <c:v>27.47</c:v>
                </c:pt>
                <c:pt idx="148">
                  <c:v>28.67</c:v>
                </c:pt>
                <c:pt idx="149">
                  <c:v>27.41</c:v>
                </c:pt>
                <c:pt idx="150">
                  <c:v>27.7</c:v>
                </c:pt>
                <c:pt idx="151">
                  <c:v>27.26</c:v>
                </c:pt>
                <c:pt idx="152">
                  <c:v>25.88</c:v>
                </c:pt>
                <c:pt idx="153">
                  <c:v>25.69</c:v>
                </c:pt>
                <c:pt idx="154">
                  <c:v>25.9</c:v>
                </c:pt>
                <c:pt idx="155">
                  <c:v>28.55</c:v>
                </c:pt>
                <c:pt idx="156">
                  <c:v>28.9</c:v>
                </c:pt>
                <c:pt idx="157">
                  <c:v>28.01</c:v>
                </c:pt>
                <c:pt idx="158">
                  <c:v>28.11</c:v>
                </c:pt>
                <c:pt idx="159">
                  <c:v>30.23</c:v>
                </c:pt>
                <c:pt idx="160">
                  <c:v>31.79</c:v>
                </c:pt>
                <c:pt idx="161">
                  <c:v>35.19</c:v>
                </c:pt>
                <c:pt idx="162">
                  <c:v>32.18</c:v>
                </c:pt>
                <c:pt idx="163">
                  <c:v>32.75</c:v>
                </c:pt>
                <c:pt idx="164">
                  <c:v>39.22</c:v>
                </c:pt>
                <c:pt idx="165">
                  <c:v>42.84</c:v>
                </c:pt>
                <c:pt idx="166">
                  <c:v>38.01</c:v>
                </c:pt>
                <c:pt idx="167">
                  <c:v>37.35</c:v>
                </c:pt>
                <c:pt idx="168">
                  <c:v>35.700000000000003</c:v>
                </c:pt>
                <c:pt idx="169">
                  <c:v>34.700000000000003</c:v>
                </c:pt>
                <c:pt idx="170">
                  <c:v>37.479999999999997</c:v>
                </c:pt>
                <c:pt idx="171">
                  <c:v>39.72</c:v>
                </c:pt>
                <c:pt idx="172">
                  <c:v>38.590000000000003</c:v>
                </c:pt>
                <c:pt idx="173">
                  <c:v>35.81</c:v>
                </c:pt>
                <c:pt idx="174">
                  <c:v>34.74</c:v>
                </c:pt>
                <c:pt idx="175">
                  <c:v>36.36</c:v>
                </c:pt>
                <c:pt idx="176">
                  <c:v>35.69</c:v>
                </c:pt>
                <c:pt idx="177">
                  <c:v>34.1</c:v>
                </c:pt>
                <c:pt idx="178">
                  <c:v>35.04</c:v>
                </c:pt>
                <c:pt idx="179">
                  <c:v>35.630000000000003</c:v>
                </c:pt>
                <c:pt idx="180">
                  <c:v>37.31</c:v>
                </c:pt>
                <c:pt idx="181">
                  <c:v>38.11</c:v>
                </c:pt>
                <c:pt idx="182">
                  <c:v>40.64</c:v>
                </c:pt>
                <c:pt idx="183">
                  <c:v>38.47</c:v>
                </c:pt>
                <c:pt idx="184">
                  <c:v>36.46</c:v>
                </c:pt>
                <c:pt idx="185">
                  <c:v>36.32</c:v>
                </c:pt>
                <c:pt idx="186">
                  <c:v>35.729999999999997</c:v>
                </c:pt>
                <c:pt idx="187">
                  <c:v>34.46</c:v>
                </c:pt>
                <c:pt idx="188">
                  <c:v>34.54</c:v>
                </c:pt>
                <c:pt idx="189">
                  <c:v>34.89</c:v>
                </c:pt>
                <c:pt idx="190">
                  <c:v>33.31</c:v>
                </c:pt>
                <c:pt idx="191">
                  <c:v>32.31</c:v>
                </c:pt>
                <c:pt idx="192">
                  <c:v>30.37</c:v>
                </c:pt>
                <c:pt idx="193">
                  <c:v>28.88</c:v>
                </c:pt>
                <c:pt idx="194">
                  <c:v>28.2</c:v>
                </c:pt>
                <c:pt idx="195">
                  <c:v>28.19</c:v>
                </c:pt>
                <c:pt idx="196">
                  <c:v>26.83</c:v>
                </c:pt>
                <c:pt idx="197">
                  <c:v>27</c:v>
                </c:pt>
                <c:pt idx="198">
                  <c:v>27.23</c:v>
                </c:pt>
                <c:pt idx="199">
                  <c:v>27.98</c:v>
                </c:pt>
                <c:pt idx="200">
                  <c:v>29.25</c:v>
                </c:pt>
                <c:pt idx="201">
                  <c:v>31.59</c:v>
                </c:pt>
                <c:pt idx="202">
                  <c:v>30.9</c:v>
                </c:pt>
                <c:pt idx="203">
                  <c:v>29.99</c:v>
                </c:pt>
                <c:pt idx="204">
                  <c:v>30.65</c:v>
                </c:pt>
                <c:pt idx="205">
                  <c:v>31.66</c:v>
                </c:pt>
                <c:pt idx="206">
                  <c:v>33.15</c:v>
                </c:pt>
                <c:pt idx="207">
                  <c:v>31.85</c:v>
                </c:pt>
                <c:pt idx="208">
                  <c:v>28.89</c:v>
                </c:pt>
                <c:pt idx="209">
                  <c:v>27.75</c:v>
                </c:pt>
                <c:pt idx="210">
                  <c:v>26.72</c:v>
                </c:pt>
                <c:pt idx="211">
                  <c:v>27.98</c:v>
                </c:pt>
                <c:pt idx="212">
                  <c:v>29.13</c:v>
                </c:pt>
                <c:pt idx="213">
                  <c:v>29.03</c:v>
                </c:pt>
                <c:pt idx="214">
                  <c:v>30.96</c:v>
                </c:pt>
                <c:pt idx="215">
                  <c:v>31.35</c:v>
                </c:pt>
                <c:pt idx="216">
                  <c:v>30.32</c:v>
                </c:pt>
                <c:pt idx="217">
                  <c:v>30.61</c:v>
                </c:pt>
                <c:pt idx="218">
                  <c:v>30.88</c:v>
                </c:pt>
                <c:pt idx="219">
                  <c:v>31.03</c:v>
                </c:pt>
                <c:pt idx="220">
                  <c:v>37.18</c:v>
                </c:pt>
                <c:pt idx="221">
                  <c:v>39.74</c:v>
                </c:pt>
                <c:pt idx="222">
                  <c:v>37.08</c:v>
                </c:pt>
                <c:pt idx="223">
                  <c:v>34.840000000000003</c:v>
                </c:pt>
                <c:pt idx="224">
                  <c:v>35.770000000000003</c:v>
                </c:pt>
                <c:pt idx="225">
                  <c:v>35.54</c:v>
                </c:pt>
                <c:pt idx="226">
                  <c:v>36.6</c:v>
                </c:pt>
                <c:pt idx="227">
                  <c:v>38.64</c:v>
                </c:pt>
                <c:pt idx="228">
                  <c:v>37.130000000000003</c:v>
                </c:pt>
                <c:pt idx="229">
                  <c:v>36.479999999999997</c:v>
                </c:pt>
                <c:pt idx="230">
                  <c:v>39.97</c:v>
                </c:pt>
                <c:pt idx="231">
                  <c:v>42.08</c:v>
                </c:pt>
                <c:pt idx="232">
                  <c:v>39.729999999999997</c:v>
                </c:pt>
                <c:pt idx="233">
                  <c:v>44.2</c:v>
                </c:pt>
                <c:pt idx="234">
                  <c:v>41.59</c:v>
                </c:pt>
                <c:pt idx="235">
                  <c:v>36.67</c:v>
                </c:pt>
                <c:pt idx="236">
                  <c:v>35.5</c:v>
                </c:pt>
                <c:pt idx="237">
                  <c:v>37.619999999999997</c:v>
                </c:pt>
                <c:pt idx="238">
                  <c:v>36.75</c:v>
                </c:pt>
                <c:pt idx="239">
                  <c:v>39.89</c:v>
                </c:pt>
                <c:pt idx="240">
                  <c:v>38.81</c:v>
                </c:pt>
                <c:pt idx="241">
                  <c:v>37.69</c:v>
                </c:pt>
                <c:pt idx="242">
                  <c:v>36.619999999999997</c:v>
                </c:pt>
                <c:pt idx="243">
                  <c:v>34.590000000000003</c:v>
                </c:pt>
                <c:pt idx="244">
                  <c:v>35.090000000000003</c:v>
                </c:pt>
                <c:pt idx="245">
                  <c:v>36.479999999999997</c:v>
                </c:pt>
                <c:pt idx="246">
                  <c:v>33.85</c:v>
                </c:pt>
                <c:pt idx="247">
                  <c:v>33.43</c:v>
                </c:pt>
                <c:pt idx="248">
                  <c:v>33.869999999999997</c:v>
                </c:pt>
                <c:pt idx="249">
                  <c:v>33.47</c:v>
                </c:pt>
                <c:pt idx="250">
                  <c:v>34.200000000000003</c:v>
                </c:pt>
                <c:pt idx="251">
                  <c:v>37.85</c:v>
                </c:pt>
                <c:pt idx="252">
                  <c:v>38.15</c:v>
                </c:pt>
                <c:pt idx="253">
                  <c:v>38.950000000000003</c:v>
                </c:pt>
                <c:pt idx="254">
                  <c:v>38.44</c:v>
                </c:pt>
                <c:pt idx="255">
                  <c:v>38.090000000000003</c:v>
                </c:pt>
                <c:pt idx="256">
                  <c:v>37.92</c:v>
                </c:pt>
                <c:pt idx="257">
                  <c:v>37.54</c:v>
                </c:pt>
                <c:pt idx="258">
                  <c:v>39.909999999999997</c:v>
                </c:pt>
                <c:pt idx="259">
                  <c:v>38.93</c:v>
                </c:pt>
                <c:pt idx="260">
                  <c:v>36.450000000000003</c:v>
                </c:pt>
                <c:pt idx="261">
                  <c:v>37.78</c:v>
                </c:pt>
                <c:pt idx="262">
                  <c:v>38.590000000000003</c:v>
                </c:pt>
                <c:pt idx="263">
                  <c:v>39.450000000000003</c:v>
                </c:pt>
                <c:pt idx="264">
                  <c:v>41.45</c:v>
                </c:pt>
                <c:pt idx="265">
                  <c:v>42.66</c:v>
                </c:pt>
                <c:pt idx="266">
                  <c:v>42.03</c:v>
                </c:pt>
                <c:pt idx="267">
                  <c:v>45.51</c:v>
                </c:pt>
                <c:pt idx="268">
                  <c:v>44.29</c:v>
                </c:pt>
                <c:pt idx="269">
                  <c:v>41.23</c:v>
                </c:pt>
                <c:pt idx="270">
                  <c:v>42.86</c:v>
                </c:pt>
                <c:pt idx="271">
                  <c:v>41.16</c:v>
                </c:pt>
                <c:pt idx="272">
                  <c:v>39.19</c:v>
                </c:pt>
                <c:pt idx="273">
                  <c:v>39.799999999999997</c:v>
                </c:pt>
                <c:pt idx="274">
                  <c:v>38.03</c:v>
                </c:pt>
                <c:pt idx="275">
                  <c:v>31.2</c:v>
                </c:pt>
                <c:pt idx="276">
                  <c:v>31.21</c:v>
                </c:pt>
                <c:pt idx="277">
                  <c:v>32.56</c:v>
                </c:pt>
                <c:pt idx="278">
                  <c:v>31.4</c:v>
                </c:pt>
                <c:pt idx="279">
                  <c:v>32.090000000000003</c:v>
                </c:pt>
                <c:pt idx="280">
                  <c:v>35.07</c:v>
                </c:pt>
                <c:pt idx="281">
                  <c:v>39.36</c:v>
                </c:pt>
                <c:pt idx="282">
                  <c:v>44.59</c:v>
                </c:pt>
                <c:pt idx="283">
                  <c:v>47.21</c:v>
                </c:pt>
                <c:pt idx="284">
                  <c:v>49.63</c:v>
                </c:pt>
                <c:pt idx="285">
                  <c:v>53.79</c:v>
                </c:pt>
                <c:pt idx="286">
                  <c:v>53.98</c:v>
                </c:pt>
                <c:pt idx="287">
                  <c:v>54.72</c:v>
                </c:pt>
                <c:pt idx="288">
                  <c:v>51.1</c:v>
                </c:pt>
                <c:pt idx="289">
                  <c:v>47.94</c:v>
                </c:pt>
                <c:pt idx="290">
                  <c:v>50.21</c:v>
                </c:pt>
                <c:pt idx="291">
                  <c:v>47.29</c:v>
                </c:pt>
                <c:pt idx="292">
                  <c:v>48.44</c:v>
                </c:pt>
                <c:pt idx="293">
                  <c:v>49.1</c:v>
                </c:pt>
                <c:pt idx="294">
                  <c:v>49.39</c:v>
                </c:pt>
                <c:pt idx="295">
                  <c:v>49.77</c:v>
                </c:pt>
                <c:pt idx="296">
                  <c:v>51.64</c:v>
                </c:pt>
                <c:pt idx="297">
                  <c:v>51.43</c:v>
                </c:pt>
                <c:pt idx="298">
                  <c:v>51.08</c:v>
                </c:pt>
                <c:pt idx="299">
                  <c:v>50.96</c:v>
                </c:pt>
                <c:pt idx="300">
                  <c:v>50.74</c:v>
                </c:pt>
                <c:pt idx="301">
                  <c:v>50.97</c:v>
                </c:pt>
                <c:pt idx="302">
                  <c:v>51.6</c:v>
                </c:pt>
                <c:pt idx="303">
                  <c:v>43.15</c:v>
                </c:pt>
                <c:pt idx="304">
                  <c:v>43.78</c:v>
                </c:pt>
                <c:pt idx="305">
                  <c:v>39.020000000000003</c:v>
                </c:pt>
                <c:pt idx="306">
                  <c:v>41.56</c:v>
                </c:pt>
                <c:pt idx="307">
                  <c:v>41.36</c:v>
                </c:pt>
                <c:pt idx="308">
                  <c:v>44.41</c:v>
                </c:pt>
                <c:pt idx="309">
                  <c:v>44.45</c:v>
                </c:pt>
                <c:pt idx="310">
                  <c:v>44.35</c:v>
                </c:pt>
                <c:pt idx="311">
                  <c:v>45.22</c:v>
                </c:pt>
                <c:pt idx="312">
                  <c:v>46.05</c:v>
                </c:pt>
                <c:pt idx="313">
                  <c:v>44.35</c:v>
                </c:pt>
                <c:pt idx="314">
                  <c:v>45.32</c:v>
                </c:pt>
                <c:pt idx="315">
                  <c:v>45.15</c:v>
                </c:pt>
                <c:pt idx="316">
                  <c:v>43.97</c:v>
                </c:pt>
                <c:pt idx="317">
                  <c:v>45.76</c:v>
                </c:pt>
                <c:pt idx="318">
                  <c:v>48.53</c:v>
                </c:pt>
                <c:pt idx="319">
                  <c:v>48.4</c:v>
                </c:pt>
                <c:pt idx="320">
                  <c:v>46.69</c:v>
                </c:pt>
                <c:pt idx="321">
                  <c:v>46.57</c:v>
                </c:pt>
                <c:pt idx="322">
                  <c:v>44.4</c:v>
                </c:pt>
                <c:pt idx="323">
                  <c:v>47.77</c:v>
                </c:pt>
                <c:pt idx="324">
                  <c:v>47.21</c:v>
                </c:pt>
                <c:pt idx="325">
                  <c:v>46.91</c:v>
                </c:pt>
                <c:pt idx="326">
                  <c:v>47.92</c:v>
                </c:pt>
                <c:pt idx="327">
                  <c:v>49.48</c:v>
                </c:pt>
                <c:pt idx="328">
                  <c:v>49.91</c:v>
                </c:pt>
                <c:pt idx="329">
                  <c:v>50.72</c:v>
                </c:pt>
                <c:pt idx="330">
                  <c:v>48.21</c:v>
                </c:pt>
              </c:numCache>
            </c:numRef>
          </c:val>
          <c:smooth val="0"/>
          <c:extLst>
            <c:ext xmlns:c16="http://schemas.microsoft.com/office/drawing/2014/chart" uri="{C3380CC4-5D6E-409C-BE32-E72D297353CC}">
              <c16:uniqueId val="{00000003-6AB6-409E-AFC1-3EC37797FC46}"/>
            </c:ext>
          </c:extLst>
        </c:ser>
        <c:ser>
          <c:idx val="2"/>
          <c:order val="2"/>
          <c:tx>
            <c:strRef>
              <c:f>Sheet1!$D$1</c:f>
              <c:strCache>
                <c:ptCount val="1"/>
                <c:pt idx="0">
                  <c:v>Povolenka - spot (EUR/t)</c:v>
                </c:pt>
              </c:strCache>
            </c:strRef>
          </c:tx>
          <c:spPr>
            <a:ln w="25400" cap="rnd">
              <a:solidFill>
                <a:schemeClr val="accent5"/>
              </a:solidFill>
              <a:round/>
            </a:ln>
            <a:effectLst/>
          </c:spPr>
          <c:marker>
            <c:symbol val="none"/>
          </c:marker>
          <c:dLbls>
            <c:dLbl>
              <c:idx val="33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275-4BBA-9BFE-692DCAF70D0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Sheet1!$A$2:$A$332</c:f>
              <c:numCache>
                <c:formatCode>m/d/yyyy</c:formatCode>
                <c:ptCount val="331"/>
                <c:pt idx="0">
                  <c:v>44927</c:v>
                </c:pt>
                <c:pt idx="1">
                  <c:v>44928</c:v>
                </c:pt>
                <c:pt idx="2">
                  <c:v>44929</c:v>
                </c:pt>
                <c:pt idx="3">
                  <c:v>44930</c:v>
                </c:pt>
                <c:pt idx="4">
                  <c:v>44931</c:v>
                </c:pt>
                <c:pt idx="5">
                  <c:v>44932</c:v>
                </c:pt>
                <c:pt idx="6">
                  <c:v>44933</c:v>
                </c:pt>
                <c:pt idx="7">
                  <c:v>44934</c:v>
                </c:pt>
                <c:pt idx="8">
                  <c:v>44935</c:v>
                </c:pt>
                <c:pt idx="9">
                  <c:v>44936</c:v>
                </c:pt>
                <c:pt idx="10">
                  <c:v>44937</c:v>
                </c:pt>
                <c:pt idx="11">
                  <c:v>44938</c:v>
                </c:pt>
                <c:pt idx="12">
                  <c:v>44939</c:v>
                </c:pt>
                <c:pt idx="13">
                  <c:v>44940</c:v>
                </c:pt>
                <c:pt idx="14">
                  <c:v>44941</c:v>
                </c:pt>
                <c:pt idx="15">
                  <c:v>44942</c:v>
                </c:pt>
                <c:pt idx="16">
                  <c:v>44943</c:v>
                </c:pt>
                <c:pt idx="17">
                  <c:v>44944</c:v>
                </c:pt>
                <c:pt idx="18">
                  <c:v>44945</c:v>
                </c:pt>
                <c:pt idx="19">
                  <c:v>44946</c:v>
                </c:pt>
                <c:pt idx="20">
                  <c:v>44947</c:v>
                </c:pt>
                <c:pt idx="21">
                  <c:v>44948</c:v>
                </c:pt>
                <c:pt idx="22">
                  <c:v>44949</c:v>
                </c:pt>
                <c:pt idx="23">
                  <c:v>44950</c:v>
                </c:pt>
                <c:pt idx="24">
                  <c:v>44951</c:v>
                </c:pt>
                <c:pt idx="25">
                  <c:v>44952</c:v>
                </c:pt>
                <c:pt idx="26">
                  <c:v>44953</c:v>
                </c:pt>
                <c:pt idx="27">
                  <c:v>44954</c:v>
                </c:pt>
                <c:pt idx="28">
                  <c:v>44955</c:v>
                </c:pt>
                <c:pt idx="29">
                  <c:v>44956</c:v>
                </c:pt>
                <c:pt idx="30">
                  <c:v>44957</c:v>
                </c:pt>
                <c:pt idx="31">
                  <c:v>44958</c:v>
                </c:pt>
                <c:pt idx="32">
                  <c:v>44959</c:v>
                </c:pt>
                <c:pt idx="33">
                  <c:v>44960</c:v>
                </c:pt>
                <c:pt idx="34">
                  <c:v>44961</c:v>
                </c:pt>
                <c:pt idx="35">
                  <c:v>44962</c:v>
                </c:pt>
                <c:pt idx="36">
                  <c:v>44963</c:v>
                </c:pt>
                <c:pt idx="37">
                  <c:v>44964</c:v>
                </c:pt>
                <c:pt idx="38">
                  <c:v>44965</c:v>
                </c:pt>
                <c:pt idx="39">
                  <c:v>44966</c:v>
                </c:pt>
                <c:pt idx="40">
                  <c:v>44967</c:v>
                </c:pt>
                <c:pt idx="41">
                  <c:v>44968</c:v>
                </c:pt>
                <c:pt idx="42">
                  <c:v>44969</c:v>
                </c:pt>
                <c:pt idx="43">
                  <c:v>44970</c:v>
                </c:pt>
                <c:pt idx="44">
                  <c:v>44971</c:v>
                </c:pt>
                <c:pt idx="45">
                  <c:v>44972</c:v>
                </c:pt>
                <c:pt idx="46">
                  <c:v>44973</c:v>
                </c:pt>
                <c:pt idx="47">
                  <c:v>44974</c:v>
                </c:pt>
                <c:pt idx="48">
                  <c:v>44975</c:v>
                </c:pt>
                <c:pt idx="49">
                  <c:v>44976</c:v>
                </c:pt>
                <c:pt idx="50">
                  <c:v>44977</c:v>
                </c:pt>
                <c:pt idx="51">
                  <c:v>44978</c:v>
                </c:pt>
                <c:pt idx="52">
                  <c:v>44979</c:v>
                </c:pt>
                <c:pt idx="53">
                  <c:v>44980</c:v>
                </c:pt>
                <c:pt idx="54">
                  <c:v>44981</c:v>
                </c:pt>
                <c:pt idx="55">
                  <c:v>44982</c:v>
                </c:pt>
                <c:pt idx="56">
                  <c:v>44983</c:v>
                </c:pt>
                <c:pt idx="57">
                  <c:v>44984</c:v>
                </c:pt>
                <c:pt idx="58">
                  <c:v>44985</c:v>
                </c:pt>
                <c:pt idx="59">
                  <c:v>44986</c:v>
                </c:pt>
                <c:pt idx="60">
                  <c:v>44987</c:v>
                </c:pt>
                <c:pt idx="61">
                  <c:v>44988</c:v>
                </c:pt>
                <c:pt idx="62">
                  <c:v>44989</c:v>
                </c:pt>
                <c:pt idx="63">
                  <c:v>44990</c:v>
                </c:pt>
                <c:pt idx="64">
                  <c:v>44991</c:v>
                </c:pt>
                <c:pt idx="65">
                  <c:v>44992</c:v>
                </c:pt>
                <c:pt idx="66">
                  <c:v>44993</c:v>
                </c:pt>
                <c:pt idx="67">
                  <c:v>44994</c:v>
                </c:pt>
                <c:pt idx="68">
                  <c:v>44995</c:v>
                </c:pt>
                <c:pt idx="69">
                  <c:v>44996</c:v>
                </c:pt>
                <c:pt idx="70">
                  <c:v>44997</c:v>
                </c:pt>
                <c:pt idx="71">
                  <c:v>44998</c:v>
                </c:pt>
                <c:pt idx="72">
                  <c:v>44999</c:v>
                </c:pt>
                <c:pt idx="73">
                  <c:v>45000</c:v>
                </c:pt>
                <c:pt idx="74">
                  <c:v>45001</c:v>
                </c:pt>
                <c:pt idx="75">
                  <c:v>45002</c:v>
                </c:pt>
                <c:pt idx="76">
                  <c:v>45003</c:v>
                </c:pt>
                <c:pt idx="77">
                  <c:v>45004</c:v>
                </c:pt>
                <c:pt idx="78">
                  <c:v>45005</c:v>
                </c:pt>
                <c:pt idx="79">
                  <c:v>45006</c:v>
                </c:pt>
                <c:pt idx="80">
                  <c:v>45007</c:v>
                </c:pt>
                <c:pt idx="81">
                  <c:v>45008</c:v>
                </c:pt>
                <c:pt idx="82">
                  <c:v>45009</c:v>
                </c:pt>
                <c:pt idx="83">
                  <c:v>45010</c:v>
                </c:pt>
                <c:pt idx="84">
                  <c:v>45011</c:v>
                </c:pt>
                <c:pt idx="85">
                  <c:v>45012</c:v>
                </c:pt>
                <c:pt idx="86">
                  <c:v>45013</c:v>
                </c:pt>
                <c:pt idx="87">
                  <c:v>45014</c:v>
                </c:pt>
                <c:pt idx="88">
                  <c:v>45015</c:v>
                </c:pt>
                <c:pt idx="89">
                  <c:v>45016</c:v>
                </c:pt>
                <c:pt idx="90">
                  <c:v>45017</c:v>
                </c:pt>
                <c:pt idx="91">
                  <c:v>45018</c:v>
                </c:pt>
                <c:pt idx="92">
                  <c:v>45019</c:v>
                </c:pt>
                <c:pt idx="93">
                  <c:v>45020</c:v>
                </c:pt>
                <c:pt idx="94">
                  <c:v>45021</c:v>
                </c:pt>
                <c:pt idx="95">
                  <c:v>45022</c:v>
                </c:pt>
                <c:pt idx="96">
                  <c:v>45023</c:v>
                </c:pt>
                <c:pt idx="97">
                  <c:v>45024</c:v>
                </c:pt>
                <c:pt idx="98">
                  <c:v>45025</c:v>
                </c:pt>
                <c:pt idx="99">
                  <c:v>45026</c:v>
                </c:pt>
                <c:pt idx="100">
                  <c:v>45027</c:v>
                </c:pt>
                <c:pt idx="101">
                  <c:v>45028</c:v>
                </c:pt>
                <c:pt idx="102">
                  <c:v>45029</c:v>
                </c:pt>
                <c:pt idx="103">
                  <c:v>45030</c:v>
                </c:pt>
                <c:pt idx="104">
                  <c:v>45031</c:v>
                </c:pt>
                <c:pt idx="105">
                  <c:v>45032</c:v>
                </c:pt>
                <c:pt idx="106">
                  <c:v>45033</c:v>
                </c:pt>
                <c:pt idx="107">
                  <c:v>45034</c:v>
                </c:pt>
                <c:pt idx="108">
                  <c:v>45035</c:v>
                </c:pt>
                <c:pt idx="109">
                  <c:v>45036</c:v>
                </c:pt>
                <c:pt idx="110">
                  <c:v>45037</c:v>
                </c:pt>
                <c:pt idx="111">
                  <c:v>45038</c:v>
                </c:pt>
                <c:pt idx="112">
                  <c:v>45039</c:v>
                </c:pt>
                <c:pt idx="113">
                  <c:v>45040</c:v>
                </c:pt>
                <c:pt idx="114">
                  <c:v>45041</c:v>
                </c:pt>
                <c:pt idx="115">
                  <c:v>45042</c:v>
                </c:pt>
                <c:pt idx="116">
                  <c:v>45043</c:v>
                </c:pt>
                <c:pt idx="117">
                  <c:v>45044</c:v>
                </c:pt>
                <c:pt idx="118">
                  <c:v>45045</c:v>
                </c:pt>
                <c:pt idx="119">
                  <c:v>45046</c:v>
                </c:pt>
                <c:pt idx="120">
                  <c:v>45047</c:v>
                </c:pt>
                <c:pt idx="121">
                  <c:v>45048</c:v>
                </c:pt>
                <c:pt idx="122">
                  <c:v>45049</c:v>
                </c:pt>
                <c:pt idx="123">
                  <c:v>45050</c:v>
                </c:pt>
                <c:pt idx="124">
                  <c:v>45051</c:v>
                </c:pt>
                <c:pt idx="125">
                  <c:v>45052</c:v>
                </c:pt>
                <c:pt idx="126">
                  <c:v>45053</c:v>
                </c:pt>
                <c:pt idx="127">
                  <c:v>45054</c:v>
                </c:pt>
                <c:pt idx="128">
                  <c:v>45055</c:v>
                </c:pt>
                <c:pt idx="129">
                  <c:v>45056</c:v>
                </c:pt>
                <c:pt idx="130">
                  <c:v>45057</c:v>
                </c:pt>
                <c:pt idx="131">
                  <c:v>45058</c:v>
                </c:pt>
                <c:pt idx="132">
                  <c:v>45059</c:v>
                </c:pt>
                <c:pt idx="133">
                  <c:v>45060</c:v>
                </c:pt>
                <c:pt idx="134">
                  <c:v>45061</c:v>
                </c:pt>
                <c:pt idx="135">
                  <c:v>45062</c:v>
                </c:pt>
                <c:pt idx="136">
                  <c:v>45063</c:v>
                </c:pt>
                <c:pt idx="137">
                  <c:v>45064</c:v>
                </c:pt>
                <c:pt idx="138">
                  <c:v>45065</c:v>
                </c:pt>
                <c:pt idx="139">
                  <c:v>45066</c:v>
                </c:pt>
                <c:pt idx="140">
                  <c:v>45067</c:v>
                </c:pt>
                <c:pt idx="141">
                  <c:v>45068</c:v>
                </c:pt>
                <c:pt idx="142">
                  <c:v>45069</c:v>
                </c:pt>
                <c:pt idx="143">
                  <c:v>45070</c:v>
                </c:pt>
                <c:pt idx="144">
                  <c:v>45071</c:v>
                </c:pt>
                <c:pt idx="145">
                  <c:v>45072</c:v>
                </c:pt>
                <c:pt idx="146">
                  <c:v>45073</c:v>
                </c:pt>
                <c:pt idx="147">
                  <c:v>45074</c:v>
                </c:pt>
                <c:pt idx="148">
                  <c:v>45075</c:v>
                </c:pt>
                <c:pt idx="149">
                  <c:v>45076</c:v>
                </c:pt>
                <c:pt idx="150">
                  <c:v>45077</c:v>
                </c:pt>
                <c:pt idx="151">
                  <c:v>45078</c:v>
                </c:pt>
                <c:pt idx="152">
                  <c:v>45079</c:v>
                </c:pt>
                <c:pt idx="153">
                  <c:v>45080</c:v>
                </c:pt>
                <c:pt idx="154">
                  <c:v>45081</c:v>
                </c:pt>
                <c:pt idx="155">
                  <c:v>45082</c:v>
                </c:pt>
                <c:pt idx="156">
                  <c:v>45083</c:v>
                </c:pt>
                <c:pt idx="157">
                  <c:v>45084</c:v>
                </c:pt>
                <c:pt idx="158">
                  <c:v>45085</c:v>
                </c:pt>
                <c:pt idx="159">
                  <c:v>45086</c:v>
                </c:pt>
                <c:pt idx="160">
                  <c:v>45087</c:v>
                </c:pt>
                <c:pt idx="161">
                  <c:v>45088</c:v>
                </c:pt>
                <c:pt idx="162">
                  <c:v>45089</c:v>
                </c:pt>
                <c:pt idx="163">
                  <c:v>45090</c:v>
                </c:pt>
                <c:pt idx="164">
                  <c:v>45091</c:v>
                </c:pt>
                <c:pt idx="165">
                  <c:v>45092</c:v>
                </c:pt>
                <c:pt idx="166">
                  <c:v>45093</c:v>
                </c:pt>
                <c:pt idx="167">
                  <c:v>45094</c:v>
                </c:pt>
                <c:pt idx="168">
                  <c:v>45095</c:v>
                </c:pt>
                <c:pt idx="169">
                  <c:v>45096</c:v>
                </c:pt>
                <c:pt idx="170">
                  <c:v>45097</c:v>
                </c:pt>
                <c:pt idx="171">
                  <c:v>45098</c:v>
                </c:pt>
                <c:pt idx="172">
                  <c:v>45099</c:v>
                </c:pt>
                <c:pt idx="173">
                  <c:v>45100</c:v>
                </c:pt>
                <c:pt idx="174">
                  <c:v>45101</c:v>
                </c:pt>
                <c:pt idx="175">
                  <c:v>45102</c:v>
                </c:pt>
                <c:pt idx="176">
                  <c:v>45103</c:v>
                </c:pt>
                <c:pt idx="177">
                  <c:v>45104</c:v>
                </c:pt>
                <c:pt idx="178">
                  <c:v>45105</c:v>
                </c:pt>
                <c:pt idx="179">
                  <c:v>45106</c:v>
                </c:pt>
                <c:pt idx="180">
                  <c:v>45107</c:v>
                </c:pt>
                <c:pt idx="181">
                  <c:v>45108</c:v>
                </c:pt>
                <c:pt idx="182">
                  <c:v>45109</c:v>
                </c:pt>
                <c:pt idx="183">
                  <c:v>45110</c:v>
                </c:pt>
                <c:pt idx="184">
                  <c:v>45111</c:v>
                </c:pt>
                <c:pt idx="185">
                  <c:v>45112</c:v>
                </c:pt>
                <c:pt idx="186">
                  <c:v>45113</c:v>
                </c:pt>
                <c:pt idx="187">
                  <c:v>45114</c:v>
                </c:pt>
                <c:pt idx="188">
                  <c:v>45115</c:v>
                </c:pt>
                <c:pt idx="189">
                  <c:v>45116</c:v>
                </c:pt>
                <c:pt idx="190">
                  <c:v>45117</c:v>
                </c:pt>
                <c:pt idx="191">
                  <c:v>45118</c:v>
                </c:pt>
                <c:pt idx="192">
                  <c:v>45119</c:v>
                </c:pt>
                <c:pt idx="193">
                  <c:v>45120</c:v>
                </c:pt>
                <c:pt idx="194">
                  <c:v>45121</c:v>
                </c:pt>
                <c:pt idx="195">
                  <c:v>45122</c:v>
                </c:pt>
                <c:pt idx="196">
                  <c:v>45123</c:v>
                </c:pt>
                <c:pt idx="197">
                  <c:v>45124</c:v>
                </c:pt>
                <c:pt idx="198">
                  <c:v>45125</c:v>
                </c:pt>
                <c:pt idx="199">
                  <c:v>45126</c:v>
                </c:pt>
                <c:pt idx="200">
                  <c:v>45127</c:v>
                </c:pt>
                <c:pt idx="201">
                  <c:v>45128</c:v>
                </c:pt>
                <c:pt idx="202">
                  <c:v>45129</c:v>
                </c:pt>
                <c:pt idx="203">
                  <c:v>45130</c:v>
                </c:pt>
                <c:pt idx="204">
                  <c:v>45131</c:v>
                </c:pt>
                <c:pt idx="205">
                  <c:v>45132</c:v>
                </c:pt>
                <c:pt idx="206">
                  <c:v>45133</c:v>
                </c:pt>
                <c:pt idx="207">
                  <c:v>45134</c:v>
                </c:pt>
                <c:pt idx="208">
                  <c:v>45135</c:v>
                </c:pt>
                <c:pt idx="209">
                  <c:v>45136</c:v>
                </c:pt>
                <c:pt idx="210">
                  <c:v>45137</c:v>
                </c:pt>
                <c:pt idx="211">
                  <c:v>45138</c:v>
                </c:pt>
                <c:pt idx="212">
                  <c:v>45139</c:v>
                </c:pt>
                <c:pt idx="213">
                  <c:v>45140</c:v>
                </c:pt>
                <c:pt idx="214">
                  <c:v>45141</c:v>
                </c:pt>
                <c:pt idx="215">
                  <c:v>45142</c:v>
                </c:pt>
                <c:pt idx="216">
                  <c:v>45143</c:v>
                </c:pt>
                <c:pt idx="217">
                  <c:v>45144</c:v>
                </c:pt>
                <c:pt idx="218">
                  <c:v>45145</c:v>
                </c:pt>
                <c:pt idx="219">
                  <c:v>45146</c:v>
                </c:pt>
                <c:pt idx="220">
                  <c:v>45147</c:v>
                </c:pt>
                <c:pt idx="221">
                  <c:v>45148</c:v>
                </c:pt>
                <c:pt idx="222">
                  <c:v>45149</c:v>
                </c:pt>
                <c:pt idx="223">
                  <c:v>45150</c:v>
                </c:pt>
                <c:pt idx="224">
                  <c:v>45151</c:v>
                </c:pt>
                <c:pt idx="225">
                  <c:v>45152</c:v>
                </c:pt>
                <c:pt idx="226">
                  <c:v>45153</c:v>
                </c:pt>
                <c:pt idx="227">
                  <c:v>45154</c:v>
                </c:pt>
                <c:pt idx="228">
                  <c:v>45155</c:v>
                </c:pt>
                <c:pt idx="229">
                  <c:v>45156</c:v>
                </c:pt>
                <c:pt idx="230">
                  <c:v>45157</c:v>
                </c:pt>
                <c:pt idx="231">
                  <c:v>45158</c:v>
                </c:pt>
                <c:pt idx="232">
                  <c:v>45159</c:v>
                </c:pt>
                <c:pt idx="233">
                  <c:v>45160</c:v>
                </c:pt>
                <c:pt idx="234">
                  <c:v>45161</c:v>
                </c:pt>
                <c:pt idx="235">
                  <c:v>45162</c:v>
                </c:pt>
                <c:pt idx="236">
                  <c:v>45163</c:v>
                </c:pt>
                <c:pt idx="237">
                  <c:v>45164</c:v>
                </c:pt>
                <c:pt idx="238">
                  <c:v>45165</c:v>
                </c:pt>
                <c:pt idx="239">
                  <c:v>45166</c:v>
                </c:pt>
                <c:pt idx="240">
                  <c:v>45167</c:v>
                </c:pt>
                <c:pt idx="241">
                  <c:v>45168</c:v>
                </c:pt>
                <c:pt idx="242">
                  <c:v>45169</c:v>
                </c:pt>
                <c:pt idx="243">
                  <c:v>45170</c:v>
                </c:pt>
                <c:pt idx="244">
                  <c:v>45171</c:v>
                </c:pt>
                <c:pt idx="245">
                  <c:v>45172</c:v>
                </c:pt>
                <c:pt idx="246">
                  <c:v>45173</c:v>
                </c:pt>
                <c:pt idx="247">
                  <c:v>45174</c:v>
                </c:pt>
                <c:pt idx="248">
                  <c:v>45175</c:v>
                </c:pt>
                <c:pt idx="249">
                  <c:v>45176</c:v>
                </c:pt>
                <c:pt idx="250">
                  <c:v>45177</c:v>
                </c:pt>
                <c:pt idx="251">
                  <c:v>45178</c:v>
                </c:pt>
                <c:pt idx="252">
                  <c:v>45179</c:v>
                </c:pt>
                <c:pt idx="253">
                  <c:v>45180</c:v>
                </c:pt>
                <c:pt idx="254">
                  <c:v>45181</c:v>
                </c:pt>
                <c:pt idx="255">
                  <c:v>45182</c:v>
                </c:pt>
                <c:pt idx="256">
                  <c:v>45183</c:v>
                </c:pt>
                <c:pt idx="257">
                  <c:v>45184</c:v>
                </c:pt>
                <c:pt idx="258">
                  <c:v>45185</c:v>
                </c:pt>
                <c:pt idx="259">
                  <c:v>45186</c:v>
                </c:pt>
                <c:pt idx="260">
                  <c:v>45187</c:v>
                </c:pt>
                <c:pt idx="261">
                  <c:v>45188</c:v>
                </c:pt>
                <c:pt idx="262">
                  <c:v>45189</c:v>
                </c:pt>
                <c:pt idx="263">
                  <c:v>45190</c:v>
                </c:pt>
                <c:pt idx="264">
                  <c:v>45191</c:v>
                </c:pt>
                <c:pt idx="265">
                  <c:v>45192</c:v>
                </c:pt>
                <c:pt idx="266">
                  <c:v>45193</c:v>
                </c:pt>
                <c:pt idx="267">
                  <c:v>45194</c:v>
                </c:pt>
                <c:pt idx="268">
                  <c:v>45195</c:v>
                </c:pt>
                <c:pt idx="269">
                  <c:v>45196</c:v>
                </c:pt>
                <c:pt idx="270">
                  <c:v>45197</c:v>
                </c:pt>
                <c:pt idx="271">
                  <c:v>45198</c:v>
                </c:pt>
                <c:pt idx="272">
                  <c:v>45199</c:v>
                </c:pt>
                <c:pt idx="273">
                  <c:v>45200</c:v>
                </c:pt>
                <c:pt idx="274">
                  <c:v>45201</c:v>
                </c:pt>
                <c:pt idx="275">
                  <c:v>45202</c:v>
                </c:pt>
                <c:pt idx="276">
                  <c:v>45203</c:v>
                </c:pt>
                <c:pt idx="277">
                  <c:v>45204</c:v>
                </c:pt>
                <c:pt idx="278">
                  <c:v>45205</c:v>
                </c:pt>
                <c:pt idx="279">
                  <c:v>45206</c:v>
                </c:pt>
                <c:pt idx="280">
                  <c:v>45207</c:v>
                </c:pt>
                <c:pt idx="281">
                  <c:v>45208</c:v>
                </c:pt>
                <c:pt idx="282">
                  <c:v>45209</c:v>
                </c:pt>
                <c:pt idx="283">
                  <c:v>45210</c:v>
                </c:pt>
                <c:pt idx="284">
                  <c:v>45211</c:v>
                </c:pt>
                <c:pt idx="285">
                  <c:v>45212</c:v>
                </c:pt>
                <c:pt idx="286">
                  <c:v>45213</c:v>
                </c:pt>
                <c:pt idx="287">
                  <c:v>45214</c:v>
                </c:pt>
                <c:pt idx="288">
                  <c:v>45215</c:v>
                </c:pt>
                <c:pt idx="289">
                  <c:v>45216</c:v>
                </c:pt>
                <c:pt idx="290">
                  <c:v>45217</c:v>
                </c:pt>
                <c:pt idx="291">
                  <c:v>45218</c:v>
                </c:pt>
                <c:pt idx="292">
                  <c:v>45219</c:v>
                </c:pt>
                <c:pt idx="293">
                  <c:v>45220</c:v>
                </c:pt>
                <c:pt idx="294">
                  <c:v>45221</c:v>
                </c:pt>
                <c:pt idx="295">
                  <c:v>45222</c:v>
                </c:pt>
                <c:pt idx="296">
                  <c:v>45223</c:v>
                </c:pt>
                <c:pt idx="297">
                  <c:v>45224</c:v>
                </c:pt>
                <c:pt idx="298">
                  <c:v>45225</c:v>
                </c:pt>
                <c:pt idx="299">
                  <c:v>45226</c:v>
                </c:pt>
                <c:pt idx="300">
                  <c:v>45227</c:v>
                </c:pt>
                <c:pt idx="301">
                  <c:v>45228</c:v>
                </c:pt>
                <c:pt idx="302">
                  <c:v>45229</c:v>
                </c:pt>
                <c:pt idx="303">
                  <c:v>45230</c:v>
                </c:pt>
                <c:pt idx="304">
                  <c:v>45231</c:v>
                </c:pt>
                <c:pt idx="305">
                  <c:v>45232</c:v>
                </c:pt>
                <c:pt idx="306">
                  <c:v>45233</c:v>
                </c:pt>
                <c:pt idx="307">
                  <c:v>45234</c:v>
                </c:pt>
                <c:pt idx="308">
                  <c:v>45235</c:v>
                </c:pt>
                <c:pt idx="309">
                  <c:v>45236</c:v>
                </c:pt>
                <c:pt idx="310">
                  <c:v>45237</c:v>
                </c:pt>
                <c:pt idx="311">
                  <c:v>45238</c:v>
                </c:pt>
                <c:pt idx="312">
                  <c:v>45239</c:v>
                </c:pt>
                <c:pt idx="313">
                  <c:v>45240</c:v>
                </c:pt>
                <c:pt idx="314">
                  <c:v>45241</c:v>
                </c:pt>
                <c:pt idx="315">
                  <c:v>45242</c:v>
                </c:pt>
                <c:pt idx="316">
                  <c:v>45243</c:v>
                </c:pt>
                <c:pt idx="317">
                  <c:v>45244</c:v>
                </c:pt>
                <c:pt idx="318">
                  <c:v>45245</c:v>
                </c:pt>
                <c:pt idx="319">
                  <c:v>45246</c:v>
                </c:pt>
                <c:pt idx="320">
                  <c:v>45247</c:v>
                </c:pt>
                <c:pt idx="321">
                  <c:v>45248</c:v>
                </c:pt>
                <c:pt idx="322">
                  <c:v>45249</c:v>
                </c:pt>
                <c:pt idx="323">
                  <c:v>45250</c:v>
                </c:pt>
                <c:pt idx="324">
                  <c:v>45251</c:v>
                </c:pt>
                <c:pt idx="325">
                  <c:v>45252</c:v>
                </c:pt>
                <c:pt idx="326">
                  <c:v>45253</c:v>
                </c:pt>
                <c:pt idx="327">
                  <c:v>45254</c:v>
                </c:pt>
                <c:pt idx="328">
                  <c:v>45255</c:v>
                </c:pt>
                <c:pt idx="329">
                  <c:v>45256</c:v>
                </c:pt>
                <c:pt idx="330">
                  <c:v>45257</c:v>
                </c:pt>
              </c:numCache>
            </c:numRef>
          </c:cat>
          <c:val>
            <c:numRef>
              <c:f>Sheet1!$D$2:$D$332</c:f>
              <c:numCache>
                <c:formatCode>0.00</c:formatCode>
                <c:ptCount val="331"/>
                <c:pt idx="1">
                  <c:v>83.3</c:v>
                </c:pt>
                <c:pt idx="2">
                  <c:v>80.569999999999993</c:v>
                </c:pt>
                <c:pt idx="3">
                  <c:v>74.98</c:v>
                </c:pt>
                <c:pt idx="4">
                  <c:v>76.03</c:v>
                </c:pt>
                <c:pt idx="5">
                  <c:v>74.58</c:v>
                </c:pt>
                <c:pt idx="6">
                  <c:v>75.916666666666671</c:v>
                </c:pt>
                <c:pt idx="7">
                  <c:v>77.253333333333345</c:v>
                </c:pt>
                <c:pt idx="8">
                  <c:v>78.59</c:v>
                </c:pt>
                <c:pt idx="9">
                  <c:v>77.650000000000006</c:v>
                </c:pt>
                <c:pt idx="10">
                  <c:v>76.099999999999994</c:v>
                </c:pt>
                <c:pt idx="11">
                  <c:v>77.319999999999993</c:v>
                </c:pt>
                <c:pt idx="12">
                  <c:v>76.97</c:v>
                </c:pt>
                <c:pt idx="13">
                  <c:v>76.213333333333338</c:v>
                </c:pt>
                <c:pt idx="14">
                  <c:v>75.456666666666663</c:v>
                </c:pt>
                <c:pt idx="15">
                  <c:v>74.7</c:v>
                </c:pt>
                <c:pt idx="16">
                  <c:v>76.739999999999995</c:v>
                </c:pt>
                <c:pt idx="17">
                  <c:v>80.44</c:v>
                </c:pt>
                <c:pt idx="18">
                  <c:v>81.09</c:v>
                </c:pt>
                <c:pt idx="19">
                  <c:v>82.24</c:v>
                </c:pt>
                <c:pt idx="20">
                  <c:v>82.27</c:v>
                </c:pt>
                <c:pt idx="21">
                  <c:v>82.3</c:v>
                </c:pt>
                <c:pt idx="22">
                  <c:v>82.33</c:v>
                </c:pt>
                <c:pt idx="23">
                  <c:v>78.849999999999994</c:v>
                </c:pt>
                <c:pt idx="24">
                  <c:v>81.41</c:v>
                </c:pt>
                <c:pt idx="25">
                  <c:v>86.41</c:v>
                </c:pt>
                <c:pt idx="26">
                  <c:v>86.12</c:v>
                </c:pt>
                <c:pt idx="27">
                  <c:v>86.256666666666675</c:v>
                </c:pt>
                <c:pt idx="28">
                  <c:v>86.393333333333331</c:v>
                </c:pt>
                <c:pt idx="29">
                  <c:v>86.53</c:v>
                </c:pt>
                <c:pt idx="30">
                  <c:v>89.85</c:v>
                </c:pt>
                <c:pt idx="31">
                  <c:v>92.19</c:v>
                </c:pt>
                <c:pt idx="32">
                  <c:v>89.81</c:v>
                </c:pt>
                <c:pt idx="33">
                  <c:v>90.07</c:v>
                </c:pt>
                <c:pt idx="34">
                  <c:v>89.289999999999992</c:v>
                </c:pt>
                <c:pt idx="35">
                  <c:v>88.51</c:v>
                </c:pt>
                <c:pt idx="36">
                  <c:v>87.73</c:v>
                </c:pt>
                <c:pt idx="37">
                  <c:v>87.18</c:v>
                </c:pt>
                <c:pt idx="38">
                  <c:v>87.18</c:v>
                </c:pt>
                <c:pt idx="39">
                  <c:v>87.9</c:v>
                </c:pt>
                <c:pt idx="40">
                  <c:v>89.93</c:v>
                </c:pt>
                <c:pt idx="41">
                  <c:v>89.663333333333341</c:v>
                </c:pt>
                <c:pt idx="42">
                  <c:v>89.396666666666661</c:v>
                </c:pt>
                <c:pt idx="43">
                  <c:v>89.13</c:v>
                </c:pt>
                <c:pt idx="44">
                  <c:v>88.99</c:v>
                </c:pt>
                <c:pt idx="45">
                  <c:v>91.22</c:v>
                </c:pt>
                <c:pt idx="46">
                  <c:v>94.33</c:v>
                </c:pt>
                <c:pt idx="47">
                  <c:v>93.05</c:v>
                </c:pt>
                <c:pt idx="48">
                  <c:v>93.73</c:v>
                </c:pt>
                <c:pt idx="49">
                  <c:v>94.41</c:v>
                </c:pt>
                <c:pt idx="50">
                  <c:v>95.09</c:v>
                </c:pt>
                <c:pt idx="51">
                  <c:v>97.04</c:v>
                </c:pt>
                <c:pt idx="52">
                  <c:v>93.49</c:v>
                </c:pt>
                <c:pt idx="53">
                  <c:v>94.26</c:v>
                </c:pt>
                <c:pt idx="54">
                  <c:v>94.07</c:v>
                </c:pt>
                <c:pt idx="55">
                  <c:v>94.996666666666655</c:v>
                </c:pt>
                <c:pt idx="56">
                  <c:v>95.923333333333332</c:v>
                </c:pt>
                <c:pt idx="57">
                  <c:v>96.85</c:v>
                </c:pt>
                <c:pt idx="58">
                  <c:v>96.38</c:v>
                </c:pt>
                <c:pt idx="59">
                  <c:v>93.52</c:v>
                </c:pt>
                <c:pt idx="60">
                  <c:v>90.03</c:v>
                </c:pt>
                <c:pt idx="61">
                  <c:v>88.9</c:v>
                </c:pt>
                <c:pt idx="62">
                  <c:v>89.183333333333337</c:v>
                </c:pt>
                <c:pt idx="63">
                  <c:v>89.466666666666669</c:v>
                </c:pt>
                <c:pt idx="64">
                  <c:v>89.75</c:v>
                </c:pt>
                <c:pt idx="65">
                  <c:v>92.44</c:v>
                </c:pt>
                <c:pt idx="66">
                  <c:v>94.55</c:v>
                </c:pt>
                <c:pt idx="67">
                  <c:v>95.18</c:v>
                </c:pt>
                <c:pt idx="68">
                  <c:v>96.59</c:v>
                </c:pt>
                <c:pt idx="69">
                  <c:v>95.783333333333331</c:v>
                </c:pt>
                <c:pt idx="70">
                  <c:v>94.976666666666674</c:v>
                </c:pt>
                <c:pt idx="71">
                  <c:v>94.17</c:v>
                </c:pt>
                <c:pt idx="72">
                  <c:v>89.72</c:v>
                </c:pt>
                <c:pt idx="73">
                  <c:v>86.52</c:v>
                </c:pt>
                <c:pt idx="74">
                  <c:v>84.37</c:v>
                </c:pt>
                <c:pt idx="75">
                  <c:v>84.52</c:v>
                </c:pt>
                <c:pt idx="76">
                  <c:v>84.7</c:v>
                </c:pt>
                <c:pt idx="77">
                  <c:v>84.88</c:v>
                </c:pt>
                <c:pt idx="78">
                  <c:v>85.06</c:v>
                </c:pt>
                <c:pt idx="79">
                  <c:v>86.85</c:v>
                </c:pt>
                <c:pt idx="80">
                  <c:v>86.76</c:v>
                </c:pt>
                <c:pt idx="81">
                  <c:v>89.67</c:v>
                </c:pt>
                <c:pt idx="82">
                  <c:v>85.09</c:v>
                </c:pt>
                <c:pt idx="83">
                  <c:v>84.983333333333334</c:v>
                </c:pt>
                <c:pt idx="84">
                  <c:v>84.876666666666665</c:v>
                </c:pt>
                <c:pt idx="85">
                  <c:v>84.77</c:v>
                </c:pt>
                <c:pt idx="86">
                  <c:v>86.61</c:v>
                </c:pt>
                <c:pt idx="87">
                  <c:v>87.54</c:v>
                </c:pt>
                <c:pt idx="88">
                  <c:v>88.24</c:v>
                </c:pt>
                <c:pt idx="89">
                  <c:v>89.24</c:v>
                </c:pt>
                <c:pt idx="90">
                  <c:v>90.506666666666661</c:v>
                </c:pt>
                <c:pt idx="91">
                  <c:v>91.773333333333341</c:v>
                </c:pt>
                <c:pt idx="92">
                  <c:v>93.04</c:v>
                </c:pt>
                <c:pt idx="93">
                  <c:v>92.29</c:v>
                </c:pt>
                <c:pt idx="94">
                  <c:v>93.96</c:v>
                </c:pt>
                <c:pt idx="95">
                  <c:v>94.01</c:v>
                </c:pt>
                <c:pt idx="96">
                  <c:v>94.152000000000001</c:v>
                </c:pt>
                <c:pt idx="97">
                  <c:v>94.293999999999997</c:v>
                </c:pt>
                <c:pt idx="98">
                  <c:v>94.436000000000007</c:v>
                </c:pt>
                <c:pt idx="99">
                  <c:v>94.578000000000003</c:v>
                </c:pt>
                <c:pt idx="100">
                  <c:v>94.72</c:v>
                </c:pt>
                <c:pt idx="101">
                  <c:v>93.3</c:v>
                </c:pt>
                <c:pt idx="102">
                  <c:v>91.86</c:v>
                </c:pt>
                <c:pt idx="103">
                  <c:v>91.28</c:v>
                </c:pt>
                <c:pt idx="104">
                  <c:v>91.04</c:v>
                </c:pt>
                <c:pt idx="105">
                  <c:v>90.8</c:v>
                </c:pt>
                <c:pt idx="106">
                  <c:v>90.56</c:v>
                </c:pt>
                <c:pt idx="107">
                  <c:v>92.82</c:v>
                </c:pt>
                <c:pt idx="108">
                  <c:v>91.96</c:v>
                </c:pt>
                <c:pt idx="109">
                  <c:v>89.5</c:v>
                </c:pt>
                <c:pt idx="110">
                  <c:v>87.26</c:v>
                </c:pt>
                <c:pt idx="111">
                  <c:v>86.820000000000007</c:v>
                </c:pt>
                <c:pt idx="112">
                  <c:v>86.38</c:v>
                </c:pt>
                <c:pt idx="113">
                  <c:v>85.94</c:v>
                </c:pt>
                <c:pt idx="114">
                  <c:v>84.59</c:v>
                </c:pt>
                <c:pt idx="115">
                  <c:v>83.3</c:v>
                </c:pt>
                <c:pt idx="116">
                  <c:v>83.8</c:v>
                </c:pt>
                <c:pt idx="117">
                  <c:v>85.1</c:v>
                </c:pt>
                <c:pt idx="118">
                  <c:v>85.46</c:v>
                </c:pt>
                <c:pt idx="119">
                  <c:v>85.820000000000007</c:v>
                </c:pt>
                <c:pt idx="120">
                  <c:v>86.18</c:v>
                </c:pt>
                <c:pt idx="121">
                  <c:v>82.86</c:v>
                </c:pt>
                <c:pt idx="122">
                  <c:v>82.57</c:v>
                </c:pt>
                <c:pt idx="123">
                  <c:v>82.86</c:v>
                </c:pt>
                <c:pt idx="124">
                  <c:v>82.965000000000003</c:v>
                </c:pt>
                <c:pt idx="125">
                  <c:v>83.07</c:v>
                </c:pt>
                <c:pt idx="126">
                  <c:v>83.174999999999997</c:v>
                </c:pt>
                <c:pt idx="127">
                  <c:v>83.28</c:v>
                </c:pt>
                <c:pt idx="128">
                  <c:v>84.65</c:v>
                </c:pt>
                <c:pt idx="129">
                  <c:v>87.31</c:v>
                </c:pt>
                <c:pt idx="130">
                  <c:v>86.22</c:v>
                </c:pt>
                <c:pt idx="131">
                  <c:v>86.31</c:v>
                </c:pt>
                <c:pt idx="132">
                  <c:v>85.826666666666668</c:v>
                </c:pt>
                <c:pt idx="133">
                  <c:v>85.343333333333334</c:v>
                </c:pt>
                <c:pt idx="134">
                  <c:v>84.86</c:v>
                </c:pt>
                <c:pt idx="135">
                  <c:v>86.47</c:v>
                </c:pt>
                <c:pt idx="136">
                  <c:v>86.07</c:v>
                </c:pt>
                <c:pt idx="137">
                  <c:v>87.73</c:v>
                </c:pt>
                <c:pt idx="138">
                  <c:v>87.76</c:v>
                </c:pt>
                <c:pt idx="139">
                  <c:v>87.056666666666672</c:v>
                </c:pt>
                <c:pt idx="140">
                  <c:v>86.353333333333339</c:v>
                </c:pt>
                <c:pt idx="141">
                  <c:v>85.65</c:v>
                </c:pt>
                <c:pt idx="142">
                  <c:v>83.41</c:v>
                </c:pt>
                <c:pt idx="143">
                  <c:v>83.05</c:v>
                </c:pt>
                <c:pt idx="144">
                  <c:v>80.94</c:v>
                </c:pt>
                <c:pt idx="145">
                  <c:v>80.290000000000006</c:v>
                </c:pt>
                <c:pt idx="146">
                  <c:v>80.493333333333339</c:v>
                </c:pt>
                <c:pt idx="147">
                  <c:v>80.696666666666673</c:v>
                </c:pt>
                <c:pt idx="148">
                  <c:v>80.900000000000006</c:v>
                </c:pt>
                <c:pt idx="149">
                  <c:v>78.61</c:v>
                </c:pt>
                <c:pt idx="150">
                  <c:v>79.2</c:v>
                </c:pt>
                <c:pt idx="151">
                  <c:v>76.98</c:v>
                </c:pt>
                <c:pt idx="152">
                  <c:v>77.260000000000005</c:v>
                </c:pt>
                <c:pt idx="153">
                  <c:v>78.426666666666677</c:v>
                </c:pt>
                <c:pt idx="154">
                  <c:v>79.593333333333348</c:v>
                </c:pt>
                <c:pt idx="155">
                  <c:v>80.760000000000019</c:v>
                </c:pt>
                <c:pt idx="156">
                  <c:v>79.94</c:v>
                </c:pt>
                <c:pt idx="157">
                  <c:v>81.81</c:v>
                </c:pt>
                <c:pt idx="158">
                  <c:v>82.19</c:v>
                </c:pt>
                <c:pt idx="159">
                  <c:v>84.93</c:v>
                </c:pt>
                <c:pt idx="160">
                  <c:v>85.273333333333341</c:v>
                </c:pt>
                <c:pt idx="161">
                  <c:v>85.61666666666666</c:v>
                </c:pt>
                <c:pt idx="162">
                  <c:v>85.96</c:v>
                </c:pt>
                <c:pt idx="163">
                  <c:v>88</c:v>
                </c:pt>
                <c:pt idx="164">
                  <c:v>91.42</c:v>
                </c:pt>
                <c:pt idx="165">
                  <c:v>91.33</c:v>
                </c:pt>
                <c:pt idx="166">
                  <c:v>90.4</c:v>
                </c:pt>
                <c:pt idx="167">
                  <c:v>90.320000000000007</c:v>
                </c:pt>
                <c:pt idx="168">
                  <c:v>90.24</c:v>
                </c:pt>
                <c:pt idx="169">
                  <c:v>90.16</c:v>
                </c:pt>
                <c:pt idx="170">
                  <c:v>92.82</c:v>
                </c:pt>
                <c:pt idx="171">
                  <c:v>88.55</c:v>
                </c:pt>
                <c:pt idx="172">
                  <c:v>88.16</c:v>
                </c:pt>
                <c:pt idx="173">
                  <c:v>85.89</c:v>
                </c:pt>
                <c:pt idx="174">
                  <c:v>85.36</c:v>
                </c:pt>
                <c:pt idx="175">
                  <c:v>84.83</c:v>
                </c:pt>
                <c:pt idx="176">
                  <c:v>84.3</c:v>
                </c:pt>
                <c:pt idx="177">
                  <c:v>86.87</c:v>
                </c:pt>
                <c:pt idx="178">
                  <c:v>85.78</c:v>
                </c:pt>
                <c:pt idx="179">
                  <c:v>85.94</c:v>
                </c:pt>
                <c:pt idx="180">
                  <c:v>87.17</c:v>
                </c:pt>
                <c:pt idx="181">
                  <c:v>86.603333333333339</c:v>
                </c:pt>
                <c:pt idx="182">
                  <c:v>86.036666666666662</c:v>
                </c:pt>
                <c:pt idx="183">
                  <c:v>85.47</c:v>
                </c:pt>
                <c:pt idx="184">
                  <c:v>85.45</c:v>
                </c:pt>
                <c:pt idx="185">
                  <c:v>84.08</c:v>
                </c:pt>
                <c:pt idx="186">
                  <c:v>84.25</c:v>
                </c:pt>
                <c:pt idx="187">
                  <c:v>84.44</c:v>
                </c:pt>
                <c:pt idx="188">
                  <c:v>84.493333333333325</c:v>
                </c:pt>
                <c:pt idx="189">
                  <c:v>84.546666666666667</c:v>
                </c:pt>
                <c:pt idx="190">
                  <c:v>84.6</c:v>
                </c:pt>
                <c:pt idx="191">
                  <c:v>85.07</c:v>
                </c:pt>
                <c:pt idx="192">
                  <c:v>84.16</c:v>
                </c:pt>
                <c:pt idx="193">
                  <c:v>84.19</c:v>
                </c:pt>
                <c:pt idx="194">
                  <c:v>84.39</c:v>
                </c:pt>
                <c:pt idx="195">
                  <c:v>84.55</c:v>
                </c:pt>
                <c:pt idx="196">
                  <c:v>84.710000000000008</c:v>
                </c:pt>
                <c:pt idx="197">
                  <c:v>84.87</c:v>
                </c:pt>
                <c:pt idx="198">
                  <c:v>85.73</c:v>
                </c:pt>
                <c:pt idx="199">
                  <c:v>87.56</c:v>
                </c:pt>
                <c:pt idx="200">
                  <c:v>88.87</c:v>
                </c:pt>
                <c:pt idx="201">
                  <c:v>89.74</c:v>
                </c:pt>
                <c:pt idx="202">
                  <c:v>89.643333333333331</c:v>
                </c:pt>
                <c:pt idx="203">
                  <c:v>89.546666666666667</c:v>
                </c:pt>
                <c:pt idx="204">
                  <c:v>89.45</c:v>
                </c:pt>
                <c:pt idx="205">
                  <c:v>90.25</c:v>
                </c:pt>
                <c:pt idx="206">
                  <c:v>89.19</c:v>
                </c:pt>
                <c:pt idx="207">
                  <c:v>89.45</c:v>
                </c:pt>
                <c:pt idx="208">
                  <c:v>87.12</c:v>
                </c:pt>
                <c:pt idx="209">
                  <c:v>86.466666666666669</c:v>
                </c:pt>
                <c:pt idx="210">
                  <c:v>85.813333333333333</c:v>
                </c:pt>
                <c:pt idx="211">
                  <c:v>85.16</c:v>
                </c:pt>
                <c:pt idx="212">
                  <c:v>83.65</c:v>
                </c:pt>
                <c:pt idx="213">
                  <c:v>82.06</c:v>
                </c:pt>
                <c:pt idx="214">
                  <c:v>83.4</c:v>
                </c:pt>
                <c:pt idx="215">
                  <c:v>82.28</c:v>
                </c:pt>
                <c:pt idx="216">
                  <c:v>81.966666666666669</c:v>
                </c:pt>
                <c:pt idx="217">
                  <c:v>81.653333333333336</c:v>
                </c:pt>
                <c:pt idx="218">
                  <c:v>81.34</c:v>
                </c:pt>
                <c:pt idx="219">
                  <c:v>83.02</c:v>
                </c:pt>
                <c:pt idx="220">
                  <c:v>82.64</c:v>
                </c:pt>
                <c:pt idx="221">
                  <c:v>83.61</c:v>
                </c:pt>
                <c:pt idx="222">
                  <c:v>85.43</c:v>
                </c:pt>
                <c:pt idx="223">
                  <c:v>85.763333333333335</c:v>
                </c:pt>
                <c:pt idx="224">
                  <c:v>86.096666666666678</c:v>
                </c:pt>
                <c:pt idx="225">
                  <c:v>86.43</c:v>
                </c:pt>
                <c:pt idx="226">
                  <c:v>85.82</c:v>
                </c:pt>
                <c:pt idx="227">
                  <c:v>87.15</c:v>
                </c:pt>
                <c:pt idx="228">
                  <c:v>87.52</c:v>
                </c:pt>
                <c:pt idx="229">
                  <c:v>86.72</c:v>
                </c:pt>
                <c:pt idx="230">
                  <c:v>86.676666666666662</c:v>
                </c:pt>
                <c:pt idx="231">
                  <c:v>86.63333333333334</c:v>
                </c:pt>
                <c:pt idx="232">
                  <c:v>86.59</c:v>
                </c:pt>
                <c:pt idx="233">
                  <c:v>88.58</c:v>
                </c:pt>
                <c:pt idx="234">
                  <c:v>86.97</c:v>
                </c:pt>
                <c:pt idx="235">
                  <c:v>84.63</c:v>
                </c:pt>
                <c:pt idx="236">
                  <c:v>84.21</c:v>
                </c:pt>
                <c:pt idx="237">
                  <c:v>84.316666666666663</c:v>
                </c:pt>
                <c:pt idx="238">
                  <c:v>84.423333333333332</c:v>
                </c:pt>
                <c:pt idx="239">
                  <c:v>84.53</c:v>
                </c:pt>
                <c:pt idx="240">
                  <c:v>83.68</c:v>
                </c:pt>
                <c:pt idx="241">
                  <c:v>85.11</c:v>
                </c:pt>
                <c:pt idx="242">
                  <c:v>84.67</c:v>
                </c:pt>
                <c:pt idx="243">
                  <c:v>84.19</c:v>
                </c:pt>
                <c:pt idx="244">
                  <c:v>83.836666666666659</c:v>
                </c:pt>
                <c:pt idx="245">
                  <c:v>83.483333333333334</c:v>
                </c:pt>
                <c:pt idx="246">
                  <c:v>83.13</c:v>
                </c:pt>
                <c:pt idx="247">
                  <c:v>82.82</c:v>
                </c:pt>
                <c:pt idx="248">
                  <c:v>82.65</c:v>
                </c:pt>
                <c:pt idx="249">
                  <c:v>81.95</c:v>
                </c:pt>
                <c:pt idx="250">
                  <c:v>80.569999999999993</c:v>
                </c:pt>
                <c:pt idx="251">
                  <c:v>80.61</c:v>
                </c:pt>
                <c:pt idx="252">
                  <c:v>80.649999999999991</c:v>
                </c:pt>
                <c:pt idx="253">
                  <c:v>80.69</c:v>
                </c:pt>
                <c:pt idx="254">
                  <c:v>80.13</c:v>
                </c:pt>
                <c:pt idx="255">
                  <c:v>82.04</c:v>
                </c:pt>
                <c:pt idx="256">
                  <c:v>82.14</c:v>
                </c:pt>
                <c:pt idx="257">
                  <c:v>81.34</c:v>
                </c:pt>
                <c:pt idx="258">
                  <c:v>80.87</c:v>
                </c:pt>
                <c:pt idx="259">
                  <c:v>80.400000000000006</c:v>
                </c:pt>
                <c:pt idx="260">
                  <c:v>79.930000000000007</c:v>
                </c:pt>
                <c:pt idx="261">
                  <c:v>80.319999999999993</c:v>
                </c:pt>
                <c:pt idx="262">
                  <c:v>81.88</c:v>
                </c:pt>
                <c:pt idx="263">
                  <c:v>83.19</c:v>
                </c:pt>
                <c:pt idx="264">
                  <c:v>84.53</c:v>
                </c:pt>
                <c:pt idx="265">
                  <c:v>84.476666666666674</c:v>
                </c:pt>
                <c:pt idx="266">
                  <c:v>84.423333333333332</c:v>
                </c:pt>
                <c:pt idx="267">
                  <c:v>84.37</c:v>
                </c:pt>
                <c:pt idx="268">
                  <c:v>82.03</c:v>
                </c:pt>
                <c:pt idx="269">
                  <c:v>81.44</c:v>
                </c:pt>
                <c:pt idx="270">
                  <c:v>81.83</c:v>
                </c:pt>
                <c:pt idx="271">
                  <c:v>80.84</c:v>
                </c:pt>
                <c:pt idx="272">
                  <c:v>80.58</c:v>
                </c:pt>
                <c:pt idx="273">
                  <c:v>80.320000000000007</c:v>
                </c:pt>
                <c:pt idx="274">
                  <c:v>80.06</c:v>
                </c:pt>
                <c:pt idx="275">
                  <c:v>78.95</c:v>
                </c:pt>
                <c:pt idx="276">
                  <c:v>80.959999999999994</c:v>
                </c:pt>
                <c:pt idx="277">
                  <c:v>79.81</c:v>
                </c:pt>
                <c:pt idx="278">
                  <c:v>79.78</c:v>
                </c:pt>
                <c:pt idx="279">
                  <c:v>80.22</c:v>
                </c:pt>
                <c:pt idx="280">
                  <c:v>80.66</c:v>
                </c:pt>
                <c:pt idx="281">
                  <c:v>81.099999999999994</c:v>
                </c:pt>
                <c:pt idx="282">
                  <c:v>84.13</c:v>
                </c:pt>
                <c:pt idx="283">
                  <c:v>83.43</c:v>
                </c:pt>
                <c:pt idx="284">
                  <c:v>84.53</c:v>
                </c:pt>
                <c:pt idx="285">
                  <c:v>85.26</c:v>
                </c:pt>
                <c:pt idx="286">
                  <c:v>84.4</c:v>
                </c:pt>
                <c:pt idx="287">
                  <c:v>83.54</c:v>
                </c:pt>
                <c:pt idx="288">
                  <c:v>82.68</c:v>
                </c:pt>
                <c:pt idx="289">
                  <c:v>81.92</c:v>
                </c:pt>
                <c:pt idx="290">
                  <c:v>81.25</c:v>
                </c:pt>
                <c:pt idx="291">
                  <c:v>81.180000000000007</c:v>
                </c:pt>
                <c:pt idx="292">
                  <c:v>80.849999999999994</c:v>
                </c:pt>
                <c:pt idx="293">
                  <c:v>80.553333333333327</c:v>
                </c:pt>
                <c:pt idx="294">
                  <c:v>80.256666666666661</c:v>
                </c:pt>
                <c:pt idx="295">
                  <c:v>79.959999999999994</c:v>
                </c:pt>
                <c:pt idx="296">
                  <c:v>80.05</c:v>
                </c:pt>
                <c:pt idx="297">
                  <c:v>79.400000000000006</c:v>
                </c:pt>
                <c:pt idx="298">
                  <c:v>79.14</c:v>
                </c:pt>
                <c:pt idx="299">
                  <c:v>78.84</c:v>
                </c:pt>
                <c:pt idx="300">
                  <c:v>78.643333333333331</c:v>
                </c:pt>
                <c:pt idx="301">
                  <c:v>78.446666666666673</c:v>
                </c:pt>
                <c:pt idx="302">
                  <c:v>78.25</c:v>
                </c:pt>
                <c:pt idx="303">
                  <c:v>78.59</c:v>
                </c:pt>
                <c:pt idx="304">
                  <c:v>78.39500000000001</c:v>
                </c:pt>
                <c:pt idx="305">
                  <c:v>78.2</c:v>
                </c:pt>
                <c:pt idx="306">
                  <c:v>77.239999999999995</c:v>
                </c:pt>
                <c:pt idx="307">
                  <c:v>76.646666666666661</c:v>
                </c:pt>
                <c:pt idx="308">
                  <c:v>76.053333333333327</c:v>
                </c:pt>
                <c:pt idx="309">
                  <c:v>75.459999999999994</c:v>
                </c:pt>
                <c:pt idx="310">
                  <c:v>74.88</c:v>
                </c:pt>
                <c:pt idx="311">
                  <c:v>75.33</c:v>
                </c:pt>
                <c:pt idx="312">
                  <c:v>77.03</c:v>
                </c:pt>
                <c:pt idx="313">
                  <c:v>78.33</c:v>
                </c:pt>
                <c:pt idx="314">
                  <c:v>77.933333333333337</c:v>
                </c:pt>
                <c:pt idx="315">
                  <c:v>77.536666666666662</c:v>
                </c:pt>
                <c:pt idx="316">
                  <c:v>77.14</c:v>
                </c:pt>
                <c:pt idx="317">
                  <c:v>78.290000000000006</c:v>
                </c:pt>
                <c:pt idx="318">
                  <c:v>79.42</c:v>
                </c:pt>
                <c:pt idx="319">
                  <c:v>76.73</c:v>
                </c:pt>
                <c:pt idx="320">
                  <c:v>76.28</c:v>
                </c:pt>
                <c:pt idx="321">
                  <c:v>76.303333333333327</c:v>
                </c:pt>
                <c:pt idx="322">
                  <c:v>76.326666666666668</c:v>
                </c:pt>
                <c:pt idx="323">
                  <c:v>76.349999999999994</c:v>
                </c:pt>
                <c:pt idx="324">
                  <c:v>75.12</c:v>
                </c:pt>
                <c:pt idx="325">
                  <c:v>74.959999999999994</c:v>
                </c:pt>
                <c:pt idx="326">
                  <c:v>76.349999999999994</c:v>
                </c:pt>
                <c:pt idx="327">
                  <c:v>76.37</c:v>
                </c:pt>
                <c:pt idx="328">
                  <c:v>75.396666666666675</c:v>
                </c:pt>
                <c:pt idx="329">
                  <c:v>74.423333333333332</c:v>
                </c:pt>
                <c:pt idx="330">
                  <c:v>73.45</c:v>
                </c:pt>
              </c:numCache>
            </c:numRef>
          </c:val>
          <c:smooth val="0"/>
          <c:extLst>
            <c:ext xmlns:c16="http://schemas.microsoft.com/office/drawing/2014/chart" uri="{C3380CC4-5D6E-409C-BE32-E72D297353CC}">
              <c16:uniqueId val="{00000002-7275-4BBA-9BFE-692DCAF70D01}"/>
            </c:ext>
          </c:extLst>
        </c:ser>
        <c:dLbls>
          <c:showLegendKey val="0"/>
          <c:showVal val="0"/>
          <c:showCatName val="0"/>
          <c:showSerName val="0"/>
          <c:showPercent val="0"/>
          <c:showBubbleSize val="0"/>
        </c:dLbls>
        <c:smooth val="0"/>
        <c:axId val="263958416"/>
        <c:axId val="263956752"/>
      </c:lineChart>
      <c:dateAx>
        <c:axId val="26395841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63956752"/>
        <c:crosses val="autoZero"/>
        <c:auto val="1"/>
        <c:lblOffset val="100"/>
        <c:baseTimeUnit val="days"/>
        <c:majorUnit val="1"/>
        <c:majorTimeUnit val="months"/>
      </c:dateAx>
      <c:valAx>
        <c:axId val="263956752"/>
        <c:scaling>
          <c:orientation val="minMax"/>
          <c:max val="220"/>
          <c:min val="0"/>
        </c:scaling>
        <c:delete val="0"/>
        <c:axPos val="l"/>
        <c:majorGridlines>
          <c:spPr>
            <a:ln w="9525" cap="flat" cmpd="sng" algn="ctr">
              <a:solidFill>
                <a:schemeClr val="bg1">
                  <a:lumMod val="50000"/>
                  <a:alpha val="30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bg1"/>
                    </a:solidFill>
                    <a:latin typeface="+mn-lt"/>
                    <a:ea typeface="+mn-ea"/>
                    <a:cs typeface="+mn-cs"/>
                  </a:defRPr>
                </a:pPr>
                <a:r>
                  <a:rPr lang="cs-CZ" sz="1000" b="0" dirty="0">
                    <a:solidFill>
                      <a:schemeClr val="bg1"/>
                    </a:solidFill>
                  </a:rPr>
                  <a:t>EUR/</a:t>
                </a:r>
                <a:r>
                  <a:rPr lang="cs-CZ" sz="1000" b="0" dirty="0" err="1">
                    <a:solidFill>
                      <a:schemeClr val="bg1"/>
                    </a:solidFill>
                  </a:rPr>
                  <a:t>MWh</a:t>
                </a:r>
                <a:r>
                  <a:rPr lang="cs-CZ" sz="1000" b="0" dirty="0">
                    <a:solidFill>
                      <a:schemeClr val="bg1"/>
                    </a:solidFill>
                  </a:rPr>
                  <a:t>, EUR/t</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63958416"/>
        <c:crosses val="autoZero"/>
        <c:crossBetween val="between"/>
        <c:majorUnit val="50"/>
      </c:valAx>
      <c:spPr>
        <a:noFill/>
        <a:ln w="25400">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1796239485596267"/>
          <c:w val="0.99741447429158392"/>
          <c:h val="0.67266050250707465"/>
        </c:manualLayout>
      </c:layout>
      <c:barChart>
        <c:barDir val="col"/>
        <c:grouping val="clustered"/>
        <c:varyColors val="0"/>
        <c:ser>
          <c:idx val="0"/>
          <c:order val="0"/>
          <c:tx>
            <c:strRef>
              <c:f>'Columns_clustered'!$B$1</c:f>
              <c:strCache>
                <c:ptCount val="1"/>
                <c:pt idx="0">
                  <c:v>2023</c:v>
                </c:pt>
              </c:strCache>
            </c:strRef>
          </c:tx>
          <c:spPr>
            <a:solidFill>
              <a:srgbClr val="FFE600"/>
            </a:solidFill>
            <a:ln>
              <a:noFill/>
            </a:ln>
            <a:effectLst/>
          </c:spPr>
          <c:invertIfNegative val="0"/>
          <c:dPt>
            <c:idx val="0"/>
            <c:invertIfNegative val="0"/>
            <c:bubble3D val="0"/>
            <c:extLst>
              <c:ext xmlns:c16="http://schemas.microsoft.com/office/drawing/2014/chart" uri="{C3380CC4-5D6E-409C-BE32-E72D297353CC}">
                <c16:uniqueId val="{00000000-424C-4816-889D-F9B0AC951BB8}"/>
              </c:ext>
            </c:extLst>
          </c:dPt>
          <c:dPt>
            <c:idx val="1"/>
            <c:invertIfNegative val="0"/>
            <c:bubble3D val="0"/>
            <c:extLst>
              <c:ext xmlns:c16="http://schemas.microsoft.com/office/drawing/2014/chart" uri="{C3380CC4-5D6E-409C-BE32-E72D297353CC}">
                <c16:uniqueId val="{00000001-424C-4816-889D-F9B0AC951BB8}"/>
              </c:ext>
            </c:extLst>
          </c:dPt>
          <c:dPt>
            <c:idx val="2"/>
            <c:invertIfNegative val="0"/>
            <c:bubble3D val="0"/>
            <c:extLst>
              <c:ext xmlns:c16="http://schemas.microsoft.com/office/drawing/2014/chart" uri="{C3380CC4-5D6E-409C-BE32-E72D297353CC}">
                <c16:uniqueId val="{00000002-424C-4816-889D-F9B0AC951BB8}"/>
              </c:ext>
            </c:extLst>
          </c:dPt>
          <c:dPt>
            <c:idx val="3"/>
            <c:invertIfNegative val="0"/>
            <c:bubble3D val="0"/>
            <c:extLst>
              <c:ext xmlns:c16="http://schemas.microsoft.com/office/drawing/2014/chart" uri="{C3380CC4-5D6E-409C-BE32-E72D297353CC}">
                <c16:uniqueId val="{00000003-424C-4816-889D-F9B0AC951BB8}"/>
              </c:ext>
            </c:extLst>
          </c:dPt>
          <c:dPt>
            <c:idx val="4"/>
            <c:invertIfNegative val="0"/>
            <c:bubble3D val="0"/>
            <c:extLst>
              <c:ext xmlns:c16="http://schemas.microsoft.com/office/drawing/2014/chart" uri="{C3380CC4-5D6E-409C-BE32-E72D297353CC}">
                <c16:uniqueId val="{00000004-424C-4816-889D-F9B0AC951BB8}"/>
              </c:ext>
            </c:extLst>
          </c:dPt>
          <c:dPt>
            <c:idx val="5"/>
            <c:invertIfNegative val="0"/>
            <c:bubble3D val="0"/>
            <c:extLst>
              <c:ext xmlns:c16="http://schemas.microsoft.com/office/drawing/2014/chart" uri="{C3380CC4-5D6E-409C-BE32-E72D297353CC}">
                <c16:uniqueId val="{00000005-424C-4816-889D-F9B0AC951BB8}"/>
              </c:ext>
            </c:extLst>
          </c:dPt>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'Columns_clustered'!$A$2:$A$5</c:f>
              <c:strCache>
                <c:ptCount val="4"/>
                <c:pt idx="0">
                  <c:v>ČEZ</c:v>
                </c:pt>
                <c:pt idx="1">
                  <c:v>EG.D</c:v>
                </c:pt>
                <c:pt idx="2">
                  <c:v>PRE</c:v>
                </c:pt>
                <c:pt idx="3">
                  <c:v>Průměr</c:v>
                </c:pt>
              </c:strCache>
            </c:strRef>
          </c:cat>
          <c:val>
            <c:numRef>
              <c:f>'Columns_clustered'!$B$2:$B$5</c:f>
              <c:numCache>
                <c:formatCode>#,##0</c:formatCode>
                <c:ptCount val="4"/>
                <c:pt idx="0">
                  <c:v>2097.54</c:v>
                </c:pt>
                <c:pt idx="1">
                  <c:v>2548.9100000000003</c:v>
                </c:pt>
                <c:pt idx="2">
                  <c:v>2296.21</c:v>
                </c:pt>
                <c:pt idx="3">
                  <c:v>2314.2200000000003</c:v>
                </c:pt>
              </c:numCache>
            </c:numRef>
          </c:val>
          <c:extLst>
            <c:ext xmlns:c16="http://schemas.microsoft.com/office/drawing/2014/chart" uri="{C3380CC4-5D6E-409C-BE32-E72D297353CC}">
              <c16:uniqueId val="{00000006-424C-4816-889D-F9B0AC951BB8}"/>
            </c:ext>
          </c:extLst>
        </c:ser>
        <c:ser>
          <c:idx val="1"/>
          <c:order val="1"/>
          <c:tx>
            <c:strRef>
              <c:f>'Columns_clustered'!$C$1</c:f>
              <c:strCache>
                <c:ptCount val="1"/>
                <c:pt idx="0">
                  <c:v>2024</c:v>
                </c:pt>
              </c:strCache>
            </c:strRef>
          </c:tx>
          <c:spPr>
            <a:solidFill>
              <a:srgbClr val="27ACAA"/>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'Columns_clustered'!$A$2:$A$5</c:f>
              <c:strCache>
                <c:ptCount val="4"/>
                <c:pt idx="0">
                  <c:v>ČEZ</c:v>
                </c:pt>
                <c:pt idx="1">
                  <c:v>EG.D</c:v>
                </c:pt>
                <c:pt idx="2">
                  <c:v>PRE</c:v>
                </c:pt>
                <c:pt idx="3">
                  <c:v>Průměr</c:v>
                </c:pt>
              </c:strCache>
            </c:strRef>
          </c:cat>
          <c:val>
            <c:numRef>
              <c:f>'Columns_clustered'!$C$2:$C$5</c:f>
              <c:numCache>
                <c:formatCode>#,##0</c:formatCode>
                <c:ptCount val="4"/>
                <c:pt idx="0">
                  <c:v>3160.51</c:v>
                </c:pt>
                <c:pt idx="1">
                  <c:v>3753.26</c:v>
                </c:pt>
                <c:pt idx="2">
                  <c:v>3162.92</c:v>
                </c:pt>
                <c:pt idx="3">
                  <c:v>3358.896666666667</c:v>
                </c:pt>
              </c:numCache>
            </c:numRef>
          </c:val>
          <c:extLst>
            <c:ext xmlns:c16="http://schemas.microsoft.com/office/drawing/2014/chart" uri="{C3380CC4-5D6E-409C-BE32-E72D297353CC}">
              <c16:uniqueId val="{00000007-424C-4816-889D-F9B0AC951BB8}"/>
            </c:ext>
          </c:extLst>
        </c:ser>
        <c:dLbls>
          <c:dLblPos val="inEnd"/>
          <c:showLegendKey val="0"/>
          <c:showVal val="1"/>
          <c:showCatName val="0"/>
          <c:showSerName val="0"/>
          <c:showPercent val="0"/>
          <c:showBubbleSize val="0"/>
        </c:dLbls>
        <c:gapWidth val="100"/>
        <c:overlap val="-35"/>
        <c:axId val="506014336"/>
        <c:axId val="506002688"/>
      </c:barChart>
      <c:valAx>
        <c:axId val="506002688"/>
        <c:scaling>
          <c:orientation val="minMax"/>
        </c:scaling>
        <c:delete val="1"/>
        <c:axPos val="l"/>
        <c:numFmt formatCode="#,##0" sourceLinked="1"/>
        <c:majorTickMark val="none"/>
        <c:minorTickMark val="none"/>
        <c:tickLblPos val="nextTo"/>
        <c:crossAx val="506014336"/>
        <c:crosses val="autoZero"/>
        <c:crossBetween val="between"/>
      </c:valAx>
      <c:catAx>
        <c:axId val="5060143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bg1"/>
                </a:solidFill>
                <a:latin typeface="+mn-lt"/>
                <a:ea typeface="+mn-ea"/>
                <a:cs typeface="+mn-cs"/>
              </a:defRPr>
            </a:pPr>
            <a:endParaRPr lang="en-US"/>
          </a:p>
        </c:txPr>
        <c:crossAx val="506002688"/>
        <c:crosses val="autoZero"/>
        <c:auto val="1"/>
        <c:lblAlgn val="ctr"/>
        <c:lblOffset val="100"/>
        <c:noMultiLvlLbl val="0"/>
      </c:catAx>
      <c:spPr>
        <a:noFill/>
        <a:ln>
          <a:noFill/>
        </a:ln>
        <a:effectLst/>
      </c:spPr>
    </c:plotArea>
    <c:plotVisOnly val="0"/>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2001724040878999"/>
          <c:w val="0.99741447429158392"/>
          <c:h val="0.76998476056334553"/>
        </c:manualLayout>
      </c:layout>
      <c:barChart>
        <c:barDir val="col"/>
        <c:grouping val="clustered"/>
        <c:varyColors val="0"/>
        <c:ser>
          <c:idx val="0"/>
          <c:order val="0"/>
          <c:tx>
            <c:strRef>
              <c:f>'Columns_clustered'!$B$1</c:f>
              <c:strCache>
                <c:ptCount val="1"/>
                <c:pt idx="0">
                  <c:v>2023</c:v>
                </c:pt>
              </c:strCache>
            </c:strRef>
          </c:tx>
          <c:spPr>
            <a:solidFill>
              <a:srgbClr val="FFE600"/>
            </a:solidFill>
            <a:ln>
              <a:noFill/>
            </a:ln>
            <a:effectLst/>
          </c:spPr>
          <c:invertIfNegative val="0"/>
          <c:dPt>
            <c:idx val="0"/>
            <c:invertIfNegative val="0"/>
            <c:bubble3D val="0"/>
            <c:extLst>
              <c:ext xmlns:c16="http://schemas.microsoft.com/office/drawing/2014/chart" uri="{C3380CC4-5D6E-409C-BE32-E72D297353CC}">
                <c16:uniqueId val="{00000000-5B0E-4853-9301-676B481CD876}"/>
              </c:ext>
            </c:extLst>
          </c:dPt>
          <c:dPt>
            <c:idx val="1"/>
            <c:invertIfNegative val="0"/>
            <c:bubble3D val="0"/>
            <c:extLst>
              <c:ext xmlns:c16="http://schemas.microsoft.com/office/drawing/2014/chart" uri="{C3380CC4-5D6E-409C-BE32-E72D297353CC}">
                <c16:uniqueId val="{00000001-5B0E-4853-9301-676B481CD876}"/>
              </c:ext>
            </c:extLst>
          </c:dPt>
          <c:dPt>
            <c:idx val="2"/>
            <c:invertIfNegative val="0"/>
            <c:bubble3D val="0"/>
            <c:extLst>
              <c:ext xmlns:c16="http://schemas.microsoft.com/office/drawing/2014/chart" uri="{C3380CC4-5D6E-409C-BE32-E72D297353CC}">
                <c16:uniqueId val="{00000002-5B0E-4853-9301-676B481CD876}"/>
              </c:ext>
            </c:extLst>
          </c:dPt>
          <c:dPt>
            <c:idx val="3"/>
            <c:invertIfNegative val="0"/>
            <c:bubble3D val="0"/>
            <c:extLst>
              <c:ext xmlns:c16="http://schemas.microsoft.com/office/drawing/2014/chart" uri="{C3380CC4-5D6E-409C-BE32-E72D297353CC}">
                <c16:uniqueId val="{00000003-5B0E-4853-9301-676B481CD876}"/>
              </c:ext>
            </c:extLst>
          </c:dPt>
          <c:dPt>
            <c:idx val="4"/>
            <c:invertIfNegative val="0"/>
            <c:bubble3D val="0"/>
            <c:extLst>
              <c:ext xmlns:c16="http://schemas.microsoft.com/office/drawing/2014/chart" uri="{C3380CC4-5D6E-409C-BE32-E72D297353CC}">
                <c16:uniqueId val="{00000004-5B0E-4853-9301-676B481CD876}"/>
              </c:ext>
            </c:extLst>
          </c:dPt>
          <c:dPt>
            <c:idx val="5"/>
            <c:invertIfNegative val="0"/>
            <c:bubble3D val="0"/>
            <c:extLst>
              <c:ext xmlns:c16="http://schemas.microsoft.com/office/drawing/2014/chart" uri="{C3380CC4-5D6E-409C-BE32-E72D297353CC}">
                <c16:uniqueId val="{00000005-5B0E-4853-9301-676B481CD876}"/>
              </c:ext>
            </c:extLst>
          </c:dPt>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'Columns_clustered'!$A$2:$A$5</c:f>
              <c:strCache>
                <c:ptCount val="4"/>
                <c:pt idx="0">
                  <c:v>ČEZ</c:v>
                </c:pt>
                <c:pt idx="1">
                  <c:v>EG.D</c:v>
                </c:pt>
                <c:pt idx="2">
                  <c:v>PRE</c:v>
                </c:pt>
                <c:pt idx="3">
                  <c:v>Průměr</c:v>
                </c:pt>
              </c:strCache>
            </c:strRef>
          </c:cat>
          <c:val>
            <c:numRef>
              <c:f>'Columns_clustered'!$B$2:$B$5</c:f>
              <c:numCache>
                <c:formatCode>#,##0</c:formatCode>
                <c:ptCount val="4"/>
                <c:pt idx="0">
                  <c:v>1724.53</c:v>
                </c:pt>
                <c:pt idx="1">
                  <c:v>1851.44</c:v>
                </c:pt>
                <c:pt idx="2">
                  <c:v>1418.46</c:v>
                </c:pt>
                <c:pt idx="3">
                  <c:v>1664.8100000000002</c:v>
                </c:pt>
              </c:numCache>
            </c:numRef>
          </c:val>
          <c:extLst>
            <c:ext xmlns:c16="http://schemas.microsoft.com/office/drawing/2014/chart" uri="{C3380CC4-5D6E-409C-BE32-E72D297353CC}">
              <c16:uniqueId val="{00000006-5B0E-4853-9301-676B481CD876}"/>
            </c:ext>
          </c:extLst>
        </c:ser>
        <c:ser>
          <c:idx val="1"/>
          <c:order val="1"/>
          <c:tx>
            <c:strRef>
              <c:f>'Columns_clustered'!$C$1</c:f>
              <c:strCache>
                <c:ptCount val="1"/>
                <c:pt idx="0">
                  <c:v>2024</c:v>
                </c:pt>
              </c:strCache>
            </c:strRef>
          </c:tx>
          <c:spPr>
            <a:solidFill>
              <a:srgbClr val="27ACAA"/>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'Columns_clustered'!$A$2:$A$5</c:f>
              <c:strCache>
                <c:ptCount val="4"/>
                <c:pt idx="0">
                  <c:v>ČEZ</c:v>
                </c:pt>
                <c:pt idx="1">
                  <c:v>EG.D</c:v>
                </c:pt>
                <c:pt idx="2">
                  <c:v>PRE</c:v>
                </c:pt>
                <c:pt idx="3">
                  <c:v>Průměr</c:v>
                </c:pt>
              </c:strCache>
            </c:strRef>
          </c:cat>
          <c:val>
            <c:numRef>
              <c:f>'Columns_clustered'!$C$2:$C$5</c:f>
              <c:numCache>
                <c:formatCode>#,##0</c:formatCode>
                <c:ptCount val="4"/>
                <c:pt idx="0">
                  <c:v>2818.15</c:v>
                </c:pt>
                <c:pt idx="1">
                  <c:v>2912.86</c:v>
                </c:pt>
                <c:pt idx="2">
                  <c:v>2160.02</c:v>
                </c:pt>
                <c:pt idx="3">
                  <c:v>2630.3433333333337</c:v>
                </c:pt>
              </c:numCache>
            </c:numRef>
          </c:val>
          <c:extLst>
            <c:ext xmlns:c16="http://schemas.microsoft.com/office/drawing/2014/chart" uri="{C3380CC4-5D6E-409C-BE32-E72D297353CC}">
              <c16:uniqueId val="{00000007-5B0E-4853-9301-676B481CD876}"/>
            </c:ext>
          </c:extLst>
        </c:ser>
        <c:dLbls>
          <c:dLblPos val="inEnd"/>
          <c:showLegendKey val="0"/>
          <c:showVal val="1"/>
          <c:showCatName val="0"/>
          <c:showSerName val="0"/>
          <c:showPercent val="0"/>
          <c:showBubbleSize val="0"/>
        </c:dLbls>
        <c:gapWidth val="100"/>
        <c:overlap val="-35"/>
        <c:axId val="506014336"/>
        <c:axId val="506002688"/>
      </c:barChart>
      <c:valAx>
        <c:axId val="506002688"/>
        <c:scaling>
          <c:orientation val="minMax"/>
        </c:scaling>
        <c:delete val="1"/>
        <c:axPos val="l"/>
        <c:numFmt formatCode="#,##0" sourceLinked="1"/>
        <c:majorTickMark val="none"/>
        <c:minorTickMark val="none"/>
        <c:tickLblPos val="nextTo"/>
        <c:crossAx val="506014336"/>
        <c:crosses val="autoZero"/>
        <c:crossBetween val="between"/>
      </c:valAx>
      <c:catAx>
        <c:axId val="5060143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bg1"/>
                </a:solidFill>
                <a:latin typeface="+mn-lt"/>
                <a:ea typeface="+mn-ea"/>
                <a:cs typeface="+mn-cs"/>
              </a:defRPr>
            </a:pPr>
            <a:endParaRPr lang="en-US"/>
          </a:p>
        </c:txPr>
        <c:crossAx val="506002688"/>
        <c:crosses val="autoZero"/>
        <c:auto val="1"/>
        <c:lblAlgn val="ctr"/>
        <c:lblOffset val="100"/>
        <c:noMultiLvlLbl val="0"/>
      </c:catAx>
      <c:spPr>
        <a:noFill/>
        <a:ln>
          <a:noFill/>
        </a:ln>
        <a:effectLst/>
      </c:spPr>
    </c:plotArea>
    <c:plotVisOnly val="0"/>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1796239485596267"/>
          <c:w val="0.99741447429158392"/>
          <c:h val="0.67266050250707465"/>
        </c:manualLayout>
      </c:layout>
      <c:barChart>
        <c:barDir val="col"/>
        <c:grouping val="clustered"/>
        <c:varyColors val="0"/>
        <c:ser>
          <c:idx val="0"/>
          <c:order val="0"/>
          <c:tx>
            <c:strRef>
              <c:f>'Columns_clustered'!$B$1</c:f>
              <c:strCache>
                <c:ptCount val="1"/>
                <c:pt idx="0">
                  <c:v>2023</c:v>
                </c:pt>
              </c:strCache>
            </c:strRef>
          </c:tx>
          <c:spPr>
            <a:solidFill>
              <a:srgbClr val="FFE600"/>
            </a:solidFill>
            <a:ln>
              <a:noFill/>
            </a:ln>
            <a:effectLst/>
          </c:spPr>
          <c:invertIfNegative val="0"/>
          <c:dPt>
            <c:idx val="0"/>
            <c:invertIfNegative val="0"/>
            <c:bubble3D val="0"/>
            <c:extLst>
              <c:ext xmlns:c16="http://schemas.microsoft.com/office/drawing/2014/chart" uri="{C3380CC4-5D6E-409C-BE32-E72D297353CC}">
                <c16:uniqueId val="{00000000-70E3-47C2-82AE-BD1E9CA8B4D5}"/>
              </c:ext>
            </c:extLst>
          </c:dPt>
          <c:dPt>
            <c:idx val="1"/>
            <c:invertIfNegative val="0"/>
            <c:bubble3D val="0"/>
            <c:extLst>
              <c:ext xmlns:c16="http://schemas.microsoft.com/office/drawing/2014/chart" uri="{C3380CC4-5D6E-409C-BE32-E72D297353CC}">
                <c16:uniqueId val="{00000001-70E3-47C2-82AE-BD1E9CA8B4D5}"/>
              </c:ext>
            </c:extLst>
          </c:dPt>
          <c:dPt>
            <c:idx val="2"/>
            <c:invertIfNegative val="0"/>
            <c:bubble3D val="0"/>
            <c:extLst>
              <c:ext xmlns:c16="http://schemas.microsoft.com/office/drawing/2014/chart" uri="{C3380CC4-5D6E-409C-BE32-E72D297353CC}">
                <c16:uniqueId val="{00000002-70E3-47C2-82AE-BD1E9CA8B4D5}"/>
              </c:ext>
            </c:extLst>
          </c:dPt>
          <c:dPt>
            <c:idx val="3"/>
            <c:invertIfNegative val="0"/>
            <c:bubble3D val="0"/>
            <c:extLst>
              <c:ext xmlns:c16="http://schemas.microsoft.com/office/drawing/2014/chart" uri="{C3380CC4-5D6E-409C-BE32-E72D297353CC}">
                <c16:uniqueId val="{00000003-70E3-47C2-82AE-BD1E9CA8B4D5}"/>
              </c:ext>
            </c:extLst>
          </c:dPt>
          <c:dPt>
            <c:idx val="4"/>
            <c:invertIfNegative val="0"/>
            <c:bubble3D val="0"/>
            <c:extLst>
              <c:ext xmlns:c16="http://schemas.microsoft.com/office/drawing/2014/chart" uri="{C3380CC4-5D6E-409C-BE32-E72D297353CC}">
                <c16:uniqueId val="{00000004-70E3-47C2-82AE-BD1E9CA8B4D5}"/>
              </c:ext>
            </c:extLst>
          </c:dPt>
          <c:dPt>
            <c:idx val="5"/>
            <c:invertIfNegative val="0"/>
            <c:bubble3D val="0"/>
            <c:extLst>
              <c:ext xmlns:c16="http://schemas.microsoft.com/office/drawing/2014/chart" uri="{C3380CC4-5D6E-409C-BE32-E72D297353CC}">
                <c16:uniqueId val="{00000005-70E3-47C2-82AE-BD1E9CA8B4D5}"/>
              </c:ext>
            </c:extLst>
          </c:dPt>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'Columns_clustered'!$A$2:$A$5</c:f>
              <c:strCache>
                <c:ptCount val="4"/>
                <c:pt idx="0">
                  <c:v>ČEZ</c:v>
                </c:pt>
                <c:pt idx="1">
                  <c:v>EG.D</c:v>
                </c:pt>
                <c:pt idx="2">
                  <c:v>PRE</c:v>
                </c:pt>
                <c:pt idx="3">
                  <c:v>Průměr</c:v>
                </c:pt>
              </c:strCache>
            </c:strRef>
          </c:cat>
          <c:val>
            <c:numRef>
              <c:f>'Columns_clustered'!$B$2:$B$5</c:f>
              <c:numCache>
                <c:formatCode>#,##0</c:formatCode>
                <c:ptCount val="4"/>
                <c:pt idx="0">
                  <c:v>197.3</c:v>
                </c:pt>
                <c:pt idx="1">
                  <c:v>204.04000000000002</c:v>
                </c:pt>
                <c:pt idx="2">
                  <c:v>186.49</c:v>
                </c:pt>
                <c:pt idx="3">
                  <c:v>195.94333333333336</c:v>
                </c:pt>
              </c:numCache>
            </c:numRef>
          </c:val>
          <c:extLst>
            <c:ext xmlns:c16="http://schemas.microsoft.com/office/drawing/2014/chart" uri="{C3380CC4-5D6E-409C-BE32-E72D297353CC}">
              <c16:uniqueId val="{00000006-70E3-47C2-82AE-BD1E9CA8B4D5}"/>
            </c:ext>
          </c:extLst>
        </c:ser>
        <c:ser>
          <c:idx val="1"/>
          <c:order val="1"/>
          <c:tx>
            <c:strRef>
              <c:f>'Columns_clustered'!$C$1</c:f>
              <c:strCache>
                <c:ptCount val="1"/>
                <c:pt idx="0">
                  <c:v>2024</c:v>
                </c:pt>
              </c:strCache>
            </c:strRef>
          </c:tx>
          <c:spPr>
            <a:solidFill>
              <a:srgbClr val="27ACAA"/>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'Columns_clustered'!$A$2:$A$5</c:f>
              <c:strCache>
                <c:ptCount val="4"/>
                <c:pt idx="0">
                  <c:v>ČEZ</c:v>
                </c:pt>
                <c:pt idx="1">
                  <c:v>EG.D</c:v>
                </c:pt>
                <c:pt idx="2">
                  <c:v>PRE</c:v>
                </c:pt>
                <c:pt idx="3">
                  <c:v>Průměr</c:v>
                </c:pt>
              </c:strCache>
            </c:strRef>
          </c:cat>
          <c:val>
            <c:numRef>
              <c:f>'Columns_clustered'!$C$2:$C$5</c:f>
              <c:numCache>
                <c:formatCode>#,##0</c:formatCode>
                <c:ptCount val="4"/>
                <c:pt idx="0">
                  <c:v>940.82999999999993</c:v>
                </c:pt>
                <c:pt idx="1">
                  <c:v>939.92000000000007</c:v>
                </c:pt>
                <c:pt idx="2">
                  <c:v>871.98</c:v>
                </c:pt>
                <c:pt idx="3">
                  <c:v>917.57666666666671</c:v>
                </c:pt>
              </c:numCache>
            </c:numRef>
          </c:val>
          <c:extLst>
            <c:ext xmlns:c16="http://schemas.microsoft.com/office/drawing/2014/chart" uri="{C3380CC4-5D6E-409C-BE32-E72D297353CC}">
              <c16:uniqueId val="{00000007-70E3-47C2-82AE-BD1E9CA8B4D5}"/>
            </c:ext>
          </c:extLst>
        </c:ser>
        <c:dLbls>
          <c:dLblPos val="inEnd"/>
          <c:showLegendKey val="0"/>
          <c:showVal val="1"/>
          <c:showCatName val="0"/>
          <c:showSerName val="0"/>
          <c:showPercent val="0"/>
          <c:showBubbleSize val="0"/>
        </c:dLbls>
        <c:gapWidth val="100"/>
        <c:overlap val="-35"/>
        <c:axId val="506014336"/>
        <c:axId val="506002688"/>
      </c:barChart>
      <c:valAx>
        <c:axId val="506002688"/>
        <c:scaling>
          <c:orientation val="minMax"/>
        </c:scaling>
        <c:delete val="1"/>
        <c:axPos val="l"/>
        <c:numFmt formatCode="#,##0" sourceLinked="1"/>
        <c:majorTickMark val="none"/>
        <c:minorTickMark val="none"/>
        <c:tickLblPos val="nextTo"/>
        <c:crossAx val="506014336"/>
        <c:crosses val="autoZero"/>
        <c:crossBetween val="between"/>
      </c:valAx>
      <c:catAx>
        <c:axId val="5060143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bg1"/>
                </a:solidFill>
                <a:latin typeface="+mn-lt"/>
                <a:ea typeface="+mn-ea"/>
                <a:cs typeface="+mn-cs"/>
              </a:defRPr>
            </a:pPr>
            <a:endParaRPr lang="en-US"/>
          </a:p>
        </c:txPr>
        <c:crossAx val="506002688"/>
        <c:crosses val="autoZero"/>
        <c:auto val="1"/>
        <c:lblAlgn val="ctr"/>
        <c:lblOffset val="100"/>
        <c:noMultiLvlLbl val="0"/>
      </c:catAx>
      <c:spPr>
        <a:noFill/>
        <a:ln>
          <a:noFill/>
        </a:ln>
        <a:effectLst/>
      </c:spPr>
    </c:plotArea>
    <c:plotVisOnly val="0"/>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2001724040878999"/>
          <c:w val="0.99741447429158392"/>
          <c:h val="0.76998476056334553"/>
        </c:manualLayout>
      </c:layout>
      <c:barChart>
        <c:barDir val="col"/>
        <c:grouping val="clustered"/>
        <c:varyColors val="0"/>
        <c:ser>
          <c:idx val="0"/>
          <c:order val="0"/>
          <c:tx>
            <c:strRef>
              <c:f>'Columns_clustered'!$B$1</c:f>
              <c:strCache>
                <c:ptCount val="1"/>
                <c:pt idx="0">
                  <c:v>2023</c:v>
                </c:pt>
              </c:strCache>
            </c:strRef>
          </c:tx>
          <c:spPr>
            <a:solidFill>
              <a:srgbClr val="FFE600"/>
            </a:solidFill>
            <a:ln>
              <a:noFill/>
            </a:ln>
            <a:effectLst/>
          </c:spPr>
          <c:invertIfNegative val="0"/>
          <c:dPt>
            <c:idx val="0"/>
            <c:invertIfNegative val="0"/>
            <c:bubble3D val="0"/>
            <c:extLst>
              <c:ext xmlns:c16="http://schemas.microsoft.com/office/drawing/2014/chart" uri="{C3380CC4-5D6E-409C-BE32-E72D297353CC}">
                <c16:uniqueId val="{00000000-1148-49F4-9415-1F6A979396D5}"/>
              </c:ext>
            </c:extLst>
          </c:dPt>
          <c:dPt>
            <c:idx val="1"/>
            <c:invertIfNegative val="0"/>
            <c:bubble3D val="0"/>
            <c:extLst>
              <c:ext xmlns:c16="http://schemas.microsoft.com/office/drawing/2014/chart" uri="{C3380CC4-5D6E-409C-BE32-E72D297353CC}">
                <c16:uniqueId val="{00000001-1148-49F4-9415-1F6A979396D5}"/>
              </c:ext>
            </c:extLst>
          </c:dPt>
          <c:dPt>
            <c:idx val="2"/>
            <c:invertIfNegative val="0"/>
            <c:bubble3D val="0"/>
            <c:extLst>
              <c:ext xmlns:c16="http://schemas.microsoft.com/office/drawing/2014/chart" uri="{C3380CC4-5D6E-409C-BE32-E72D297353CC}">
                <c16:uniqueId val="{00000002-1148-49F4-9415-1F6A979396D5}"/>
              </c:ext>
            </c:extLst>
          </c:dPt>
          <c:dPt>
            <c:idx val="3"/>
            <c:invertIfNegative val="0"/>
            <c:bubble3D val="0"/>
            <c:extLst>
              <c:ext xmlns:c16="http://schemas.microsoft.com/office/drawing/2014/chart" uri="{C3380CC4-5D6E-409C-BE32-E72D297353CC}">
                <c16:uniqueId val="{00000003-1148-49F4-9415-1F6A979396D5}"/>
              </c:ext>
            </c:extLst>
          </c:dPt>
          <c:dPt>
            <c:idx val="4"/>
            <c:invertIfNegative val="0"/>
            <c:bubble3D val="0"/>
            <c:extLst>
              <c:ext xmlns:c16="http://schemas.microsoft.com/office/drawing/2014/chart" uri="{C3380CC4-5D6E-409C-BE32-E72D297353CC}">
                <c16:uniqueId val="{00000004-1148-49F4-9415-1F6A979396D5}"/>
              </c:ext>
            </c:extLst>
          </c:dPt>
          <c:dPt>
            <c:idx val="5"/>
            <c:invertIfNegative val="0"/>
            <c:bubble3D val="0"/>
            <c:extLst>
              <c:ext xmlns:c16="http://schemas.microsoft.com/office/drawing/2014/chart" uri="{C3380CC4-5D6E-409C-BE32-E72D297353CC}">
                <c16:uniqueId val="{00000005-1148-49F4-9415-1F6A979396D5}"/>
              </c:ext>
            </c:extLst>
          </c:dPt>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'Columns_clustered'!$A$2:$A$5</c:f>
              <c:strCache>
                <c:ptCount val="4"/>
                <c:pt idx="0">
                  <c:v>ČEZ</c:v>
                </c:pt>
                <c:pt idx="1">
                  <c:v>EG.D</c:v>
                </c:pt>
                <c:pt idx="2">
                  <c:v>PRE</c:v>
                </c:pt>
                <c:pt idx="3">
                  <c:v>Průměr</c:v>
                </c:pt>
              </c:strCache>
            </c:strRef>
          </c:cat>
          <c:val>
            <c:numRef>
              <c:f>'Columns_clustered'!$B$2:$B$5</c:f>
              <c:numCache>
                <c:formatCode>#,##0</c:formatCode>
                <c:ptCount val="4"/>
                <c:pt idx="0">
                  <c:v>173.57999999999998</c:v>
                </c:pt>
                <c:pt idx="1">
                  <c:v>189.05</c:v>
                </c:pt>
                <c:pt idx="2">
                  <c:v>179.54000000000002</c:v>
                </c:pt>
                <c:pt idx="3">
                  <c:v>180.72333333333336</c:v>
                </c:pt>
              </c:numCache>
            </c:numRef>
          </c:val>
          <c:extLst>
            <c:ext xmlns:c16="http://schemas.microsoft.com/office/drawing/2014/chart" uri="{C3380CC4-5D6E-409C-BE32-E72D297353CC}">
              <c16:uniqueId val="{00000006-1148-49F4-9415-1F6A979396D5}"/>
            </c:ext>
          </c:extLst>
        </c:ser>
        <c:ser>
          <c:idx val="1"/>
          <c:order val="1"/>
          <c:tx>
            <c:strRef>
              <c:f>'Columns_clustered'!$C$1</c:f>
              <c:strCache>
                <c:ptCount val="1"/>
                <c:pt idx="0">
                  <c:v>2024</c:v>
                </c:pt>
              </c:strCache>
            </c:strRef>
          </c:tx>
          <c:spPr>
            <a:solidFill>
              <a:srgbClr val="27ACAA"/>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'Columns_clustered'!$A$2:$A$5</c:f>
              <c:strCache>
                <c:ptCount val="4"/>
                <c:pt idx="0">
                  <c:v>ČEZ</c:v>
                </c:pt>
                <c:pt idx="1">
                  <c:v>EG.D</c:v>
                </c:pt>
                <c:pt idx="2">
                  <c:v>PRE</c:v>
                </c:pt>
                <c:pt idx="3">
                  <c:v>Průměr</c:v>
                </c:pt>
              </c:strCache>
            </c:strRef>
          </c:cat>
          <c:val>
            <c:numRef>
              <c:f>'Columns_clustered'!$C$2:$C$5</c:f>
              <c:numCache>
                <c:formatCode>#,##0</c:formatCode>
                <c:ptCount val="4"/>
                <c:pt idx="0">
                  <c:v>867.90000000000009</c:v>
                </c:pt>
                <c:pt idx="1">
                  <c:v>890.19</c:v>
                </c:pt>
                <c:pt idx="2">
                  <c:v>855.27</c:v>
                </c:pt>
                <c:pt idx="3">
                  <c:v>871.12</c:v>
                </c:pt>
              </c:numCache>
            </c:numRef>
          </c:val>
          <c:extLst>
            <c:ext xmlns:c16="http://schemas.microsoft.com/office/drawing/2014/chart" uri="{C3380CC4-5D6E-409C-BE32-E72D297353CC}">
              <c16:uniqueId val="{00000007-1148-49F4-9415-1F6A979396D5}"/>
            </c:ext>
          </c:extLst>
        </c:ser>
        <c:dLbls>
          <c:dLblPos val="inEnd"/>
          <c:showLegendKey val="0"/>
          <c:showVal val="1"/>
          <c:showCatName val="0"/>
          <c:showSerName val="0"/>
          <c:showPercent val="0"/>
          <c:showBubbleSize val="0"/>
        </c:dLbls>
        <c:gapWidth val="100"/>
        <c:overlap val="-35"/>
        <c:axId val="506014336"/>
        <c:axId val="506002688"/>
      </c:barChart>
      <c:valAx>
        <c:axId val="506002688"/>
        <c:scaling>
          <c:orientation val="minMax"/>
        </c:scaling>
        <c:delete val="1"/>
        <c:axPos val="l"/>
        <c:numFmt formatCode="#,##0" sourceLinked="1"/>
        <c:majorTickMark val="none"/>
        <c:minorTickMark val="none"/>
        <c:tickLblPos val="nextTo"/>
        <c:crossAx val="506014336"/>
        <c:crosses val="autoZero"/>
        <c:crossBetween val="between"/>
      </c:valAx>
      <c:catAx>
        <c:axId val="5060143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bg1"/>
                </a:solidFill>
                <a:latin typeface="+mn-lt"/>
                <a:ea typeface="+mn-ea"/>
                <a:cs typeface="+mn-cs"/>
              </a:defRPr>
            </a:pPr>
            <a:endParaRPr lang="en-US"/>
          </a:p>
        </c:txPr>
        <c:crossAx val="506002688"/>
        <c:crosses val="autoZero"/>
        <c:auto val="1"/>
        <c:lblAlgn val="ctr"/>
        <c:lblOffset val="100"/>
        <c:noMultiLvlLbl val="0"/>
      </c:catAx>
      <c:spPr>
        <a:noFill/>
        <a:ln>
          <a:noFill/>
        </a:ln>
        <a:effectLst/>
      </c:spPr>
    </c:plotArea>
    <c:plotVisOnly val="0"/>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2001724040878999"/>
          <c:w val="0.99741447429158392"/>
          <c:h val="0.76998476056334553"/>
        </c:manualLayout>
      </c:layout>
      <c:barChart>
        <c:barDir val="col"/>
        <c:grouping val="clustered"/>
        <c:varyColors val="0"/>
        <c:ser>
          <c:idx val="0"/>
          <c:order val="0"/>
          <c:tx>
            <c:strRef>
              <c:f>'Columns_clustered'!$B$1</c:f>
              <c:strCache>
                <c:ptCount val="1"/>
                <c:pt idx="0">
                  <c:v>2023 se zastropováním</c:v>
                </c:pt>
              </c:strCache>
            </c:strRef>
          </c:tx>
          <c:spPr>
            <a:solidFill>
              <a:srgbClr val="FFE600"/>
            </a:solidFill>
            <a:ln>
              <a:noFill/>
            </a:ln>
            <a:effectLst/>
          </c:spPr>
          <c:invertIfNegative val="0"/>
          <c:dPt>
            <c:idx val="0"/>
            <c:invertIfNegative val="0"/>
            <c:bubble3D val="0"/>
            <c:extLst>
              <c:ext xmlns:c16="http://schemas.microsoft.com/office/drawing/2014/chart" uri="{C3380CC4-5D6E-409C-BE32-E72D297353CC}">
                <c16:uniqueId val="{00000000-5B0E-4853-9301-676B481CD876}"/>
              </c:ext>
            </c:extLst>
          </c:dPt>
          <c:dPt>
            <c:idx val="1"/>
            <c:invertIfNegative val="0"/>
            <c:bubble3D val="0"/>
            <c:extLst>
              <c:ext xmlns:c16="http://schemas.microsoft.com/office/drawing/2014/chart" uri="{C3380CC4-5D6E-409C-BE32-E72D297353CC}">
                <c16:uniqueId val="{00000001-5B0E-4853-9301-676B481CD876}"/>
              </c:ext>
            </c:extLst>
          </c:dPt>
          <c:dPt>
            <c:idx val="2"/>
            <c:invertIfNegative val="0"/>
            <c:bubble3D val="0"/>
            <c:extLst>
              <c:ext xmlns:c16="http://schemas.microsoft.com/office/drawing/2014/chart" uri="{C3380CC4-5D6E-409C-BE32-E72D297353CC}">
                <c16:uniqueId val="{00000002-5B0E-4853-9301-676B481CD876}"/>
              </c:ext>
            </c:extLst>
          </c:dPt>
          <c:dPt>
            <c:idx val="3"/>
            <c:invertIfNegative val="0"/>
            <c:bubble3D val="0"/>
            <c:extLst>
              <c:ext xmlns:c16="http://schemas.microsoft.com/office/drawing/2014/chart" uri="{C3380CC4-5D6E-409C-BE32-E72D297353CC}">
                <c16:uniqueId val="{00000003-5B0E-4853-9301-676B481CD876}"/>
              </c:ext>
            </c:extLst>
          </c:dPt>
          <c:dPt>
            <c:idx val="4"/>
            <c:invertIfNegative val="0"/>
            <c:bubble3D val="0"/>
            <c:extLst>
              <c:ext xmlns:c16="http://schemas.microsoft.com/office/drawing/2014/chart" uri="{C3380CC4-5D6E-409C-BE32-E72D297353CC}">
                <c16:uniqueId val="{00000004-5B0E-4853-9301-676B481CD876}"/>
              </c:ext>
            </c:extLst>
          </c:dPt>
          <c:dPt>
            <c:idx val="5"/>
            <c:invertIfNegative val="0"/>
            <c:bubble3D val="0"/>
            <c:extLst>
              <c:ext xmlns:c16="http://schemas.microsoft.com/office/drawing/2014/chart" uri="{C3380CC4-5D6E-409C-BE32-E72D297353CC}">
                <c16:uniqueId val="{00000005-5B0E-4853-9301-676B481CD876}"/>
              </c:ext>
            </c:extLst>
          </c:dPt>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'Columns_clustered'!$A$2:$A$5</c:f>
              <c:strCache>
                <c:ptCount val="4"/>
                <c:pt idx="0">
                  <c:v>ČEZ</c:v>
                </c:pt>
                <c:pt idx="1">
                  <c:v>EG.D</c:v>
                </c:pt>
                <c:pt idx="2">
                  <c:v>PRE</c:v>
                </c:pt>
                <c:pt idx="3">
                  <c:v>Průměr</c:v>
                </c:pt>
              </c:strCache>
            </c:strRef>
          </c:cat>
          <c:val>
            <c:numRef>
              <c:f>'Columns_clustered'!$B$2:$B$5</c:f>
              <c:numCache>
                <c:formatCode>#,##0</c:formatCode>
                <c:ptCount val="4"/>
                <c:pt idx="0">
                  <c:v>33622.65</c:v>
                </c:pt>
                <c:pt idx="1">
                  <c:v>34257.199999999997</c:v>
                </c:pt>
                <c:pt idx="2">
                  <c:v>32092.3</c:v>
                </c:pt>
                <c:pt idx="3">
                  <c:v>33324.050000000003</c:v>
                </c:pt>
              </c:numCache>
            </c:numRef>
          </c:val>
          <c:extLst>
            <c:ext xmlns:c16="http://schemas.microsoft.com/office/drawing/2014/chart" uri="{C3380CC4-5D6E-409C-BE32-E72D297353CC}">
              <c16:uniqueId val="{00000006-5B0E-4853-9301-676B481CD876}"/>
            </c:ext>
          </c:extLst>
        </c:ser>
        <c:ser>
          <c:idx val="1"/>
          <c:order val="1"/>
          <c:tx>
            <c:strRef>
              <c:f>'Columns_clustered'!$C$1</c:f>
              <c:strCache>
                <c:ptCount val="1"/>
                <c:pt idx="0">
                  <c:v>2023 bez zastropování</c:v>
                </c:pt>
              </c:strCache>
            </c:strRef>
          </c:tx>
          <c:spPr>
            <a:solidFill>
              <a:schemeClr val="tx1">
                <a:lumMod val="5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60000"/>
                        <a:lumOff val="4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'Columns_clustered'!$A$2:$A$5</c:f>
              <c:strCache>
                <c:ptCount val="4"/>
                <c:pt idx="0">
                  <c:v>ČEZ</c:v>
                </c:pt>
                <c:pt idx="1">
                  <c:v>EG.D</c:v>
                </c:pt>
                <c:pt idx="2">
                  <c:v>PRE</c:v>
                </c:pt>
                <c:pt idx="3">
                  <c:v>Průměr</c:v>
                </c:pt>
              </c:strCache>
            </c:strRef>
          </c:cat>
          <c:val>
            <c:numRef>
              <c:f>'Columns_clustered'!$C$2:$C$5</c:f>
              <c:numCache>
                <c:formatCode>#,##0</c:formatCode>
                <c:ptCount val="4"/>
                <c:pt idx="0">
                  <c:v>49117.79224566475</c:v>
                </c:pt>
                <c:pt idx="1">
                  <c:v>49752.342245664753</c:v>
                </c:pt>
                <c:pt idx="2">
                  <c:v>47587.442245664752</c:v>
                </c:pt>
                <c:pt idx="3">
                  <c:v>48819.192245664752</c:v>
                </c:pt>
              </c:numCache>
            </c:numRef>
          </c:val>
          <c:extLst>
            <c:ext xmlns:c16="http://schemas.microsoft.com/office/drawing/2014/chart" uri="{C3380CC4-5D6E-409C-BE32-E72D297353CC}">
              <c16:uniqueId val="{00000007-5B0E-4853-9301-676B481CD876}"/>
            </c:ext>
          </c:extLst>
        </c:ser>
        <c:ser>
          <c:idx val="2"/>
          <c:order val="2"/>
          <c:tx>
            <c:strRef>
              <c:f>'Columns_clustered'!$D$1</c:f>
              <c:strCache>
                <c:ptCount val="1"/>
                <c:pt idx="0">
                  <c:v>2024</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'Columns_clustered'!$A$2:$A$5</c:f>
              <c:strCache>
                <c:ptCount val="4"/>
                <c:pt idx="0">
                  <c:v>ČEZ</c:v>
                </c:pt>
                <c:pt idx="1">
                  <c:v>EG.D</c:v>
                </c:pt>
                <c:pt idx="2">
                  <c:v>PRE</c:v>
                </c:pt>
                <c:pt idx="3">
                  <c:v>Průměr</c:v>
                </c:pt>
              </c:strCache>
            </c:strRef>
          </c:cat>
          <c:val>
            <c:numRef>
              <c:f>'Columns_clustered'!$D$2:$D$5</c:f>
              <c:numCache>
                <c:formatCode>#,##0</c:formatCode>
                <c:ptCount val="4"/>
                <c:pt idx="0">
                  <c:v>30555.357173837194</c:v>
                </c:pt>
                <c:pt idx="1">
                  <c:v>31028.907173837193</c:v>
                </c:pt>
                <c:pt idx="2">
                  <c:v>27264.707173837196</c:v>
                </c:pt>
                <c:pt idx="3">
                  <c:v>29616.323840503861</c:v>
                </c:pt>
              </c:numCache>
            </c:numRef>
          </c:val>
          <c:extLst>
            <c:ext xmlns:c16="http://schemas.microsoft.com/office/drawing/2014/chart" uri="{C3380CC4-5D6E-409C-BE32-E72D297353CC}">
              <c16:uniqueId val="{00000006-DCE1-4648-9380-45186A26AA1B}"/>
            </c:ext>
          </c:extLst>
        </c:ser>
        <c:dLbls>
          <c:dLblPos val="inEnd"/>
          <c:showLegendKey val="0"/>
          <c:showVal val="1"/>
          <c:showCatName val="0"/>
          <c:showSerName val="0"/>
          <c:showPercent val="0"/>
          <c:showBubbleSize val="0"/>
        </c:dLbls>
        <c:gapWidth val="400"/>
        <c:overlap val="-35"/>
        <c:axId val="506014336"/>
        <c:axId val="506002688"/>
      </c:barChart>
      <c:valAx>
        <c:axId val="506002688"/>
        <c:scaling>
          <c:orientation val="minMax"/>
        </c:scaling>
        <c:delete val="1"/>
        <c:axPos val="l"/>
        <c:numFmt formatCode="#,##0" sourceLinked="1"/>
        <c:majorTickMark val="none"/>
        <c:minorTickMark val="none"/>
        <c:tickLblPos val="nextTo"/>
        <c:crossAx val="506014336"/>
        <c:crosses val="autoZero"/>
        <c:crossBetween val="between"/>
      </c:valAx>
      <c:catAx>
        <c:axId val="5060143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bg1"/>
                </a:solidFill>
                <a:latin typeface="+mn-lt"/>
                <a:ea typeface="+mn-ea"/>
                <a:cs typeface="+mn-cs"/>
              </a:defRPr>
            </a:pPr>
            <a:endParaRPr lang="en-US"/>
          </a:p>
        </c:txPr>
        <c:crossAx val="506002688"/>
        <c:crosses val="autoZero"/>
        <c:auto val="1"/>
        <c:lblAlgn val="ctr"/>
        <c:lblOffset val="100"/>
        <c:noMultiLvlLbl val="0"/>
      </c:catAx>
      <c:spPr>
        <a:noFill/>
        <a:ln>
          <a:noFill/>
        </a:ln>
        <a:effectLst/>
      </c:spPr>
    </c:plotArea>
    <c:plotVisOnly val="0"/>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GB" dirty="0">
              <a:latin typeface="Arial" pitchFamily="34" charset="0"/>
            </a:endParaRPr>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75A85089-C692-4DEA-AC49-04CF34D4FE14}" type="datetimeFigureOut">
              <a:rPr lang="en-GB" smtClean="0">
                <a:latin typeface="Arial" pitchFamily="34" charset="0"/>
              </a:rPr>
              <a:pPr/>
              <a:t>29/11/2023</a:t>
            </a:fld>
            <a:endParaRPr lang="en-GB" dirty="0">
              <a:latin typeface="Arial" pitchFamily="34" charset="0"/>
            </a:endParaRPr>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D3A5C721-4BB5-4DB6-AD65-4BA2A62B05B6}"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atin typeface="Arial" pitchFamily="34" charset="0"/>
              </a:defRPr>
            </a:lvl1pPr>
          </a:lstStyle>
          <a:p>
            <a:fld id="{8045EBA9-A28D-4849-BFEA-AA04F6A21B63}" type="datetimeFigureOut">
              <a:rPr lang="en-GB" smtClean="0"/>
              <a:pPr/>
              <a:t>29/11/2023</a:t>
            </a:fld>
            <a:endParaRPr lang="en-GB" dirty="0"/>
          </a:p>
        </p:txBody>
      </p:sp>
      <p:sp>
        <p:nvSpPr>
          <p:cNvPr id="4" name="Slide Image Placeholder 3"/>
          <p:cNvSpPr>
            <a:spLocks noGrp="1" noRot="1" noChangeAspect="1"/>
          </p:cNvSpPr>
          <p:nvPr>
            <p:ph type="sldImg" idx="2"/>
          </p:nvPr>
        </p:nvSpPr>
        <p:spPr>
          <a:xfrm>
            <a:off x="393700" y="692150"/>
            <a:ext cx="6162675" cy="3463925"/>
          </a:xfrm>
          <a:prstGeom prst="rect">
            <a:avLst/>
          </a:prstGeom>
          <a:noFill/>
          <a:ln w="12700">
            <a:solidFill>
              <a:prstClr val="black"/>
            </a:solidFill>
          </a:ln>
        </p:spPr>
        <p:txBody>
          <a:bodyPr vert="horz" lIns="92492" tIns="46246" rIns="92492" bIns="46246" rtlCol="0" anchor="ctr"/>
          <a:lstStyle/>
          <a:p>
            <a:endParaRPr lang="en-GB"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atin typeface="Arial" pitchFamily="34"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B43D19E-BFDB-4C92-8EDD-32EDDA8F41DF}" type="slidenum">
              <a:rPr lang="en-GB" smtClean="0"/>
              <a:pPr/>
              <a:t>1</a:t>
            </a:fld>
            <a:endParaRPr lang="en-GB" dirty="0"/>
          </a:p>
        </p:txBody>
      </p:sp>
    </p:spTree>
    <p:extLst>
      <p:ext uri="{BB962C8B-B14F-4D97-AF65-F5344CB8AC3E}">
        <p14:creationId xmlns:p14="http://schemas.microsoft.com/office/powerpoint/2010/main" val="768332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B43D19E-BFDB-4C92-8EDD-32EDDA8F41DF}" type="slidenum">
              <a:rPr lang="en-GB" smtClean="0"/>
              <a:pPr/>
              <a:t>11</a:t>
            </a:fld>
            <a:endParaRPr lang="en-GB" dirty="0"/>
          </a:p>
        </p:txBody>
      </p:sp>
    </p:spTree>
    <p:extLst>
      <p:ext uri="{BB962C8B-B14F-4D97-AF65-F5344CB8AC3E}">
        <p14:creationId xmlns:p14="http://schemas.microsoft.com/office/powerpoint/2010/main" val="3206336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B43D19E-BFDB-4C92-8EDD-32EDDA8F41DF}" type="slidenum">
              <a:rPr lang="en-GB" smtClean="0"/>
              <a:pPr/>
              <a:t>12</a:t>
            </a:fld>
            <a:endParaRPr lang="en-GB" dirty="0"/>
          </a:p>
        </p:txBody>
      </p:sp>
    </p:spTree>
    <p:extLst>
      <p:ext uri="{BB962C8B-B14F-4D97-AF65-F5344CB8AC3E}">
        <p14:creationId xmlns:p14="http://schemas.microsoft.com/office/powerpoint/2010/main" val="596362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B43D19E-BFDB-4C92-8EDD-32EDDA8F41DF}" type="slidenum">
              <a:rPr lang="en-GB" smtClean="0"/>
              <a:pPr/>
              <a:t>13</a:t>
            </a:fld>
            <a:endParaRPr lang="en-GB" dirty="0"/>
          </a:p>
        </p:txBody>
      </p:sp>
    </p:spTree>
    <p:extLst>
      <p:ext uri="{BB962C8B-B14F-4D97-AF65-F5344CB8AC3E}">
        <p14:creationId xmlns:p14="http://schemas.microsoft.com/office/powerpoint/2010/main" val="1299569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B43D19E-BFDB-4C92-8EDD-32EDDA8F41DF}" type="slidenum">
              <a:rPr lang="en-GB" smtClean="0"/>
              <a:pPr/>
              <a:t>2</a:t>
            </a:fld>
            <a:endParaRPr lang="en-GB" dirty="0"/>
          </a:p>
        </p:txBody>
      </p:sp>
    </p:spTree>
    <p:extLst>
      <p:ext uri="{BB962C8B-B14F-4D97-AF65-F5344CB8AC3E}">
        <p14:creationId xmlns:p14="http://schemas.microsoft.com/office/powerpoint/2010/main" val="4002318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B43D19E-BFDB-4C92-8EDD-32EDDA8F41DF}" type="slidenum">
              <a:rPr lang="en-GB" smtClean="0"/>
              <a:pPr/>
              <a:t>3</a:t>
            </a:fld>
            <a:endParaRPr lang="en-GB" dirty="0"/>
          </a:p>
        </p:txBody>
      </p:sp>
    </p:spTree>
    <p:extLst>
      <p:ext uri="{BB962C8B-B14F-4D97-AF65-F5344CB8AC3E}">
        <p14:creationId xmlns:p14="http://schemas.microsoft.com/office/powerpoint/2010/main" val="3751849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B43D19E-BFDB-4C92-8EDD-32EDDA8F41DF}" type="slidenum">
              <a:rPr lang="en-GB" smtClean="0"/>
              <a:pPr/>
              <a:t>4</a:t>
            </a:fld>
            <a:endParaRPr lang="en-GB" dirty="0"/>
          </a:p>
        </p:txBody>
      </p:sp>
    </p:spTree>
    <p:extLst>
      <p:ext uri="{BB962C8B-B14F-4D97-AF65-F5344CB8AC3E}">
        <p14:creationId xmlns:p14="http://schemas.microsoft.com/office/powerpoint/2010/main" val="1924730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B43D19E-BFDB-4C92-8EDD-32EDDA8F41DF}" type="slidenum">
              <a:rPr lang="en-GB" smtClean="0"/>
              <a:pPr/>
              <a:t>5</a:t>
            </a:fld>
            <a:endParaRPr lang="en-GB" dirty="0"/>
          </a:p>
        </p:txBody>
      </p:sp>
    </p:spTree>
    <p:extLst>
      <p:ext uri="{BB962C8B-B14F-4D97-AF65-F5344CB8AC3E}">
        <p14:creationId xmlns:p14="http://schemas.microsoft.com/office/powerpoint/2010/main" val="2825644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B43D19E-BFDB-4C92-8EDD-32EDDA8F41DF}" type="slidenum">
              <a:rPr lang="en-GB" smtClean="0"/>
              <a:pPr/>
              <a:t>6</a:t>
            </a:fld>
            <a:endParaRPr lang="en-GB" dirty="0"/>
          </a:p>
        </p:txBody>
      </p:sp>
    </p:spTree>
    <p:extLst>
      <p:ext uri="{BB962C8B-B14F-4D97-AF65-F5344CB8AC3E}">
        <p14:creationId xmlns:p14="http://schemas.microsoft.com/office/powerpoint/2010/main" val="3251215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B43D19E-BFDB-4C92-8EDD-32EDDA8F41DF}" type="slidenum">
              <a:rPr lang="en-GB" smtClean="0"/>
              <a:pPr/>
              <a:t>7</a:t>
            </a:fld>
            <a:endParaRPr lang="en-GB" dirty="0"/>
          </a:p>
        </p:txBody>
      </p:sp>
    </p:spTree>
    <p:extLst>
      <p:ext uri="{BB962C8B-B14F-4D97-AF65-F5344CB8AC3E}">
        <p14:creationId xmlns:p14="http://schemas.microsoft.com/office/powerpoint/2010/main" val="2567580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B43D19E-BFDB-4C92-8EDD-32EDDA8F41DF}" type="slidenum">
              <a:rPr lang="en-GB" smtClean="0"/>
              <a:pPr/>
              <a:t>9</a:t>
            </a:fld>
            <a:endParaRPr lang="en-GB" dirty="0"/>
          </a:p>
        </p:txBody>
      </p:sp>
    </p:spTree>
    <p:extLst>
      <p:ext uri="{BB962C8B-B14F-4D97-AF65-F5344CB8AC3E}">
        <p14:creationId xmlns:p14="http://schemas.microsoft.com/office/powerpoint/2010/main" val="1873797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B43D19E-BFDB-4C92-8EDD-32EDDA8F41DF}" type="slidenum">
              <a:rPr lang="en-GB" smtClean="0"/>
              <a:pPr/>
              <a:t>10</a:t>
            </a:fld>
            <a:endParaRPr lang="en-GB" dirty="0"/>
          </a:p>
        </p:txBody>
      </p:sp>
    </p:spTree>
    <p:extLst>
      <p:ext uri="{BB962C8B-B14F-4D97-AF65-F5344CB8AC3E}">
        <p14:creationId xmlns:p14="http://schemas.microsoft.com/office/powerpoint/2010/main" val="31007661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with pictur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760CE49-6CBA-46C7-B4F8-C02A44448DE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7931" b="7931"/>
          <a:stretch/>
        </p:blipFill>
        <p:spPr>
          <a:xfrm>
            <a:off x="0" y="0"/>
            <a:ext cx="12198350" cy="6858000"/>
          </a:xfrm>
          <a:prstGeom prst="rect">
            <a:avLst/>
          </a:prstGeom>
        </p:spPr>
      </p:pic>
      <p:sp>
        <p:nvSpPr>
          <p:cNvPr id="16" name="Freeform 56">
            <a:extLst>
              <a:ext uri="{FF2B5EF4-FFF2-40B4-BE49-F238E27FC236}">
                <a16:creationId xmlns:a16="http://schemas.microsoft.com/office/drawing/2014/main" id="{13A7AC18-CF42-4EC5-8D40-441EAE30A06C}"/>
              </a:ext>
            </a:extLst>
          </p:cNvPr>
          <p:cNvSpPr/>
          <p:nvPr userDrawn="1"/>
        </p:nvSpPr>
        <p:spPr>
          <a:xfrm>
            <a:off x="590550" y="908050"/>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867939" y="2066609"/>
            <a:ext cx="4328932" cy="979702"/>
          </a:xfrm>
        </p:spPr>
        <p:txBody>
          <a:bodyPr/>
          <a:lstStyle>
            <a:lvl1pPr>
              <a:lnSpc>
                <a:spcPct val="100000"/>
              </a:lnSpc>
              <a:spcAft>
                <a:spcPts val="600"/>
              </a:spcAft>
              <a:defRPr sz="3000" b="0">
                <a:solidFill>
                  <a:schemeClr val="tx1"/>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12" name="Subtitle 2"/>
          <p:cNvSpPr>
            <a:spLocks noGrp="1"/>
          </p:cNvSpPr>
          <p:nvPr>
            <p:ph type="subTitle" idx="1"/>
          </p:nvPr>
        </p:nvSpPr>
        <p:spPr>
          <a:xfrm>
            <a:off x="867939" y="3429000"/>
            <a:ext cx="4328932" cy="775869"/>
          </a:xfrm>
        </p:spPr>
        <p:txBody>
          <a:bodyPr/>
          <a:lstStyle>
            <a:lvl1pPr marL="0" indent="0" algn="l">
              <a:spcAft>
                <a:spcPts val="1200"/>
              </a:spcAft>
              <a:buNone/>
              <a:defRPr sz="1600">
                <a:solidFill>
                  <a:schemeClr val="tx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523398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81503700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09918" y="1137918"/>
            <a:ext cx="5387605" cy="5027931"/>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00828" y="1137918"/>
            <a:ext cx="5387605" cy="5027931"/>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Footer Placeholder 7"/>
          <p:cNvSpPr>
            <a:spLocks noGrp="1"/>
          </p:cNvSpPr>
          <p:nvPr>
            <p:ph type="ftr" sz="quarter" idx="10"/>
          </p:nvPr>
        </p:nvSpPr>
        <p:spPr/>
        <p:txBody>
          <a:bodyPr/>
          <a:lstStyle/>
          <a:p>
            <a:r>
              <a:rPr lang="en-US"/>
              <a:t>Aktuální stav trhu s elektřinou - 11/2023</a:t>
            </a:r>
            <a:endParaRPr lang="en-US" dirty="0"/>
          </a:p>
        </p:txBody>
      </p:sp>
    </p:spTree>
    <p:extLst>
      <p:ext uri="{BB962C8B-B14F-4D97-AF65-F5344CB8AC3E}">
        <p14:creationId xmlns:p14="http://schemas.microsoft.com/office/powerpoint/2010/main" val="3391415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r>
              <a:rPr lang="en-US"/>
              <a:t>Click to edit Master text styles</a:t>
            </a:r>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r>
              <a:rPr lang="en-US"/>
              <a:t>Click to edit Master text styles</a:t>
            </a:r>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US" dirty="0"/>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Footer Placeholder 7"/>
          <p:cNvSpPr>
            <a:spLocks noGrp="1"/>
          </p:cNvSpPr>
          <p:nvPr>
            <p:ph type="ftr" sz="quarter" idx="14"/>
          </p:nvPr>
        </p:nvSpPr>
        <p:spPr/>
        <p:txBody>
          <a:bodyPr/>
          <a:lstStyle/>
          <a:p>
            <a:r>
              <a:rPr lang="en-US"/>
              <a:t>Aktuální stav trhu s elektřinou - 11/2023</a:t>
            </a:r>
            <a:endParaRPr lang="en-US" dirty="0"/>
          </a:p>
        </p:txBody>
      </p:sp>
    </p:spTree>
    <p:extLst>
      <p:ext uri="{BB962C8B-B14F-4D97-AF65-F5344CB8AC3E}">
        <p14:creationId xmlns:p14="http://schemas.microsoft.com/office/powerpoint/2010/main" val="2561902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r>
              <a:rPr lang="en-US"/>
              <a:t>Click icon to add table</a:t>
            </a:r>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r>
              <a:rPr lang="en-US"/>
              <a:t>Click icon to add picture</a:t>
            </a:r>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7" name="Footer Placeholder 6"/>
          <p:cNvSpPr>
            <a:spLocks noGrp="1"/>
          </p:cNvSpPr>
          <p:nvPr>
            <p:ph type="ftr" sz="quarter" idx="19"/>
          </p:nvPr>
        </p:nvSpPr>
        <p:spPr/>
        <p:txBody>
          <a:bodyPr/>
          <a:lstStyle/>
          <a:p>
            <a:r>
              <a:rPr lang="en-US"/>
              <a:t>Aktuální stav trhu s elektřinou - 11/2023</a:t>
            </a:r>
            <a:endParaRPr lang="en-US" dirty="0"/>
          </a:p>
        </p:txBody>
      </p:sp>
    </p:spTree>
    <p:extLst>
      <p:ext uri="{BB962C8B-B14F-4D97-AF65-F5344CB8AC3E}">
        <p14:creationId xmlns:p14="http://schemas.microsoft.com/office/powerpoint/2010/main" val="2833100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s slide - centre">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a:t>Click to 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FFE600"/>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latin typeface="+mn-lt"/>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
        <p:nvSpPr>
          <p:cNvPr id="2" name="Footer Placeholder 1"/>
          <p:cNvSpPr>
            <a:spLocks noGrp="1"/>
          </p:cNvSpPr>
          <p:nvPr>
            <p:ph type="ftr" sz="quarter" idx="13"/>
          </p:nvPr>
        </p:nvSpPr>
        <p:spPr/>
        <p:txBody>
          <a:bodyPr/>
          <a:lstStyle/>
          <a:p>
            <a:r>
              <a:rPr lang="en-US"/>
              <a:t>Aktuální stav trhu s elektřinou - 11/2023</a:t>
            </a:r>
            <a:endParaRPr lang="en-US" dirty="0"/>
          </a:p>
        </p:txBody>
      </p:sp>
    </p:spTree>
    <p:extLst>
      <p:ext uri="{BB962C8B-B14F-4D97-AF65-F5344CB8AC3E}">
        <p14:creationId xmlns:p14="http://schemas.microsoft.com/office/powerpoint/2010/main" val="3521220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s slide - left side">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90550" y="2529000"/>
            <a:ext cx="5292000" cy="1800000"/>
          </a:xfrm>
        </p:spPr>
        <p:txBody>
          <a:bodyPr lIns="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a:t>Click to 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90550" y="4635000"/>
            <a:ext cx="5292000" cy="316838"/>
          </a:xfrm>
        </p:spPr>
        <p:txBody>
          <a:bodyPr lIns="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tx2"/>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90550" y="4973677"/>
            <a:ext cx="5292000" cy="316838"/>
          </a:xfrm>
        </p:spPr>
        <p:txBody>
          <a:bodyPr lIns="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bg1"/>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
        <p:nvSpPr>
          <p:cNvPr id="2" name="Footer Placeholder 1"/>
          <p:cNvSpPr>
            <a:spLocks noGrp="1"/>
          </p:cNvSpPr>
          <p:nvPr>
            <p:ph type="ftr" sz="quarter" idx="13"/>
          </p:nvPr>
        </p:nvSpPr>
        <p:spPr/>
        <p:txBody>
          <a:bodyPr/>
          <a:lstStyle/>
          <a:p>
            <a:r>
              <a:rPr lang="en-US"/>
              <a:t>Aktuální stav trhu s elektřinou - 11/2023</a:t>
            </a:r>
            <a:endParaRPr lang="en-US" dirty="0"/>
          </a:p>
        </p:txBody>
      </p:sp>
    </p:spTree>
    <p:extLst>
      <p:ext uri="{BB962C8B-B14F-4D97-AF65-F5344CB8AC3E}">
        <p14:creationId xmlns:p14="http://schemas.microsoft.com/office/powerpoint/2010/main" val="2322284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6" name="Footer Placeholder 5"/>
          <p:cNvSpPr>
            <a:spLocks noGrp="1"/>
          </p:cNvSpPr>
          <p:nvPr>
            <p:ph type="ftr" sz="quarter" idx="11"/>
          </p:nvPr>
        </p:nvSpPr>
        <p:spPr/>
        <p:txBody>
          <a:bodyPr/>
          <a:lstStyle/>
          <a:p>
            <a:r>
              <a:rPr lang="en-US"/>
              <a:t>Aktuální stav trhu s elektřinou - 11/2023</a:t>
            </a:r>
            <a:endParaRPr lang="en-US" dirty="0"/>
          </a:p>
        </p:txBody>
      </p:sp>
    </p:spTree>
    <p:extLst>
      <p:ext uri="{BB962C8B-B14F-4D97-AF65-F5344CB8AC3E}">
        <p14:creationId xmlns:p14="http://schemas.microsoft.com/office/powerpoint/2010/main" val="3573040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Slide with pictur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r>
              <a:rPr lang="en-US"/>
              <a:t>Click icon to add picture</a:t>
            </a:r>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590550" y="2578743"/>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590550" y="3840384"/>
            <a:ext cx="4537959" cy="1055708"/>
          </a:xfrm>
        </p:spPr>
        <p:txBody>
          <a:bodyPr/>
          <a:lstStyle>
            <a:lvl1pPr marL="0" indent="0">
              <a:buNone/>
              <a:defRPr sz="1600"/>
            </a:lvl1pPr>
          </a:lstStyle>
          <a:p>
            <a:pPr lvl="0"/>
            <a:r>
              <a:rPr lang="en-IN" dirty="0"/>
              <a:t>text</a:t>
            </a:r>
          </a:p>
        </p:txBody>
      </p:sp>
      <p:sp>
        <p:nvSpPr>
          <p:cNvPr id="6" name="Footer Placeholder 5"/>
          <p:cNvSpPr>
            <a:spLocks noGrp="1"/>
          </p:cNvSpPr>
          <p:nvPr>
            <p:ph type="ftr" sz="quarter" idx="13"/>
          </p:nvPr>
        </p:nvSpPr>
        <p:spPr/>
        <p:txBody>
          <a:bodyPr/>
          <a:lstStyle/>
          <a:p>
            <a:r>
              <a:rPr lang="en-US"/>
              <a:t>Aktuální stav trhu s elektřinou - 11/2023</a:t>
            </a:r>
            <a:endParaRPr lang="en-US" dirty="0"/>
          </a:p>
        </p:txBody>
      </p:sp>
    </p:spTree>
    <p:extLst>
      <p:ext uri="{BB962C8B-B14F-4D97-AF65-F5344CB8AC3E}">
        <p14:creationId xmlns:p14="http://schemas.microsoft.com/office/powerpoint/2010/main" val="1580524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 Chapter slide">
    <p:spTree>
      <p:nvGrpSpPr>
        <p:cNvPr id="1" name=""/>
        <p:cNvGrpSpPr/>
        <p:nvPr/>
      </p:nvGrpSpPr>
      <p:grpSpPr>
        <a:xfrm>
          <a:off x="0" y="0"/>
          <a:ext cx="0" cy="0"/>
          <a:chOff x="0" y="0"/>
          <a:chExt cx="0" cy="0"/>
        </a:xfrm>
      </p:grpSpPr>
      <p:sp>
        <p:nvSpPr>
          <p:cNvPr id="5" name="Freeform 6"/>
          <p:cNvSpPr>
            <a:spLocks/>
          </p:cNvSpPr>
          <p:nvPr userDrawn="1"/>
        </p:nvSpPr>
        <p:spPr bwMode="gray">
          <a:xfrm>
            <a:off x="0" y="0"/>
            <a:ext cx="6022975" cy="5334000"/>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 name="Text Placeholder 6"/>
          <p:cNvSpPr>
            <a:spLocks noGrp="1"/>
          </p:cNvSpPr>
          <p:nvPr>
            <p:ph type="body" sz="quarter" idx="13"/>
          </p:nvPr>
        </p:nvSpPr>
        <p:spPr>
          <a:xfrm>
            <a:off x="617537" y="908050"/>
            <a:ext cx="4787900" cy="1536700"/>
          </a:xfrm>
        </p:spPr>
        <p:txBody>
          <a:bodyPr/>
          <a:lstStyle>
            <a:lvl1pPr marL="0" indent="0">
              <a:buNone/>
              <a:defRPr sz="3000">
                <a:solidFill>
                  <a:schemeClr val="bg2"/>
                </a:solidFill>
              </a:defRPr>
            </a:lvl1pPr>
          </a:lstStyle>
          <a:p>
            <a:pPr lvl="0"/>
            <a:r>
              <a:rPr lang="en-US"/>
              <a:t>Click to edit Master text styles</a:t>
            </a:r>
          </a:p>
        </p:txBody>
      </p:sp>
      <p:sp>
        <p:nvSpPr>
          <p:cNvPr id="8" name="Footer Placeholder 7"/>
          <p:cNvSpPr>
            <a:spLocks noGrp="1"/>
          </p:cNvSpPr>
          <p:nvPr>
            <p:ph type="ftr" sz="quarter" idx="14"/>
          </p:nvPr>
        </p:nvSpPr>
        <p:spPr/>
        <p:txBody>
          <a:bodyPr/>
          <a:lstStyle/>
          <a:p>
            <a:r>
              <a:rPr lang="en-US"/>
              <a:t>Aktuální stav trhu s elektřinou - 11/2023</a:t>
            </a:r>
            <a:endParaRPr lang="en-US" dirty="0"/>
          </a:p>
        </p:txBody>
      </p:sp>
    </p:spTree>
    <p:extLst>
      <p:ext uri="{BB962C8B-B14F-4D97-AF65-F5344CB8AC3E}">
        <p14:creationId xmlns:p14="http://schemas.microsoft.com/office/powerpoint/2010/main" val="40529053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 Chapter slide - tranparency">
    <p:spTree>
      <p:nvGrpSpPr>
        <p:cNvPr id="1" name=""/>
        <p:cNvGrpSpPr/>
        <p:nvPr/>
      </p:nvGrpSpPr>
      <p:grpSpPr>
        <a:xfrm>
          <a:off x="0" y="0"/>
          <a:ext cx="0" cy="0"/>
          <a:chOff x="0" y="0"/>
          <a:chExt cx="0" cy="0"/>
        </a:xfrm>
      </p:grpSpPr>
      <p:sp>
        <p:nvSpPr>
          <p:cNvPr id="8" name="Freeform 6"/>
          <p:cNvSpPr>
            <a:spLocks/>
          </p:cNvSpPr>
          <p:nvPr userDrawn="1"/>
        </p:nvSpPr>
        <p:spPr bwMode="gray">
          <a:xfrm>
            <a:off x="-1" y="0"/>
            <a:ext cx="6022975" cy="5334000"/>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 name="Text Placeholder 6"/>
          <p:cNvSpPr>
            <a:spLocks noGrp="1"/>
          </p:cNvSpPr>
          <p:nvPr>
            <p:ph type="body" sz="quarter" idx="13"/>
          </p:nvPr>
        </p:nvSpPr>
        <p:spPr>
          <a:xfrm>
            <a:off x="617536" y="908050"/>
            <a:ext cx="4787900" cy="1536700"/>
          </a:xfrm>
        </p:spPr>
        <p:txBody>
          <a:bodyPr/>
          <a:lstStyle>
            <a:lvl1pPr marL="0" indent="0">
              <a:buNone/>
              <a:defRPr sz="3000">
                <a:solidFill>
                  <a:schemeClr val="bg2"/>
                </a:solidFill>
              </a:defRPr>
            </a:lvl1pPr>
          </a:lstStyle>
          <a:p>
            <a:pPr lvl="0"/>
            <a:r>
              <a:rPr lang="en-US"/>
              <a:t>Click to edit Master text styles</a:t>
            </a:r>
          </a:p>
        </p:txBody>
      </p:sp>
      <p:sp>
        <p:nvSpPr>
          <p:cNvPr id="6" name="Footer Placeholder 5"/>
          <p:cNvSpPr>
            <a:spLocks noGrp="1"/>
          </p:cNvSpPr>
          <p:nvPr>
            <p:ph type="ftr" sz="quarter" idx="14"/>
          </p:nvPr>
        </p:nvSpPr>
        <p:spPr/>
        <p:txBody>
          <a:bodyPr/>
          <a:lstStyle/>
          <a:p>
            <a:r>
              <a:rPr lang="en-US"/>
              <a:t>Aktuální stav trhu s elektřinou - 11/2023</a:t>
            </a:r>
            <a:endParaRPr lang="en-US" dirty="0"/>
          </a:p>
        </p:txBody>
      </p:sp>
    </p:spTree>
    <p:extLst>
      <p:ext uri="{BB962C8B-B14F-4D97-AF65-F5344CB8AC3E}">
        <p14:creationId xmlns:p14="http://schemas.microsoft.com/office/powerpoint/2010/main" val="2896458007"/>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ter slide no pictur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590549" y="2851522"/>
            <a:ext cx="5508625"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9" name="Footer Placeholder 8"/>
          <p:cNvSpPr>
            <a:spLocks noGrp="1"/>
          </p:cNvSpPr>
          <p:nvPr>
            <p:ph type="ftr" sz="quarter" idx="11"/>
          </p:nvPr>
        </p:nvSpPr>
        <p:spPr/>
        <p:txBody>
          <a:bodyPr/>
          <a:lstStyle/>
          <a:p>
            <a:r>
              <a:rPr lang="en-US"/>
              <a:t>Aktuální stav trhu s elektřinou - 11/2023</a:t>
            </a:r>
            <a:endParaRPr lang="en-US" dirty="0"/>
          </a:p>
        </p:txBody>
      </p:sp>
    </p:spTree>
    <p:extLst>
      <p:ext uri="{BB962C8B-B14F-4D97-AF65-F5344CB8AC3E}">
        <p14:creationId xmlns:p14="http://schemas.microsoft.com/office/powerpoint/2010/main" val="3893704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slide with pictur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AF2DCA9-8231-479E-BFFD-4A918BD873E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825" r="12880" b="19705"/>
          <a:stretch/>
        </p:blipFill>
        <p:spPr>
          <a:xfrm>
            <a:off x="0" y="0"/>
            <a:ext cx="12198350" cy="6858000"/>
          </a:xfrm>
          <a:prstGeom prst="rect">
            <a:avLst/>
          </a:prstGeom>
        </p:spPr>
      </p:pic>
      <p:sp>
        <p:nvSpPr>
          <p:cNvPr id="18" name="Freeform 56">
            <a:extLst>
              <a:ext uri="{FF2B5EF4-FFF2-40B4-BE49-F238E27FC236}">
                <a16:creationId xmlns:a16="http://schemas.microsoft.com/office/drawing/2014/main" id="{3961D014-0200-484E-852A-9ABE2110BEEE}"/>
              </a:ext>
            </a:extLst>
          </p:cNvPr>
          <p:cNvSpPr/>
          <p:nvPr userDrawn="1"/>
        </p:nvSpPr>
        <p:spPr>
          <a:xfrm>
            <a:off x="590550" y="668641"/>
            <a:ext cx="4199969" cy="3050885"/>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 name="Title 1"/>
          <p:cNvSpPr>
            <a:spLocks noGrp="1"/>
          </p:cNvSpPr>
          <p:nvPr>
            <p:ph type="ctrTitle"/>
          </p:nvPr>
        </p:nvSpPr>
        <p:spPr>
          <a:xfrm>
            <a:off x="837200" y="1693501"/>
            <a:ext cx="3645900" cy="979702"/>
          </a:xfrm>
        </p:spPr>
        <p:txBody>
          <a:bodyPr/>
          <a:lstStyle>
            <a:lvl1pPr>
              <a:lnSpc>
                <a:spcPct val="100000"/>
              </a:lnSpc>
              <a:spcAft>
                <a:spcPts val="600"/>
              </a:spcAft>
              <a:defRPr sz="3000" b="0">
                <a:solidFill>
                  <a:schemeClr val="tx1"/>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12" name="Subtitle 2"/>
          <p:cNvSpPr>
            <a:spLocks noGrp="1"/>
          </p:cNvSpPr>
          <p:nvPr>
            <p:ph type="subTitle" idx="1"/>
          </p:nvPr>
        </p:nvSpPr>
        <p:spPr>
          <a:xfrm>
            <a:off x="837200" y="2934783"/>
            <a:ext cx="3645900" cy="523162"/>
          </a:xfrm>
        </p:spPr>
        <p:txBody>
          <a:bodyPr/>
          <a:lstStyle>
            <a:lvl1pPr marL="0" indent="0" algn="l">
              <a:spcAft>
                <a:spcPts val="1200"/>
              </a:spcAft>
              <a:buNone/>
              <a:defRPr sz="1600">
                <a:solidFill>
                  <a:schemeClr val="tx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5237163"/>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9" name="TextBox 8"/>
          <p:cNvSpPr txBox="1"/>
          <p:nvPr userDrawn="1"/>
        </p:nvSpPr>
        <p:spPr>
          <a:xfrm>
            <a:off x="-2793856" y="0"/>
            <a:ext cx="2603356" cy="1438649"/>
          </a:xfrm>
          <a:prstGeom prst="rect">
            <a:avLst/>
          </a:prstGeom>
          <a:solidFill>
            <a:schemeClr val="tx2"/>
          </a:solidFill>
        </p:spPr>
        <p:txBody>
          <a:bodyPr wrap="square" lIns="72000" tIns="72000" rIns="72000" bIns="36000" rtlCol="0">
            <a:spAutoFit/>
          </a:bodyPr>
          <a:lstStyle/>
          <a:p>
            <a:pPr>
              <a:lnSpc>
                <a:spcPct val="85000"/>
              </a:lnSpc>
              <a:spcAft>
                <a:spcPts val="600"/>
              </a:spcAft>
              <a:buClr>
                <a:schemeClr val="accent2"/>
              </a:buClr>
              <a:buSzPct val="70000"/>
            </a:pPr>
            <a:r>
              <a:rPr lang="en-US" sz="1200" b="1" noProof="0" dirty="0">
                <a:latin typeface="EYInterstate" panose="02000503020000020004" pitchFamily="2" charset="0"/>
              </a:rPr>
              <a:t>DARK THEME X LIGHT THEME</a:t>
            </a:r>
          </a:p>
          <a:p>
            <a:pPr>
              <a:lnSpc>
                <a:spcPct val="85000"/>
              </a:lnSpc>
              <a:spcAft>
                <a:spcPts val="600"/>
              </a:spcAft>
              <a:buClr>
                <a:schemeClr val="accent2"/>
              </a:buClr>
              <a:buSzPct val="70000"/>
            </a:pPr>
            <a:r>
              <a:rPr lang="en-US" sz="1200" noProof="0" dirty="0"/>
              <a:t>With one click you can change color theme of the presentation (colors for the background, graphics, text, highlights and other elements).</a:t>
            </a:r>
          </a:p>
          <a:p>
            <a:pPr>
              <a:lnSpc>
                <a:spcPct val="85000"/>
              </a:lnSpc>
              <a:spcAft>
                <a:spcPts val="600"/>
              </a:spcAft>
              <a:buClr>
                <a:schemeClr val="accent2"/>
              </a:buClr>
              <a:buSzPct val="70000"/>
            </a:pPr>
            <a:r>
              <a:rPr lang="en-US" sz="1200" noProof="0" dirty="0"/>
              <a:t>Ribbon „EY Templates“ </a:t>
            </a:r>
            <a:r>
              <a:rPr lang="en-US" sz="1200" noProof="0" dirty="0">
                <a:sym typeface="Wingdings" panose="05000000000000000000" pitchFamily="2" charset="2"/>
              </a:rPr>
              <a:t> Themes</a:t>
            </a:r>
            <a:endParaRPr lang="en-US" sz="1200" noProof="0" dirty="0"/>
          </a:p>
          <a:p>
            <a:pPr>
              <a:lnSpc>
                <a:spcPct val="85000"/>
              </a:lnSpc>
              <a:spcAft>
                <a:spcPts val="600"/>
              </a:spcAft>
              <a:buClr>
                <a:schemeClr val="accent2"/>
              </a:buClr>
              <a:buSzPct val="70000"/>
            </a:pPr>
            <a:endParaRPr lang="en-US" sz="1200" noProof="0" dirty="0">
              <a:solidFill>
                <a:schemeClr val="bg1"/>
              </a:solidFill>
            </a:endParaRPr>
          </a:p>
        </p:txBody>
      </p:sp>
      <p:pic>
        <p:nvPicPr>
          <p:cNvPr id="10" name="Picture 9"/>
          <p:cNvPicPr>
            <a:picLocks noChangeAspect="1"/>
          </p:cNvPicPr>
          <p:nvPr userDrawn="1"/>
        </p:nvPicPr>
        <p:blipFill rotWithShape="1">
          <a:blip r:embed="rId3"/>
          <a:srcRect r="77955" b="75999"/>
          <a:stretch/>
        </p:blipFill>
        <p:spPr>
          <a:xfrm>
            <a:off x="-2725666" y="1314450"/>
            <a:ext cx="2350053" cy="1439154"/>
          </a:xfrm>
          <a:prstGeom prst="rect">
            <a:avLst/>
          </a:prstGeom>
        </p:spPr>
      </p:pic>
    </p:spTree>
    <p:extLst>
      <p:ext uri="{BB962C8B-B14F-4D97-AF65-F5344CB8AC3E}">
        <p14:creationId xmlns:p14="http://schemas.microsoft.com/office/powerpoint/2010/main" val="3699275822"/>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 slide with number">
    <p:spTree>
      <p:nvGrpSpPr>
        <p:cNvPr id="1" name=""/>
        <p:cNvGrpSpPr/>
        <p:nvPr/>
      </p:nvGrpSpPr>
      <p:grpSpPr>
        <a:xfrm>
          <a:off x="0" y="0"/>
          <a:ext cx="0" cy="0"/>
          <a:chOff x="0" y="0"/>
          <a:chExt cx="0" cy="0"/>
        </a:xfrm>
      </p:grpSpPr>
      <p:sp>
        <p:nvSpPr>
          <p:cNvPr id="8" name="Text Placeholder 7"/>
          <p:cNvSpPr>
            <a:spLocks noGrp="1"/>
          </p:cNvSpPr>
          <p:nvPr>
            <p:ph type="body" sz="quarter" idx="16" hasCustomPrompt="1"/>
          </p:nvPr>
        </p:nvSpPr>
        <p:spPr>
          <a:xfrm>
            <a:off x="590550" y="-863760"/>
            <a:ext cx="4392000" cy="4917600"/>
          </a:xfrm>
        </p:spPr>
        <p:txBody>
          <a:bodyPr/>
          <a:lstStyle>
            <a:lvl1pPr marL="0" indent="0">
              <a:buNone/>
              <a:defRPr lang="en-US" sz="55000" b="1" kern="1200" dirty="0" smtClean="0">
                <a:solidFill>
                  <a:srgbClr val="747480">
                    <a:alpha val="50000"/>
                  </a:srgbClr>
                </a:solidFill>
                <a:latin typeface="EYInterstate Light" panose="02000506000000020004" pitchFamily="2" charset="0"/>
                <a:ea typeface="+mn-ea"/>
                <a:cs typeface="+mn-cs"/>
              </a:defRPr>
            </a:lvl1pPr>
          </a:lstStyle>
          <a:p>
            <a:pPr marL="0" marR="0" lvl="0" indent="0" algn="l" defTabSz="755512" rtl="0" eaLnBrk="1" fontAlgn="auto" latinLnBrk="0" hangingPunct="1">
              <a:lnSpc>
                <a:spcPct val="100000"/>
              </a:lnSpc>
              <a:spcBef>
                <a:spcPts val="0"/>
              </a:spcBef>
              <a:spcAft>
                <a:spcPts val="150"/>
              </a:spcAft>
              <a:buClrTx/>
              <a:buSzTx/>
              <a:buFont typeface="Arial" panose="020B0604020202020204" pitchFamily="34" charset="0"/>
              <a:buNone/>
              <a:tabLst/>
            </a:pPr>
            <a:r>
              <a:rPr lang="en-US" dirty="0"/>
              <a:t>#</a:t>
            </a:r>
          </a:p>
        </p:txBody>
      </p:sp>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590549" y="2851522"/>
            <a:ext cx="5508625"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6" name="Footer Placeholder 5"/>
          <p:cNvSpPr>
            <a:spLocks noGrp="1"/>
          </p:cNvSpPr>
          <p:nvPr>
            <p:ph type="ftr" sz="quarter" idx="17"/>
          </p:nvPr>
        </p:nvSpPr>
        <p:spPr/>
        <p:txBody>
          <a:bodyPr/>
          <a:lstStyle/>
          <a:p>
            <a:r>
              <a:rPr lang="en-US"/>
              <a:t>Aktuální stav trhu s elektřinou - 11/2023</a:t>
            </a:r>
            <a:endParaRPr lang="en-US" dirty="0"/>
          </a:p>
        </p:txBody>
      </p:sp>
    </p:spTree>
    <p:extLst>
      <p:ext uri="{BB962C8B-B14F-4D97-AF65-F5344CB8AC3E}">
        <p14:creationId xmlns:p14="http://schemas.microsoft.com/office/powerpoint/2010/main" val="2716785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sclaimer CZ">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3BDE2E-2BCF-4140-945E-7D5610CDE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3" y="0"/>
            <a:ext cx="12192005" cy="6858000"/>
          </a:xfrm>
          <a:prstGeom prst="rect">
            <a:avLst/>
          </a:prstGeom>
        </p:spPr>
      </p:pic>
      <p:sp>
        <p:nvSpPr>
          <p:cNvPr id="5" name="TextBox 4">
            <a:extLst>
              <a:ext uri="{FF2B5EF4-FFF2-40B4-BE49-F238E27FC236}">
                <a16:creationId xmlns:a16="http://schemas.microsoft.com/office/drawing/2014/main" id="{0E68E9BD-8FB7-4984-B079-81329579BE9A}"/>
              </a:ext>
            </a:extLst>
          </p:cNvPr>
          <p:cNvSpPr txBox="1">
            <a:spLocks/>
          </p:cNvSpPr>
          <p:nvPr userDrawn="1"/>
        </p:nvSpPr>
        <p:spPr>
          <a:xfrm>
            <a:off x="598924" y="908050"/>
            <a:ext cx="3564261" cy="3006977"/>
          </a:xfrm>
          <a:prstGeom prst="rect">
            <a:avLst/>
          </a:prstGeom>
          <a:noFill/>
        </p:spPr>
        <p:txBody>
          <a:bodyPr wrap="square" lIns="0" tIns="36576" rIns="0" bIns="0" rtlCol="0" anchor="t">
            <a:spAutoFit/>
          </a:bodyPr>
          <a:lstStyle/>
          <a:p>
            <a:pPr lvl="0">
              <a:spcAft>
                <a:spcPts val="600"/>
              </a:spcAft>
              <a:buClr>
                <a:srgbClr val="FFD200"/>
              </a:buClr>
              <a:buSzPct val="70000"/>
              <a:defRPr/>
            </a:pPr>
            <a:r>
              <a:rPr kumimoji="0" lang="en-US" sz="1200" b="1" i="0" u="none" strike="noStrike" kern="0" cap="none" spc="0" normalizeH="0" baseline="0" noProof="0" dirty="0">
                <a:ln>
                  <a:noFill/>
                </a:ln>
                <a:solidFill>
                  <a:srgbClr val="FFE600"/>
                </a:solidFill>
                <a:effectLst/>
                <a:uLnTx/>
                <a:uFillTx/>
                <a:latin typeface="EYInterstate" panose="02000503020000020004" pitchFamily="2" charset="0"/>
              </a:rPr>
              <a:t>EY  </a:t>
            </a:r>
            <a:r>
              <a:rPr kumimoji="0" lang="en-US" sz="1200" b="0" i="0" u="none" strike="noStrike" kern="0" cap="none" spc="0" normalizeH="0" baseline="0" noProof="0" dirty="0">
                <a:ln>
                  <a:noFill/>
                </a:ln>
                <a:solidFill>
                  <a:srgbClr val="FFE600"/>
                </a:solidFill>
                <a:effectLst/>
                <a:uLnTx/>
                <a:uFillTx/>
                <a:latin typeface="EYInterstate" panose="02000503020000020004" pitchFamily="2" charset="0"/>
                <a:cs typeface="Arial"/>
              </a:rPr>
              <a:t>|  </a:t>
            </a:r>
            <a:r>
              <a:rPr lang="en-IN" sz="1200" kern="0" dirty="0">
                <a:solidFill>
                  <a:srgbClr val="FFE600"/>
                </a:solidFill>
                <a:latin typeface="EYInterstate" panose="02000503020000020004" pitchFamily="2" charset="0"/>
                <a:cs typeface="Arial"/>
              </a:rPr>
              <a:t>Building a better working world</a:t>
            </a:r>
            <a:endParaRPr kumimoji="0" lang="en-US" sz="1200" b="0" i="0" u="none" strike="noStrike" kern="0" cap="none" spc="0" normalizeH="0" baseline="0" noProof="0" dirty="0">
              <a:ln>
                <a:noFill/>
              </a:ln>
              <a:solidFill>
                <a:srgbClr val="FFE600"/>
              </a:solidFill>
              <a:effectLst/>
              <a:uLnTx/>
              <a:uFillTx/>
              <a:latin typeface="EYInterstate" panose="02000503020000020004" pitchFamily="2" charset="0"/>
              <a:cs typeface="Arial"/>
            </a:endParaRPr>
          </a:p>
          <a:p>
            <a:pPr marL="0" marR="0" lvl="0" indent="0" defTabSz="914400" eaLnBrk="1" fontAlgn="auto" latinLnBrk="0" hangingPunct="1">
              <a:lnSpc>
                <a:spcPct val="100000"/>
              </a:lnSpc>
              <a:spcBef>
                <a:spcPts val="0"/>
              </a:spcBef>
              <a:spcAft>
                <a:spcPts val="0"/>
              </a:spcAft>
              <a:buClr>
                <a:srgbClr val="FFD200"/>
              </a:buClr>
              <a:buSzPct val="70000"/>
              <a:buFontTx/>
              <a:buNone/>
              <a:tabLst/>
              <a:defRPr/>
            </a:pPr>
            <a:endParaRPr kumimoji="0" lang="en-US" sz="1100" b="0" i="0" u="none" strike="noStrike" kern="0" cap="none" spc="0" normalizeH="0" baseline="0" noProof="0" dirty="0">
              <a:ln>
                <a:noFill/>
              </a:ln>
              <a:solidFill>
                <a:srgbClr val="FFFFFF"/>
              </a:solidFill>
              <a:effectLst/>
              <a:uLnTx/>
              <a:uFillTx/>
              <a:latin typeface="+mj-lt"/>
              <a:cs typeface="Arial"/>
            </a:endParaRPr>
          </a:p>
          <a:p>
            <a:pPr lvl="0">
              <a:buClr>
                <a:srgbClr val="FFD200"/>
              </a:buClr>
              <a:buSzPct val="70000"/>
              <a:defRPr/>
            </a:pPr>
            <a:r>
              <a:rPr lang="cs-CZ" sz="1100" kern="0" noProof="0" dirty="0">
                <a:solidFill>
                  <a:srgbClr val="FFFFFF"/>
                </a:solidFill>
                <a:latin typeface="EYInterstate" panose="02000503020000020004" pitchFamily="2" charset="0"/>
              </a:rPr>
              <a:t>Smyslem EY je přispívat k tomu, aby svět fungoval lépe. Proto pomáháme klientům, našim zaměstnancům i širšímu společenství vytvářet dlouhodobé hodnoty </a:t>
            </a:r>
            <a:br>
              <a:rPr lang="cs-CZ" sz="1100" kern="0" noProof="0" dirty="0">
                <a:solidFill>
                  <a:srgbClr val="FFFFFF"/>
                </a:solidFill>
                <a:latin typeface="EYInterstate" panose="02000503020000020004" pitchFamily="2" charset="0"/>
              </a:rPr>
            </a:br>
            <a:r>
              <a:rPr lang="cs-CZ" sz="1100" kern="0" noProof="0" dirty="0">
                <a:solidFill>
                  <a:srgbClr val="FFFFFF"/>
                </a:solidFill>
                <a:latin typeface="EYInterstate" panose="02000503020000020004" pitchFamily="2" charset="0"/>
              </a:rPr>
              <a:t>a posilovat důvěru v kapitálové trhy. </a:t>
            </a:r>
          </a:p>
          <a:p>
            <a:pPr lvl="0">
              <a:buClr>
                <a:srgbClr val="FFD200"/>
              </a:buClr>
              <a:buSzPct val="70000"/>
              <a:defRPr/>
            </a:pPr>
            <a:endParaRPr lang="cs-CZ" sz="1100" kern="0" noProof="0" dirty="0">
              <a:solidFill>
                <a:srgbClr val="FFFFFF"/>
              </a:solidFill>
              <a:latin typeface="EYInterstate" panose="02000503020000020004" pitchFamily="2" charset="0"/>
            </a:endParaRPr>
          </a:p>
          <a:p>
            <a:pPr lvl="0">
              <a:buClr>
                <a:srgbClr val="FFD200"/>
              </a:buClr>
              <a:buSzPct val="70000"/>
              <a:defRPr/>
            </a:pPr>
            <a:r>
              <a:rPr lang="cs-CZ" sz="1100" kern="0" noProof="0" dirty="0">
                <a:solidFill>
                  <a:srgbClr val="FFFFFF"/>
                </a:solidFill>
                <a:latin typeface="EYInterstate" panose="02000503020000020004" pitchFamily="2" charset="0"/>
              </a:rPr>
              <a:t>Týmy odborníků EY, vybavené nejmodernějšími technologiemi, působí ve více než 150 zemích celého světa – provádějí audity a poskytují klientům širokou poradenskou podporu, která jim umožňuje růst, transformovat se a efektivně fungovat. </a:t>
            </a:r>
          </a:p>
          <a:p>
            <a:pPr lvl="0">
              <a:buClr>
                <a:srgbClr val="FFD200"/>
              </a:buClr>
              <a:buSzPct val="70000"/>
              <a:defRPr/>
            </a:pPr>
            <a:endParaRPr lang="cs-CZ" sz="1100" kern="0" noProof="0" dirty="0">
              <a:solidFill>
                <a:srgbClr val="FFFFFF"/>
              </a:solidFill>
              <a:latin typeface="EYInterstate" panose="02000503020000020004" pitchFamily="2" charset="0"/>
            </a:endParaRPr>
          </a:p>
          <a:p>
            <a:pPr lvl="0">
              <a:buClr>
                <a:srgbClr val="FFD200"/>
              </a:buClr>
              <a:buSzPct val="70000"/>
              <a:defRPr/>
            </a:pPr>
            <a:r>
              <a:rPr lang="cs-CZ" sz="1100" kern="0" noProof="0" dirty="0">
                <a:solidFill>
                  <a:srgbClr val="FFFFFF"/>
                </a:solidFill>
                <a:latin typeface="EYInterstate" panose="02000503020000020004" pitchFamily="2" charset="0"/>
              </a:rPr>
              <a:t>Naši auditoři, konzultanti, právní a daňoví poradci </a:t>
            </a:r>
            <a:br>
              <a:rPr lang="cs-CZ" sz="1100" kern="0" noProof="0" dirty="0">
                <a:solidFill>
                  <a:srgbClr val="FFFFFF"/>
                </a:solidFill>
                <a:latin typeface="EYInterstate" panose="02000503020000020004" pitchFamily="2" charset="0"/>
              </a:rPr>
            </a:br>
            <a:r>
              <a:rPr lang="cs-CZ" sz="1100" kern="0" noProof="0" dirty="0">
                <a:solidFill>
                  <a:srgbClr val="FFFFFF"/>
                </a:solidFill>
                <a:latin typeface="EYInterstate" panose="02000503020000020004" pitchFamily="2" charset="0"/>
              </a:rPr>
              <a:t>i odborníci na strategické a transakční poradenství </a:t>
            </a:r>
            <a:br>
              <a:rPr lang="cs-CZ" sz="1100" kern="0" noProof="0" dirty="0">
                <a:solidFill>
                  <a:srgbClr val="FFFFFF"/>
                </a:solidFill>
                <a:latin typeface="EYInterstate" panose="02000503020000020004" pitchFamily="2" charset="0"/>
              </a:rPr>
            </a:br>
            <a:r>
              <a:rPr lang="cs-CZ" sz="1100" kern="0" noProof="0" dirty="0">
                <a:solidFill>
                  <a:srgbClr val="FFFFFF"/>
                </a:solidFill>
                <a:latin typeface="EYInterstate" panose="02000503020000020004" pitchFamily="2" charset="0"/>
              </a:rPr>
              <a:t>si kladou ty správné otázky a dokážou najít ty správné odpovědi na složité problémy dnešního světa.</a:t>
            </a:r>
          </a:p>
        </p:txBody>
      </p:sp>
      <p:sp>
        <p:nvSpPr>
          <p:cNvPr id="7" name="TextBox 6">
            <a:extLst>
              <a:ext uri="{FF2B5EF4-FFF2-40B4-BE49-F238E27FC236}">
                <a16:creationId xmlns:a16="http://schemas.microsoft.com/office/drawing/2014/main" id="{A429E01A-367F-4629-AA87-D8BF73890D2E}"/>
              </a:ext>
            </a:extLst>
          </p:cNvPr>
          <p:cNvSpPr txBox="1">
            <a:spLocks/>
          </p:cNvSpPr>
          <p:nvPr userDrawn="1"/>
        </p:nvSpPr>
        <p:spPr>
          <a:xfrm>
            <a:off x="8289616" y="908050"/>
            <a:ext cx="3309810" cy="2786404"/>
          </a:xfrm>
          <a:prstGeom prst="rect">
            <a:avLst/>
          </a:prstGeom>
          <a:noFill/>
        </p:spPr>
        <p:txBody>
          <a:bodyPr wrap="square" lIns="0" tIns="36576" rIns="0" bIns="0" rtlCol="0" anchor="t">
            <a:spAutoFit/>
          </a:bodyPr>
          <a:lstStyle/>
          <a:p>
            <a:pPr lvl="0">
              <a:buClr>
                <a:srgbClr val="FFD200"/>
              </a:buClr>
              <a:buSzPct val="70000"/>
              <a:defRPr/>
            </a:pPr>
            <a:r>
              <a:rPr lang="cs-CZ" sz="800" kern="0" noProof="0" dirty="0">
                <a:solidFill>
                  <a:srgbClr val="FFFFFF"/>
                </a:solidFill>
                <a:latin typeface="+mj-lt"/>
              </a:rPr>
              <a:t>Název EY zahrnuje celosvětovou organizaci a může zahrnovat jednu </a:t>
            </a:r>
            <a:br>
              <a:rPr lang="cs-CZ" sz="800" kern="0" noProof="0" dirty="0">
                <a:solidFill>
                  <a:srgbClr val="FFFFFF"/>
                </a:solidFill>
                <a:latin typeface="+mj-lt"/>
              </a:rPr>
            </a:br>
            <a:r>
              <a:rPr lang="cs-CZ" sz="800" kern="0" noProof="0" dirty="0">
                <a:solidFill>
                  <a:srgbClr val="FFFFFF"/>
                </a:solidFill>
                <a:latin typeface="+mj-lt"/>
              </a:rPr>
              <a:t>či více členských firem Ernst &amp; </a:t>
            </a:r>
            <a:r>
              <a:rPr lang="en-US" sz="800" kern="0" noProof="0" dirty="0">
                <a:solidFill>
                  <a:srgbClr val="FFFFFF"/>
                </a:solidFill>
                <a:latin typeface="+mj-lt"/>
              </a:rPr>
              <a:t>Young Global </a:t>
            </a:r>
            <a:r>
              <a:rPr lang="cs-CZ" sz="800" kern="0" noProof="0" dirty="0">
                <a:solidFill>
                  <a:srgbClr val="FFFFFF"/>
                </a:solidFill>
                <a:latin typeface="+mj-lt"/>
              </a:rPr>
              <a:t>Limited, z nichž každá je samostatnou právnickou osobou. Ernst &amp; </a:t>
            </a:r>
            <a:r>
              <a:rPr lang="en-US" sz="800" kern="0" noProof="0" dirty="0">
                <a:solidFill>
                  <a:srgbClr val="FFFFFF"/>
                </a:solidFill>
                <a:latin typeface="+mj-lt"/>
              </a:rPr>
              <a:t>Young Global </a:t>
            </a:r>
            <a:r>
              <a:rPr lang="cs-CZ" sz="800" kern="0" noProof="0" dirty="0">
                <a:solidFill>
                  <a:srgbClr val="FFFFFF"/>
                </a:solidFill>
                <a:latin typeface="+mj-lt"/>
              </a:rPr>
              <a:t>Limited je britská společnost s ručením omezeným garancí, která neposkytuje služby klientům. Informace o tom, jak EY shromažďuje a používá osobní údaje, a o právech fyzických osob stanovených právními předpisy o ochraně osobních údajů jsou k dispozici na ey.com/</a:t>
            </a:r>
            <a:r>
              <a:rPr lang="en-US" sz="800" kern="0" noProof="0" dirty="0">
                <a:solidFill>
                  <a:srgbClr val="FFFFFF"/>
                </a:solidFill>
                <a:latin typeface="+mj-lt"/>
              </a:rPr>
              <a:t>privacy</a:t>
            </a:r>
            <a:r>
              <a:rPr lang="cs-CZ" sz="800" kern="0" noProof="0" dirty="0">
                <a:solidFill>
                  <a:srgbClr val="FFFFFF"/>
                </a:solidFill>
                <a:latin typeface="+mj-lt"/>
              </a:rPr>
              <a:t>. Členské firmy EY neposkytují právní služby v zemích, kde to zákon neumožňuje. Podrobnější informace o naší organizaci najdete na našich webových stránkách ey.com. </a:t>
            </a:r>
          </a:p>
          <a:p>
            <a:pPr lvl="0">
              <a:buClr>
                <a:srgbClr val="FFD200"/>
              </a:buClr>
              <a:buSzPct val="70000"/>
              <a:defRPr/>
            </a:pPr>
            <a:endParaRPr lang="en-IN" sz="800" kern="0" dirty="0">
              <a:solidFill>
                <a:srgbClr val="FFFFFF"/>
              </a:solidFill>
              <a:latin typeface="+mj-lt"/>
            </a:endParaRPr>
          </a:p>
          <a:p>
            <a:pPr marL="0" marR="0" lvl="0" indent="0" algn="l" defTabSz="914400" rtl="0" eaLnBrk="1" fontAlgn="base" latinLnBrk="0" hangingPunct="1">
              <a:lnSpc>
                <a:spcPct val="100000"/>
              </a:lnSpc>
              <a:spcBef>
                <a:spcPct val="0"/>
              </a:spcBef>
              <a:spcAft>
                <a:spcPts val="1013"/>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202</a:t>
            </a:r>
            <a: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3</a:t>
            </a: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Ernst &amp; Young, </a:t>
            </a:r>
            <a: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s.r.o. </a:t>
            </a: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Ernst &amp; Young Audit, </a:t>
            </a:r>
            <a: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s.r.o. </a:t>
            </a: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a:t>
            </a:r>
            <a:b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b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E &amp; Y Valuations </a:t>
            </a:r>
            <a: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s.r.o. | EY </a:t>
            </a: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Law</a:t>
            </a:r>
            <a: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advokátní kancelář, s.r.o.</a:t>
            </a:r>
            <a:b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br>
            <a: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Všechna práva vyhrazena. </a:t>
            </a:r>
          </a:p>
          <a:p>
            <a:pPr marL="0" marR="0" lvl="0" indent="0" algn="l" defTabSz="914400" rtl="0" eaLnBrk="1" fontAlgn="base" latinLnBrk="0" hangingPunct="1">
              <a:lnSpc>
                <a:spcPct val="100000"/>
              </a:lnSpc>
              <a:spcBef>
                <a:spcPct val="0"/>
              </a:spcBef>
              <a:spcAft>
                <a:spcPts val="1013"/>
              </a:spcAft>
              <a:buClrTx/>
              <a:buSzTx/>
              <a:buFontTx/>
              <a:buNone/>
              <a:tabLst/>
              <a:defRPr/>
            </a:pPr>
            <a:r>
              <a:rPr lang="cs-CZ" sz="800" kern="0" noProof="0" dirty="0">
                <a:solidFill>
                  <a:srgbClr val="FFFFFF"/>
                </a:solidFill>
              </a:rPr>
              <a:t>Tento materiál má pouze všeobecný informační charakter, na který není možné spoléhat se jako na poskytnutí účetního, daňového ani jiného odborného poradenství. V případě potřeby se prosím obraťte </a:t>
            </a:r>
            <a:br>
              <a:rPr lang="cs-CZ" sz="800" kern="0" noProof="0" dirty="0">
                <a:solidFill>
                  <a:srgbClr val="FFFFFF"/>
                </a:solidFill>
              </a:rPr>
            </a:br>
            <a:r>
              <a:rPr lang="cs-CZ" sz="800" kern="0" noProof="0" dirty="0">
                <a:solidFill>
                  <a:srgbClr val="FFFFFF"/>
                </a:solidFill>
              </a:rPr>
              <a:t>na svého konkrétního poradce.</a:t>
            </a:r>
          </a:p>
          <a:p>
            <a:pPr>
              <a:buClr>
                <a:srgbClr val="FFD200"/>
              </a:buClr>
              <a:buSzPct val="70000"/>
              <a:defRPr/>
            </a:pPr>
            <a:endParaRPr lang="en-IN" sz="700" kern="0" dirty="0">
              <a:solidFill>
                <a:srgbClr val="FFFFFF"/>
              </a:solidFill>
            </a:endParaRPr>
          </a:p>
          <a:p>
            <a:pPr lvl="0">
              <a:spcAft>
                <a:spcPts val="600"/>
              </a:spcAft>
              <a:buClr>
                <a:srgbClr val="FFD200"/>
              </a:buClr>
              <a:buSzPct val="70000"/>
              <a:defRPr/>
            </a:pPr>
            <a:r>
              <a:rPr lang="en-IN" sz="1100" kern="0" dirty="0">
                <a:solidFill>
                  <a:srgbClr val="FFFFFF"/>
                </a:solidFill>
                <a:latin typeface="EYInterstate" panose="02000503020000020004" pitchFamily="2" charset="0"/>
              </a:rPr>
              <a:t>ey.com</a:t>
            </a:r>
          </a:p>
        </p:txBody>
      </p:sp>
    </p:spTree>
    <p:extLst>
      <p:ext uri="{BB962C8B-B14F-4D97-AF65-F5344CB8AC3E}">
        <p14:creationId xmlns:p14="http://schemas.microsoft.com/office/powerpoint/2010/main" val="1907439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sclaimer EN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3BDE2E-2BCF-4140-945E-7D5610CDE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3" y="0"/>
            <a:ext cx="12192005" cy="6858000"/>
          </a:xfrm>
          <a:prstGeom prst="rect">
            <a:avLst/>
          </a:prstGeom>
        </p:spPr>
      </p:pic>
      <p:sp>
        <p:nvSpPr>
          <p:cNvPr id="6" name="TextBox 5">
            <a:extLst>
              <a:ext uri="{FF2B5EF4-FFF2-40B4-BE49-F238E27FC236}">
                <a16:creationId xmlns:a16="http://schemas.microsoft.com/office/drawing/2014/main" id="{356043E5-4D4E-46F9-8502-1A2C82EA3931}"/>
              </a:ext>
            </a:extLst>
          </p:cNvPr>
          <p:cNvSpPr txBox="1">
            <a:spLocks/>
          </p:cNvSpPr>
          <p:nvPr userDrawn="1"/>
        </p:nvSpPr>
        <p:spPr>
          <a:xfrm>
            <a:off x="601940" y="908050"/>
            <a:ext cx="3205138" cy="2668423"/>
          </a:xfrm>
          <a:prstGeom prst="rect">
            <a:avLst/>
          </a:prstGeom>
          <a:noFill/>
        </p:spPr>
        <p:txBody>
          <a:bodyPr wrap="square" lIns="0" tIns="36576" rIns="0" bIns="0" rtlCol="0" anchor="t">
            <a:spAutoFit/>
          </a:bodyPr>
          <a:lstStyle/>
          <a:p>
            <a:pPr lvl="0">
              <a:spcAft>
                <a:spcPts val="600"/>
              </a:spcAft>
              <a:buClr>
                <a:srgbClr val="FFD200"/>
              </a:buClr>
              <a:buSzPct val="70000"/>
              <a:defRPr/>
            </a:pPr>
            <a:r>
              <a:rPr kumimoji="0" lang="en-US" sz="1200" b="1" i="0" u="none" strike="noStrike" kern="0" cap="none" spc="0" normalizeH="0" baseline="0" noProof="0" dirty="0">
                <a:ln>
                  <a:noFill/>
                </a:ln>
                <a:solidFill>
                  <a:srgbClr val="FFE600"/>
                </a:solidFill>
                <a:effectLst/>
                <a:uLnTx/>
                <a:uFillTx/>
                <a:latin typeface="EYInterstate" panose="02000503020000020004" pitchFamily="2" charset="0"/>
              </a:rPr>
              <a:t>EY  </a:t>
            </a:r>
            <a:r>
              <a:rPr kumimoji="0" lang="en-US" sz="1200" b="0" i="0" u="none" strike="noStrike" kern="0" cap="none" spc="0" normalizeH="0" baseline="0" noProof="0" dirty="0">
                <a:ln>
                  <a:noFill/>
                </a:ln>
                <a:solidFill>
                  <a:srgbClr val="FFE600"/>
                </a:solidFill>
                <a:effectLst/>
                <a:uLnTx/>
                <a:uFillTx/>
                <a:latin typeface="EYInterstate" panose="02000503020000020004" pitchFamily="2" charset="0"/>
                <a:cs typeface="Arial"/>
              </a:rPr>
              <a:t>|  </a:t>
            </a:r>
            <a:r>
              <a:rPr lang="en-IN" sz="1200" kern="0" dirty="0">
                <a:solidFill>
                  <a:srgbClr val="FFE600"/>
                </a:solidFill>
                <a:latin typeface="EYInterstate" panose="02000503020000020004" pitchFamily="2" charset="0"/>
                <a:cs typeface="Arial"/>
              </a:rPr>
              <a:t>Building a better working world</a:t>
            </a:r>
            <a:endParaRPr kumimoji="0" lang="en-US" sz="1200" b="0" i="0" u="none" strike="noStrike" kern="0" cap="none" spc="0" normalizeH="0" baseline="0" noProof="0" dirty="0">
              <a:ln>
                <a:noFill/>
              </a:ln>
              <a:solidFill>
                <a:srgbClr val="FFE600"/>
              </a:solidFill>
              <a:effectLst/>
              <a:uLnTx/>
              <a:uFillTx/>
              <a:latin typeface="EYInterstate" panose="02000503020000020004" pitchFamily="2" charset="0"/>
              <a:cs typeface="Arial"/>
            </a:endParaRPr>
          </a:p>
          <a:p>
            <a:pPr marL="0" marR="0" lvl="0" indent="0" defTabSz="914400" eaLnBrk="1" fontAlgn="auto" latinLnBrk="0" hangingPunct="1">
              <a:lnSpc>
                <a:spcPct val="100000"/>
              </a:lnSpc>
              <a:spcBef>
                <a:spcPts val="0"/>
              </a:spcBef>
              <a:spcAft>
                <a:spcPts val="0"/>
              </a:spcAft>
              <a:buClr>
                <a:srgbClr val="FFD200"/>
              </a:buClr>
              <a:buSzPct val="70000"/>
              <a:buFontTx/>
              <a:buNone/>
              <a:tabLst/>
              <a:defRPr/>
            </a:pPr>
            <a:endParaRPr kumimoji="0" lang="en-US" sz="1100" b="0" i="0" u="none" strike="noStrike" kern="0" cap="none" spc="0" normalizeH="0" baseline="0" noProof="0" dirty="0">
              <a:ln>
                <a:noFill/>
              </a:ln>
              <a:solidFill>
                <a:srgbClr val="FFFFFF"/>
              </a:solidFill>
              <a:effectLst/>
              <a:uLnTx/>
              <a:uFillTx/>
              <a:latin typeface="+mj-lt"/>
              <a:cs typeface="Arial"/>
            </a:endParaRPr>
          </a:p>
          <a:p>
            <a:pPr lvl="0">
              <a:buClr>
                <a:srgbClr val="FFD200"/>
              </a:buClr>
              <a:buSzPct val="70000"/>
              <a:defRPr/>
            </a:pPr>
            <a:r>
              <a:rPr lang="en-IN" sz="1100" kern="0" dirty="0">
                <a:solidFill>
                  <a:srgbClr val="FFFFFF"/>
                </a:solidFill>
                <a:latin typeface="EYInterstate" panose="02000503020000020004" pitchFamily="2" charset="0"/>
              </a:rPr>
              <a:t>EY exists to build a better working world, helping to create long-term value for clients, people and society and build trust in the capital markets. </a:t>
            </a:r>
          </a:p>
          <a:p>
            <a:pPr lvl="0">
              <a:buClr>
                <a:srgbClr val="FFD200"/>
              </a:buClr>
              <a:buSzPct val="70000"/>
              <a:defRPr/>
            </a:pPr>
            <a:endParaRPr lang="en-IN" sz="1100" kern="0" dirty="0">
              <a:solidFill>
                <a:srgbClr val="FFFFFF"/>
              </a:solidFill>
              <a:latin typeface="EYInterstate" panose="02000503020000020004" pitchFamily="2" charset="0"/>
            </a:endParaRPr>
          </a:p>
          <a:p>
            <a:pPr lvl="0">
              <a:buClr>
                <a:srgbClr val="FFD200"/>
              </a:buClr>
              <a:buSzPct val="70000"/>
              <a:defRPr/>
            </a:pPr>
            <a:r>
              <a:rPr lang="en-IN" sz="1100" kern="0" dirty="0">
                <a:solidFill>
                  <a:srgbClr val="FFFFFF"/>
                </a:solidFill>
                <a:latin typeface="EYInterstate" panose="02000503020000020004" pitchFamily="2" charset="0"/>
              </a:rPr>
              <a:t>Enabled by data and technology, diverse EY teams in over 150 countries provide trust through assurance and help clients grow, transform and operate. </a:t>
            </a:r>
          </a:p>
          <a:p>
            <a:pPr lvl="0">
              <a:buClr>
                <a:srgbClr val="FFD200"/>
              </a:buClr>
              <a:buSzPct val="70000"/>
              <a:defRPr/>
            </a:pPr>
            <a:endParaRPr lang="en-IN" sz="1100" kern="0" dirty="0">
              <a:solidFill>
                <a:srgbClr val="FFFFFF"/>
              </a:solidFill>
              <a:latin typeface="EYInterstate" panose="02000503020000020004" pitchFamily="2" charset="0"/>
            </a:endParaRPr>
          </a:p>
          <a:p>
            <a:pPr lvl="0">
              <a:buClr>
                <a:srgbClr val="FFD200"/>
              </a:buClr>
              <a:buSzPct val="70000"/>
              <a:defRPr/>
            </a:pPr>
            <a:r>
              <a:rPr lang="en-IN" sz="1100" kern="0" dirty="0">
                <a:solidFill>
                  <a:srgbClr val="FFFFFF"/>
                </a:solidFill>
                <a:latin typeface="EYInterstate" panose="02000503020000020004" pitchFamily="2" charset="0"/>
              </a:rPr>
              <a:t>Working across assurance, consulting, law, strategy, tax and transactions, EY teams ask better questions to find new answers for the complex issues facing our world today.</a:t>
            </a:r>
          </a:p>
        </p:txBody>
      </p:sp>
      <p:sp>
        <p:nvSpPr>
          <p:cNvPr id="7" name="TextBox 6">
            <a:extLst>
              <a:ext uri="{FF2B5EF4-FFF2-40B4-BE49-F238E27FC236}">
                <a16:creationId xmlns:a16="http://schemas.microsoft.com/office/drawing/2014/main" id="{DDB745ED-4969-4BC5-80B2-D36AC5106122}"/>
              </a:ext>
            </a:extLst>
          </p:cNvPr>
          <p:cNvSpPr txBox="1">
            <a:spLocks/>
          </p:cNvSpPr>
          <p:nvPr userDrawn="1"/>
        </p:nvSpPr>
        <p:spPr>
          <a:xfrm>
            <a:off x="8297990" y="908050"/>
            <a:ext cx="3309810" cy="2411942"/>
          </a:xfrm>
          <a:prstGeom prst="rect">
            <a:avLst/>
          </a:prstGeom>
          <a:noFill/>
        </p:spPr>
        <p:txBody>
          <a:bodyPr wrap="square" lIns="0" tIns="36576" rIns="0" bIns="0" rtlCol="0" anchor="t">
            <a:spAutoFit/>
          </a:bodyPr>
          <a:lstStyle/>
          <a:p>
            <a:pPr lvl="0">
              <a:buClr>
                <a:srgbClr val="FFD200"/>
              </a:buClr>
              <a:buSzPct val="70000"/>
              <a:defRPr/>
            </a:pPr>
            <a:r>
              <a:rPr lang="en-IN" sz="800" kern="0" dirty="0">
                <a:solidFill>
                  <a:srgbClr val="FFFFFF"/>
                </a:solidFill>
                <a:latin typeface="+mj-lt"/>
              </a:rPr>
              <a:t>EY refers to the global organization, and may refer to one or more, </a:t>
            </a:r>
            <a:br>
              <a:rPr lang="cs-CZ" sz="800" kern="0" dirty="0">
                <a:solidFill>
                  <a:srgbClr val="FFFFFF"/>
                </a:solidFill>
                <a:latin typeface="+mj-lt"/>
              </a:rPr>
            </a:br>
            <a:r>
              <a:rPr lang="en-IN" sz="800" kern="0" dirty="0">
                <a:solidFill>
                  <a:srgbClr val="FFFFFF"/>
                </a:solidFill>
                <a:latin typeface="+mj-lt"/>
              </a:rPr>
              <a:t>of the member firms of Ernst &amp; Young Global Limited, each of which is a separate legal entity. Ernst &amp; Young Global Limited, a UK company limited by guarantee, does not provide services to clients. Information about how EY collects and uses personal data and a description of the rights individuals have under data protection legislation are available via ey.com/privacy. EY member firms do not practice law where prohibited by local laws. For more information about our organization, please visit ey.com.</a:t>
            </a:r>
          </a:p>
          <a:p>
            <a:pPr lvl="0">
              <a:buClr>
                <a:srgbClr val="FFD200"/>
              </a:buClr>
              <a:buSzPct val="70000"/>
              <a:defRPr/>
            </a:pPr>
            <a:endParaRPr lang="en-IN" sz="800" kern="0" dirty="0">
              <a:solidFill>
                <a:srgbClr val="FFFFFF"/>
              </a:solidFill>
              <a:latin typeface="+mj-lt"/>
            </a:endParaRPr>
          </a:p>
          <a:p>
            <a:pPr marL="0" marR="0" lvl="0" indent="0" algn="l" defTabSz="914400" rtl="0" eaLnBrk="1" fontAlgn="base" latinLnBrk="0" hangingPunct="1">
              <a:lnSpc>
                <a:spcPct val="100000"/>
              </a:lnSpc>
              <a:spcBef>
                <a:spcPct val="0"/>
              </a:spcBef>
              <a:spcAft>
                <a:spcPts val="1013"/>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202</a:t>
            </a:r>
            <a: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3</a:t>
            </a: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Ernst &amp; Young, </a:t>
            </a:r>
            <a: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s.r.o. </a:t>
            </a: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Ernst &amp; Young Audit, </a:t>
            </a:r>
            <a: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s.r.o.</a:t>
            </a: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 </a:t>
            </a:r>
            <a:b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b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E &amp; Y Valuations </a:t>
            </a:r>
            <a: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s.r.o. | EY </a:t>
            </a: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Law</a:t>
            </a:r>
            <a: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advokátní kancelář, s.r.o.</a:t>
            </a:r>
            <a:b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b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All Rights Reserved.</a:t>
            </a:r>
            <a:endPar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endParaRPr>
          </a:p>
          <a:p>
            <a:pPr>
              <a:buClr>
                <a:srgbClr val="FFD200"/>
              </a:buClr>
              <a:buSzPct val="70000"/>
              <a:defRPr/>
            </a:pPr>
            <a:r>
              <a:rPr lang="en-US" sz="800" kern="0" dirty="0">
                <a:solidFill>
                  <a:srgbClr val="FFFFFF"/>
                </a:solidFill>
              </a:rPr>
              <a:t>This material has been prepared for general informational purposes only and is not intended to be relied upon as accounting, tax or other professional advice. Please refer to your advisors for specific advice.</a:t>
            </a:r>
            <a:endParaRPr lang="cs-CZ" sz="800" kern="0" dirty="0">
              <a:solidFill>
                <a:srgbClr val="FFFFFF"/>
              </a:solidFill>
            </a:endParaRPr>
          </a:p>
          <a:p>
            <a:pPr>
              <a:buClr>
                <a:srgbClr val="FFD200"/>
              </a:buClr>
              <a:buSzPct val="70000"/>
              <a:defRPr/>
            </a:pPr>
            <a:endParaRPr lang="en-IN" sz="700" kern="0" dirty="0">
              <a:solidFill>
                <a:srgbClr val="FFFFFF"/>
              </a:solidFill>
            </a:endParaRPr>
          </a:p>
          <a:p>
            <a:pPr lvl="0">
              <a:spcAft>
                <a:spcPts val="600"/>
              </a:spcAft>
              <a:buClr>
                <a:srgbClr val="FFD200"/>
              </a:buClr>
              <a:buSzPct val="70000"/>
              <a:defRPr/>
            </a:pPr>
            <a:r>
              <a:rPr lang="en-IN" sz="1100" kern="0" dirty="0">
                <a:solidFill>
                  <a:srgbClr val="FFFFFF"/>
                </a:solidFill>
                <a:latin typeface="EYInterstate" panose="02000503020000020004" pitchFamily="2" charset="0"/>
              </a:rPr>
              <a:t>ey.com</a:t>
            </a:r>
          </a:p>
        </p:txBody>
      </p:sp>
    </p:spTree>
    <p:extLst>
      <p:ext uri="{BB962C8B-B14F-4D97-AF65-F5344CB8AC3E}">
        <p14:creationId xmlns:p14="http://schemas.microsoft.com/office/powerpoint/2010/main" val="12822270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Aktuální stav trhu s elektřinou - 11/2023</a:t>
            </a:r>
            <a:endParaRPr lang="en-US" dirty="0"/>
          </a:p>
        </p:txBody>
      </p:sp>
    </p:spTree>
    <p:extLst>
      <p:ext uri="{BB962C8B-B14F-4D97-AF65-F5344CB8AC3E}">
        <p14:creationId xmlns:p14="http://schemas.microsoft.com/office/powerpoint/2010/main" val="169379374"/>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438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Cover slide with autho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590550" y="908050"/>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867939" y="2066609"/>
            <a:ext cx="4328932" cy="979702"/>
          </a:xfrm>
        </p:spPr>
        <p:txBody>
          <a:bodyPr/>
          <a:lstStyle>
            <a:lvl1pPr>
              <a:lnSpc>
                <a:spcPct val="100000"/>
              </a:lnSpc>
              <a:spcAft>
                <a:spcPts val="600"/>
              </a:spcAft>
              <a:defRPr sz="3000" b="0">
                <a:solidFill>
                  <a:schemeClr val="tx1"/>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12" name="Subtitle 2"/>
          <p:cNvSpPr>
            <a:spLocks noGrp="1"/>
          </p:cNvSpPr>
          <p:nvPr>
            <p:ph type="subTitle" idx="1"/>
          </p:nvPr>
        </p:nvSpPr>
        <p:spPr>
          <a:xfrm>
            <a:off x="867939" y="3429000"/>
            <a:ext cx="4328932" cy="775869"/>
          </a:xfrm>
        </p:spPr>
        <p:txBody>
          <a:bodyPr/>
          <a:lstStyle>
            <a:lvl1pPr marL="0" indent="0" algn="l">
              <a:spcAft>
                <a:spcPts val="1200"/>
              </a:spcAft>
              <a:buNone/>
              <a:defRPr sz="1600">
                <a:solidFill>
                  <a:schemeClr val="tx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459911" y="583238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459911" y="6142509"/>
            <a:ext cx="3089275" cy="180000"/>
          </a:xfrm>
        </p:spPr>
        <p:txBody>
          <a:bodyPr/>
          <a:lstStyle>
            <a:lvl1pPr marL="0" indent="0">
              <a:buNone/>
              <a:defRPr sz="1200">
                <a:solidFill>
                  <a:schemeClr val="tx2"/>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459911" y="6340127"/>
            <a:ext cx="3089275" cy="180000"/>
          </a:xfrm>
        </p:spPr>
        <p:txBody>
          <a:bodyPr/>
          <a:lstStyle>
            <a:lvl1pPr marL="0" indent="0">
              <a:buNone/>
              <a:defRPr sz="1200">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588710" y="6037962"/>
            <a:ext cx="576000" cy="576000"/>
          </a:xfrm>
          <a:prstGeom prst="ellipse">
            <a:avLst/>
          </a:prstGeom>
        </p:spPr>
        <p:txBody>
          <a:bodyPr anchor="ctr"/>
          <a:lstStyle>
            <a:lvl1pPr marL="0" indent="0" algn="ctr">
              <a:buNone/>
              <a:defRPr sz="900">
                <a:solidFill>
                  <a:schemeClr val="bg1"/>
                </a:solidFill>
              </a:defRPr>
            </a:lvl1pPr>
          </a:lstStyle>
          <a:p>
            <a:r>
              <a:rPr lang="en-US"/>
              <a:t>Click icon to add picture</a:t>
            </a:r>
            <a:endParaRPr lang="en-GB" dirty="0"/>
          </a:p>
        </p:txBody>
      </p:sp>
      <p:grpSp>
        <p:nvGrpSpPr>
          <p:cNvPr id="15" name="Group 4">
            <a:extLst>
              <a:ext uri="{FF2B5EF4-FFF2-40B4-BE49-F238E27FC236}">
                <a16:creationId xmlns:a16="http://schemas.microsoft.com/office/drawing/2014/main" id="{6B891F47-1BBE-4926-81DF-B17907D2F8E1}"/>
              </a:ext>
            </a:extLst>
          </p:cNvPr>
          <p:cNvGrpSpPr>
            <a:grpSpLocks noChangeAspect="1"/>
          </p:cNvGrpSpPr>
          <p:nvPr userDrawn="1"/>
        </p:nvGrpSpPr>
        <p:grpSpPr bwMode="auto">
          <a:xfrm>
            <a:off x="10364788" y="4730750"/>
            <a:ext cx="1225550" cy="1435100"/>
            <a:chOff x="6529" y="3125"/>
            <a:chExt cx="772" cy="904"/>
          </a:xfrm>
        </p:grpSpPr>
        <p:sp>
          <p:nvSpPr>
            <p:cNvPr id="17" name="Freeform 5">
              <a:extLst>
                <a:ext uri="{FF2B5EF4-FFF2-40B4-BE49-F238E27FC236}">
                  <a16:creationId xmlns:a16="http://schemas.microsoft.com/office/drawing/2014/main" id="{0A2A4AEF-C603-4360-9387-8879E71862A6}"/>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 name="Freeform 6">
              <a:extLst>
                <a:ext uri="{FF2B5EF4-FFF2-40B4-BE49-F238E27FC236}">
                  <a16:creationId xmlns:a16="http://schemas.microsoft.com/office/drawing/2014/main" id="{54797EE6-BAEA-4DA7-95C2-6B09B77D317C}"/>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2675344127"/>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590550" y="908050"/>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867939" y="2066609"/>
            <a:ext cx="4328932" cy="979702"/>
          </a:xfrm>
        </p:spPr>
        <p:txBody>
          <a:bodyPr/>
          <a:lstStyle>
            <a:lvl1pPr>
              <a:lnSpc>
                <a:spcPct val="100000"/>
              </a:lnSpc>
              <a:spcAft>
                <a:spcPts val="600"/>
              </a:spcAft>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867939" y="3429000"/>
            <a:ext cx="4328932" cy="775869"/>
          </a:xfrm>
        </p:spPr>
        <p:txBody>
          <a:bodyPr/>
          <a:lstStyle>
            <a:lvl1pPr marL="0" indent="0" algn="l">
              <a:spcAft>
                <a:spcPts val="1200"/>
              </a:spcAft>
              <a:buNone/>
              <a:defRPr sz="16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8" name="Group 4">
            <a:extLst>
              <a:ext uri="{FF2B5EF4-FFF2-40B4-BE49-F238E27FC236}">
                <a16:creationId xmlns:a16="http://schemas.microsoft.com/office/drawing/2014/main" id="{469D6BAB-67C4-43FA-8DB1-0DB266DE68DE}"/>
              </a:ext>
            </a:extLst>
          </p:cNvPr>
          <p:cNvGrpSpPr>
            <a:grpSpLocks noChangeAspect="1"/>
          </p:cNvGrpSpPr>
          <p:nvPr userDrawn="1"/>
        </p:nvGrpSpPr>
        <p:grpSpPr bwMode="auto">
          <a:xfrm>
            <a:off x="10364788" y="5233988"/>
            <a:ext cx="1225550" cy="1435100"/>
            <a:chOff x="6529" y="3125"/>
            <a:chExt cx="772" cy="904"/>
          </a:xfrm>
        </p:grpSpPr>
        <p:sp>
          <p:nvSpPr>
            <p:cNvPr id="9" name="Freeform 5">
              <a:extLst>
                <a:ext uri="{FF2B5EF4-FFF2-40B4-BE49-F238E27FC236}">
                  <a16:creationId xmlns:a16="http://schemas.microsoft.com/office/drawing/2014/main" id="{34A9E36C-4934-403B-8C08-D755642133EB}"/>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 name="Freeform 6">
              <a:extLst>
                <a:ext uri="{FF2B5EF4-FFF2-40B4-BE49-F238E27FC236}">
                  <a16:creationId xmlns:a16="http://schemas.microsoft.com/office/drawing/2014/main" id="{D09EFB70-AB3B-45B8-90B0-ABEA7CAFE906}"/>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5248037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slide with autho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590550" y="908050"/>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867939" y="2066609"/>
            <a:ext cx="4328932" cy="979702"/>
          </a:xfrm>
        </p:spPr>
        <p:txBody>
          <a:bodyPr/>
          <a:lstStyle>
            <a:lvl1pPr>
              <a:lnSpc>
                <a:spcPct val="100000"/>
              </a:lnSpc>
              <a:spcAft>
                <a:spcPts val="600"/>
              </a:spcAft>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867939" y="3429000"/>
            <a:ext cx="4328932" cy="775869"/>
          </a:xfrm>
        </p:spPr>
        <p:txBody>
          <a:bodyPr/>
          <a:lstStyle>
            <a:lvl1pPr marL="0" indent="0" algn="l">
              <a:spcAft>
                <a:spcPts val="1200"/>
              </a:spcAft>
              <a:buNone/>
              <a:defRPr sz="16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dirty="0"/>
          </a:p>
        </p:txBody>
      </p:sp>
      <p:grpSp>
        <p:nvGrpSpPr>
          <p:cNvPr id="15" name="Group 4">
            <a:extLst>
              <a:ext uri="{FF2B5EF4-FFF2-40B4-BE49-F238E27FC236}">
                <a16:creationId xmlns:a16="http://schemas.microsoft.com/office/drawing/2014/main" id="{4E5A3DB9-1C4D-418E-896B-7110B8C039D4}"/>
              </a:ext>
            </a:extLst>
          </p:cNvPr>
          <p:cNvGrpSpPr>
            <a:grpSpLocks noChangeAspect="1"/>
          </p:cNvGrpSpPr>
          <p:nvPr userDrawn="1"/>
        </p:nvGrpSpPr>
        <p:grpSpPr bwMode="auto">
          <a:xfrm>
            <a:off x="10364788" y="4730750"/>
            <a:ext cx="1225550" cy="1435100"/>
            <a:chOff x="6529" y="3125"/>
            <a:chExt cx="772" cy="904"/>
          </a:xfrm>
        </p:grpSpPr>
        <p:sp>
          <p:nvSpPr>
            <p:cNvPr id="17" name="Freeform 5">
              <a:extLst>
                <a:ext uri="{FF2B5EF4-FFF2-40B4-BE49-F238E27FC236}">
                  <a16:creationId xmlns:a16="http://schemas.microsoft.com/office/drawing/2014/main" id="{303042F0-26BE-4EB0-B8EF-3D80A4309A5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 name="Freeform 6">
              <a:extLst>
                <a:ext uri="{FF2B5EF4-FFF2-40B4-BE49-F238E27FC236}">
                  <a16:creationId xmlns:a16="http://schemas.microsoft.com/office/drawing/2014/main" id="{6D2C5DBF-2F3D-440C-A655-B365F1185756}"/>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31100437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Cover slide with pictur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5926849-E2CD-42A1-9890-397D0CB7CAB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2353" r="6840" b="9175"/>
          <a:stretch/>
        </p:blipFill>
        <p:spPr>
          <a:xfrm>
            <a:off x="-5719" y="0"/>
            <a:ext cx="12198350" cy="6858000"/>
          </a:xfrm>
          <a:prstGeom prst="rect">
            <a:avLst/>
          </a:prstGeom>
        </p:spPr>
      </p:pic>
      <p:sp>
        <p:nvSpPr>
          <p:cNvPr id="16" name="Freeform 56">
            <a:extLst>
              <a:ext uri="{FF2B5EF4-FFF2-40B4-BE49-F238E27FC236}">
                <a16:creationId xmlns:a16="http://schemas.microsoft.com/office/drawing/2014/main" id="{13A7AC18-CF42-4EC5-8D40-441EAE30A06C}"/>
              </a:ext>
            </a:extLst>
          </p:cNvPr>
          <p:cNvSpPr/>
          <p:nvPr userDrawn="1"/>
        </p:nvSpPr>
        <p:spPr>
          <a:xfrm>
            <a:off x="590550" y="908050"/>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867939" y="2066609"/>
            <a:ext cx="4328932" cy="979702"/>
          </a:xfrm>
        </p:spPr>
        <p:txBody>
          <a:bodyPr/>
          <a:lstStyle>
            <a:lvl1pPr>
              <a:lnSpc>
                <a:spcPct val="100000"/>
              </a:lnSpc>
              <a:spcAft>
                <a:spcPts val="600"/>
              </a:spcAft>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867939" y="3429000"/>
            <a:ext cx="4328932" cy="775869"/>
          </a:xfrm>
        </p:spPr>
        <p:txBody>
          <a:bodyPr/>
          <a:lstStyle>
            <a:lvl1pPr marL="0" indent="0" algn="l">
              <a:spcAft>
                <a:spcPts val="1200"/>
              </a:spcAft>
              <a:buNone/>
              <a:defRPr sz="16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9" name="TextBox 8"/>
          <p:cNvSpPr txBox="1"/>
          <p:nvPr userDrawn="1"/>
        </p:nvSpPr>
        <p:spPr>
          <a:xfrm>
            <a:off x="-2793856" y="0"/>
            <a:ext cx="2603356" cy="1438649"/>
          </a:xfrm>
          <a:prstGeom prst="rect">
            <a:avLst/>
          </a:prstGeom>
          <a:solidFill>
            <a:schemeClr val="tx2"/>
          </a:solidFill>
        </p:spPr>
        <p:txBody>
          <a:bodyPr wrap="square" lIns="72000" tIns="72000" rIns="72000" bIns="36000" rtlCol="0">
            <a:spAutoFit/>
          </a:bodyPr>
          <a:lstStyle/>
          <a:p>
            <a:pPr>
              <a:lnSpc>
                <a:spcPct val="85000"/>
              </a:lnSpc>
              <a:spcAft>
                <a:spcPts val="600"/>
              </a:spcAft>
              <a:buClr>
                <a:schemeClr val="accent2"/>
              </a:buClr>
              <a:buSzPct val="70000"/>
            </a:pPr>
            <a:r>
              <a:rPr lang="en-US" sz="1200" b="1" noProof="0" dirty="0">
                <a:solidFill>
                  <a:schemeClr val="bg2"/>
                </a:solidFill>
                <a:latin typeface="EYInterstate" panose="02000503020000020004" pitchFamily="2" charset="0"/>
              </a:rPr>
              <a:t>DARK THEME X LIGHT THEME</a:t>
            </a:r>
          </a:p>
          <a:p>
            <a:pPr>
              <a:lnSpc>
                <a:spcPct val="85000"/>
              </a:lnSpc>
              <a:spcAft>
                <a:spcPts val="600"/>
              </a:spcAft>
              <a:buClr>
                <a:schemeClr val="accent2"/>
              </a:buClr>
              <a:buSzPct val="70000"/>
            </a:pPr>
            <a:r>
              <a:rPr lang="en-US" sz="1200" noProof="0" dirty="0">
                <a:solidFill>
                  <a:schemeClr val="bg2"/>
                </a:solidFill>
              </a:rPr>
              <a:t>With one click you can change color theme of the presentation (colors for the background, graphics, text, highlights and other elements).</a:t>
            </a:r>
          </a:p>
          <a:p>
            <a:pPr>
              <a:lnSpc>
                <a:spcPct val="85000"/>
              </a:lnSpc>
              <a:spcAft>
                <a:spcPts val="600"/>
              </a:spcAft>
              <a:buClr>
                <a:schemeClr val="accent2"/>
              </a:buClr>
              <a:buSzPct val="70000"/>
            </a:pPr>
            <a:r>
              <a:rPr lang="en-US" sz="1200" noProof="0" dirty="0">
                <a:solidFill>
                  <a:schemeClr val="bg2"/>
                </a:solidFill>
              </a:rPr>
              <a:t>Ribbon „EY Templates“ </a:t>
            </a:r>
            <a:r>
              <a:rPr lang="en-US" sz="1200" noProof="0" dirty="0">
                <a:solidFill>
                  <a:schemeClr val="bg2"/>
                </a:solidFill>
                <a:sym typeface="Wingdings" panose="05000000000000000000" pitchFamily="2" charset="2"/>
              </a:rPr>
              <a:t> Themes</a:t>
            </a:r>
            <a:endParaRPr lang="en-US" sz="1200" noProof="0" dirty="0">
              <a:solidFill>
                <a:schemeClr val="bg2"/>
              </a:solidFill>
            </a:endParaRPr>
          </a:p>
          <a:p>
            <a:pPr>
              <a:lnSpc>
                <a:spcPct val="85000"/>
              </a:lnSpc>
              <a:spcAft>
                <a:spcPts val="600"/>
              </a:spcAft>
              <a:buClr>
                <a:schemeClr val="accent2"/>
              </a:buClr>
              <a:buSzPct val="70000"/>
            </a:pPr>
            <a:endParaRPr lang="en-US" sz="1200" noProof="0" dirty="0">
              <a:solidFill>
                <a:schemeClr val="bg2"/>
              </a:solidFill>
            </a:endParaRPr>
          </a:p>
        </p:txBody>
      </p:sp>
      <p:pic>
        <p:nvPicPr>
          <p:cNvPr id="10" name="Picture 9"/>
          <p:cNvPicPr>
            <a:picLocks noChangeAspect="1"/>
          </p:cNvPicPr>
          <p:nvPr userDrawn="1"/>
        </p:nvPicPr>
        <p:blipFill rotWithShape="1">
          <a:blip r:embed="rId3"/>
          <a:srcRect r="77955" b="75999"/>
          <a:stretch/>
        </p:blipFill>
        <p:spPr>
          <a:xfrm>
            <a:off x="-2725666" y="1314450"/>
            <a:ext cx="2350053" cy="1439154"/>
          </a:xfrm>
          <a:prstGeom prst="rect">
            <a:avLst/>
          </a:prstGeom>
        </p:spPr>
      </p:pic>
      <p:grpSp>
        <p:nvGrpSpPr>
          <p:cNvPr id="17" name="Group 4">
            <a:extLst>
              <a:ext uri="{FF2B5EF4-FFF2-40B4-BE49-F238E27FC236}">
                <a16:creationId xmlns:a16="http://schemas.microsoft.com/office/drawing/2014/main" id="{CC250CE7-FE15-46C1-AE70-4C85083379A3}"/>
              </a:ext>
            </a:extLst>
          </p:cNvPr>
          <p:cNvGrpSpPr>
            <a:grpSpLocks noChangeAspect="1"/>
          </p:cNvGrpSpPr>
          <p:nvPr userDrawn="1"/>
        </p:nvGrpSpPr>
        <p:grpSpPr bwMode="auto">
          <a:xfrm>
            <a:off x="10364788" y="5233988"/>
            <a:ext cx="1225550" cy="1435100"/>
            <a:chOff x="6529" y="3125"/>
            <a:chExt cx="772" cy="904"/>
          </a:xfrm>
        </p:grpSpPr>
        <p:sp>
          <p:nvSpPr>
            <p:cNvPr id="18" name="Freeform 5">
              <a:extLst>
                <a:ext uri="{FF2B5EF4-FFF2-40B4-BE49-F238E27FC236}">
                  <a16:creationId xmlns:a16="http://schemas.microsoft.com/office/drawing/2014/main" id="{E4BAF7C0-75DB-4363-AE5F-AA21878DBC89}"/>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endParaRPr>
            </a:p>
          </p:txBody>
        </p:sp>
        <p:sp>
          <p:nvSpPr>
            <p:cNvPr id="19" name="Freeform 6">
              <a:extLst>
                <a:ext uri="{FF2B5EF4-FFF2-40B4-BE49-F238E27FC236}">
                  <a16:creationId xmlns:a16="http://schemas.microsoft.com/office/drawing/2014/main" id="{F51F7209-35C0-4565-AE60-B75D3844132A}"/>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endParaRPr>
            </a:p>
          </p:txBody>
        </p:sp>
      </p:grpSp>
    </p:spTree>
    <p:extLst>
      <p:ext uri="{BB962C8B-B14F-4D97-AF65-F5344CB8AC3E}">
        <p14:creationId xmlns:p14="http://schemas.microsoft.com/office/powerpoint/2010/main" val="1763933959"/>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Cover slide with pictur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AF2DCA9-8231-479E-BFFD-4A918BD873E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825" r="12880" b="19705"/>
          <a:stretch/>
        </p:blipFill>
        <p:spPr>
          <a:xfrm>
            <a:off x="0" y="0"/>
            <a:ext cx="12198350" cy="6858000"/>
          </a:xfrm>
          <a:prstGeom prst="rect">
            <a:avLst/>
          </a:prstGeom>
        </p:spPr>
      </p:pic>
      <p:sp>
        <p:nvSpPr>
          <p:cNvPr id="18" name="Freeform 56">
            <a:extLst>
              <a:ext uri="{FF2B5EF4-FFF2-40B4-BE49-F238E27FC236}">
                <a16:creationId xmlns:a16="http://schemas.microsoft.com/office/drawing/2014/main" id="{3961D014-0200-484E-852A-9ABE2110BEEE}"/>
              </a:ext>
            </a:extLst>
          </p:cNvPr>
          <p:cNvSpPr/>
          <p:nvPr userDrawn="1"/>
        </p:nvSpPr>
        <p:spPr>
          <a:xfrm>
            <a:off x="590550" y="668641"/>
            <a:ext cx="4199969" cy="3050885"/>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 name="Title 1"/>
          <p:cNvSpPr>
            <a:spLocks noGrp="1"/>
          </p:cNvSpPr>
          <p:nvPr>
            <p:ph type="ctrTitle"/>
          </p:nvPr>
        </p:nvSpPr>
        <p:spPr>
          <a:xfrm>
            <a:off x="837200" y="1693501"/>
            <a:ext cx="3645900" cy="979702"/>
          </a:xfrm>
        </p:spPr>
        <p:txBody>
          <a:bodyPr/>
          <a:lstStyle>
            <a:lvl1pPr>
              <a:lnSpc>
                <a:spcPct val="100000"/>
              </a:lnSpc>
              <a:spcAft>
                <a:spcPts val="600"/>
              </a:spcAft>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837200" y="2954215"/>
            <a:ext cx="3645900" cy="649210"/>
          </a:xfrm>
        </p:spPr>
        <p:txBody>
          <a:bodyPr/>
          <a:lstStyle>
            <a:lvl1pPr marL="0" indent="0" algn="l">
              <a:spcAft>
                <a:spcPts val="1200"/>
              </a:spcAft>
              <a:buNone/>
              <a:defRPr sz="16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523398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9" name="TextBox 8"/>
          <p:cNvSpPr txBox="1"/>
          <p:nvPr userDrawn="1"/>
        </p:nvSpPr>
        <p:spPr>
          <a:xfrm>
            <a:off x="-2793856" y="0"/>
            <a:ext cx="2603356" cy="1438649"/>
          </a:xfrm>
          <a:prstGeom prst="rect">
            <a:avLst/>
          </a:prstGeom>
          <a:solidFill>
            <a:schemeClr val="tx2"/>
          </a:solidFill>
        </p:spPr>
        <p:txBody>
          <a:bodyPr wrap="square" lIns="72000" tIns="72000" rIns="72000" bIns="36000" rtlCol="0">
            <a:spAutoFit/>
          </a:bodyPr>
          <a:lstStyle/>
          <a:p>
            <a:pPr>
              <a:lnSpc>
                <a:spcPct val="85000"/>
              </a:lnSpc>
              <a:spcAft>
                <a:spcPts val="600"/>
              </a:spcAft>
              <a:buClr>
                <a:schemeClr val="accent2"/>
              </a:buClr>
              <a:buSzPct val="70000"/>
            </a:pPr>
            <a:r>
              <a:rPr lang="en-US" sz="1200" b="1" noProof="0" dirty="0">
                <a:solidFill>
                  <a:schemeClr val="bg1"/>
                </a:solidFill>
                <a:latin typeface="EYInterstate" panose="02000503020000020004" pitchFamily="2" charset="0"/>
              </a:rPr>
              <a:t>DARK THEME X LIGHT THEME</a:t>
            </a:r>
          </a:p>
          <a:p>
            <a:pPr>
              <a:lnSpc>
                <a:spcPct val="85000"/>
              </a:lnSpc>
              <a:spcAft>
                <a:spcPts val="600"/>
              </a:spcAft>
              <a:buClr>
                <a:schemeClr val="accent2"/>
              </a:buClr>
              <a:buSzPct val="70000"/>
            </a:pPr>
            <a:r>
              <a:rPr lang="en-US" sz="1200" noProof="0" dirty="0">
                <a:solidFill>
                  <a:schemeClr val="bg1"/>
                </a:solidFill>
              </a:rPr>
              <a:t>With one click you can change color theme of the presentation (colors for the background, graphics, text, highlights and other elements).</a:t>
            </a:r>
          </a:p>
          <a:p>
            <a:pPr>
              <a:lnSpc>
                <a:spcPct val="85000"/>
              </a:lnSpc>
              <a:spcAft>
                <a:spcPts val="600"/>
              </a:spcAft>
              <a:buClr>
                <a:schemeClr val="accent2"/>
              </a:buClr>
              <a:buSzPct val="70000"/>
            </a:pPr>
            <a:r>
              <a:rPr lang="en-US" sz="1200" noProof="0" dirty="0">
                <a:solidFill>
                  <a:schemeClr val="bg1"/>
                </a:solidFill>
              </a:rPr>
              <a:t>Ribbon „EY Templates“ </a:t>
            </a:r>
            <a:r>
              <a:rPr lang="en-US" sz="1200" noProof="0" dirty="0">
                <a:solidFill>
                  <a:schemeClr val="bg1"/>
                </a:solidFill>
                <a:sym typeface="Wingdings" panose="05000000000000000000" pitchFamily="2" charset="2"/>
              </a:rPr>
              <a:t> Themes</a:t>
            </a:r>
            <a:endParaRPr lang="en-US" sz="1200" noProof="0" dirty="0">
              <a:solidFill>
                <a:schemeClr val="bg1"/>
              </a:solidFill>
            </a:endParaRPr>
          </a:p>
          <a:p>
            <a:pPr>
              <a:lnSpc>
                <a:spcPct val="85000"/>
              </a:lnSpc>
              <a:spcAft>
                <a:spcPts val="600"/>
              </a:spcAft>
              <a:buClr>
                <a:schemeClr val="accent2"/>
              </a:buClr>
              <a:buSzPct val="70000"/>
            </a:pPr>
            <a:endParaRPr lang="en-US" sz="1200" noProof="0" dirty="0">
              <a:solidFill>
                <a:schemeClr val="bg1"/>
              </a:solidFill>
            </a:endParaRPr>
          </a:p>
        </p:txBody>
      </p:sp>
      <p:pic>
        <p:nvPicPr>
          <p:cNvPr id="10" name="Picture 9"/>
          <p:cNvPicPr>
            <a:picLocks noChangeAspect="1"/>
          </p:cNvPicPr>
          <p:nvPr userDrawn="1"/>
        </p:nvPicPr>
        <p:blipFill rotWithShape="1">
          <a:blip r:embed="rId3"/>
          <a:srcRect r="77955" b="75999"/>
          <a:stretch/>
        </p:blipFill>
        <p:spPr>
          <a:xfrm>
            <a:off x="-2725666" y="1314450"/>
            <a:ext cx="2350053" cy="1439154"/>
          </a:xfrm>
          <a:prstGeom prst="rect">
            <a:avLst/>
          </a:prstGeom>
        </p:spPr>
      </p:pic>
    </p:spTree>
    <p:extLst>
      <p:ext uri="{BB962C8B-B14F-4D97-AF65-F5344CB8AC3E}">
        <p14:creationId xmlns:p14="http://schemas.microsoft.com/office/powerpoint/2010/main" val="24583646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etter question">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658660" y="6011127"/>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18" name="Title 1"/>
          <p:cNvSpPr>
            <a:spLocks noGrp="1"/>
          </p:cNvSpPr>
          <p:nvPr userDrawn="1">
            <p:ph type="ctrTitle"/>
          </p:nvPr>
        </p:nvSpPr>
        <p:spPr>
          <a:xfrm>
            <a:off x="1046064" y="2342721"/>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19" name="Subtitle 2"/>
          <p:cNvSpPr>
            <a:spLocks noGrp="1"/>
          </p:cNvSpPr>
          <p:nvPr userDrawn="1">
            <p:ph type="subTitle" idx="1"/>
          </p:nvPr>
        </p:nvSpPr>
        <p:spPr>
          <a:xfrm>
            <a:off x="1046256" y="3384721"/>
            <a:ext cx="4808028" cy="645742"/>
          </a:xfrm>
          <a:prstGeom prst="rect">
            <a:avLst/>
          </a:prstGeom>
        </p:spPr>
        <p:txBody>
          <a:bodyPr/>
          <a:lstStyle>
            <a:lvl1pPr marL="0" indent="0" algn="l">
              <a:buNone/>
              <a:defRPr sz="16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590550" y="908050"/>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a:p>
        </p:txBody>
      </p:sp>
      <p:sp>
        <p:nvSpPr>
          <p:cNvPr id="4" name="Freeform: Shape 3">
            <a:extLst>
              <a:ext uri="{FF2B5EF4-FFF2-40B4-BE49-F238E27FC236}">
                <a16:creationId xmlns:a16="http://schemas.microsoft.com/office/drawing/2014/main" id="{15324C54-B75E-4AC0-90C2-FA558C7716F7}"/>
              </a:ext>
            </a:extLst>
          </p:cNvPr>
          <p:cNvSpPr/>
          <p:nvPr/>
        </p:nvSpPr>
        <p:spPr>
          <a:xfrm>
            <a:off x="590550" y="4206147"/>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5" name="Freeform: Shape 4">
            <a:extLst>
              <a:ext uri="{FF2B5EF4-FFF2-40B4-BE49-F238E27FC236}">
                <a16:creationId xmlns:a16="http://schemas.microsoft.com/office/drawing/2014/main" id="{CAA95478-C099-485F-AD95-A617656C6C7C}"/>
              </a:ext>
            </a:extLst>
          </p:cNvPr>
          <p:cNvSpPr/>
          <p:nvPr/>
        </p:nvSpPr>
        <p:spPr>
          <a:xfrm>
            <a:off x="875881" y="4206147"/>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6" name="Freeform: Shape 5">
            <a:extLst>
              <a:ext uri="{FF2B5EF4-FFF2-40B4-BE49-F238E27FC236}">
                <a16:creationId xmlns:a16="http://schemas.microsoft.com/office/drawing/2014/main" id="{D65680A1-86D1-44C2-AA38-0DF5735F1F26}"/>
              </a:ext>
            </a:extLst>
          </p:cNvPr>
          <p:cNvSpPr/>
          <p:nvPr/>
        </p:nvSpPr>
        <p:spPr>
          <a:xfrm>
            <a:off x="1161094" y="4206147"/>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grpSp>
        <p:nvGrpSpPr>
          <p:cNvPr id="78" name="Group 4">
            <a:extLst>
              <a:ext uri="{FF2B5EF4-FFF2-40B4-BE49-F238E27FC236}">
                <a16:creationId xmlns:a16="http://schemas.microsoft.com/office/drawing/2014/main" id="{5577F5AD-F013-497E-A442-971584B122E8}"/>
              </a:ext>
            </a:extLst>
          </p:cNvPr>
          <p:cNvGrpSpPr>
            <a:grpSpLocks noChangeAspect="1"/>
          </p:cNvGrpSpPr>
          <p:nvPr userDrawn="1"/>
        </p:nvGrpSpPr>
        <p:grpSpPr bwMode="auto">
          <a:xfrm>
            <a:off x="10364788" y="5233988"/>
            <a:ext cx="1225550" cy="1435100"/>
            <a:chOff x="6529" y="3125"/>
            <a:chExt cx="772" cy="904"/>
          </a:xfrm>
        </p:grpSpPr>
        <p:sp>
          <p:nvSpPr>
            <p:cNvPr id="79" name="Freeform 5">
              <a:extLst>
                <a:ext uri="{FF2B5EF4-FFF2-40B4-BE49-F238E27FC236}">
                  <a16:creationId xmlns:a16="http://schemas.microsoft.com/office/drawing/2014/main" id="{61B5EE87-B49A-4934-BE50-677D397D80D5}"/>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0" name="Freeform 6">
              <a:extLst>
                <a:ext uri="{FF2B5EF4-FFF2-40B4-BE49-F238E27FC236}">
                  <a16:creationId xmlns:a16="http://schemas.microsoft.com/office/drawing/2014/main" id="{047C6BFB-E181-4FAB-97DA-2C448251A6B7}"/>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306219230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etter question">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615174" y="6043331"/>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18" name="Title 1"/>
          <p:cNvSpPr>
            <a:spLocks noGrp="1"/>
          </p:cNvSpPr>
          <p:nvPr userDrawn="1">
            <p:ph type="ctrTitle"/>
          </p:nvPr>
        </p:nvSpPr>
        <p:spPr>
          <a:xfrm>
            <a:off x="1046064" y="2375048"/>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1046256" y="3417048"/>
            <a:ext cx="4808028" cy="645742"/>
          </a:xfrm>
          <a:prstGeom prst="rect">
            <a:avLst/>
          </a:prstGeom>
        </p:spPr>
        <p:txBody>
          <a:bodyPr/>
          <a:lstStyle>
            <a:lvl1pPr marL="0" indent="0" algn="l">
              <a:buNone/>
              <a:defRPr sz="16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590550" y="940377"/>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a:p>
        </p:txBody>
      </p:sp>
      <p:sp>
        <p:nvSpPr>
          <p:cNvPr id="4" name="Freeform: Shape 3">
            <a:extLst>
              <a:ext uri="{FF2B5EF4-FFF2-40B4-BE49-F238E27FC236}">
                <a16:creationId xmlns:a16="http://schemas.microsoft.com/office/drawing/2014/main" id="{15324C54-B75E-4AC0-90C2-FA558C7716F7}"/>
              </a:ext>
            </a:extLst>
          </p:cNvPr>
          <p:cNvSpPr/>
          <p:nvPr/>
        </p:nvSpPr>
        <p:spPr>
          <a:xfrm>
            <a:off x="590550" y="4238474"/>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5" name="Freeform: Shape 4">
            <a:extLst>
              <a:ext uri="{FF2B5EF4-FFF2-40B4-BE49-F238E27FC236}">
                <a16:creationId xmlns:a16="http://schemas.microsoft.com/office/drawing/2014/main" id="{CAA95478-C099-485F-AD95-A617656C6C7C}"/>
              </a:ext>
            </a:extLst>
          </p:cNvPr>
          <p:cNvSpPr/>
          <p:nvPr/>
        </p:nvSpPr>
        <p:spPr>
          <a:xfrm>
            <a:off x="875881" y="4238474"/>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6" name="Freeform: Shape 5">
            <a:extLst>
              <a:ext uri="{FF2B5EF4-FFF2-40B4-BE49-F238E27FC236}">
                <a16:creationId xmlns:a16="http://schemas.microsoft.com/office/drawing/2014/main" id="{D65680A1-86D1-44C2-AA38-0DF5735F1F26}"/>
              </a:ext>
            </a:extLst>
          </p:cNvPr>
          <p:cNvSpPr/>
          <p:nvPr/>
        </p:nvSpPr>
        <p:spPr>
          <a:xfrm>
            <a:off x="1161094" y="4238474"/>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grpSp>
        <p:nvGrpSpPr>
          <p:cNvPr id="79" name="Group 4">
            <a:extLst>
              <a:ext uri="{FF2B5EF4-FFF2-40B4-BE49-F238E27FC236}">
                <a16:creationId xmlns:a16="http://schemas.microsoft.com/office/drawing/2014/main" id="{E5FBEE3C-1F63-4D5E-9D2A-1A7FB6802BB5}"/>
              </a:ext>
            </a:extLst>
          </p:cNvPr>
          <p:cNvGrpSpPr>
            <a:grpSpLocks noChangeAspect="1"/>
          </p:cNvGrpSpPr>
          <p:nvPr userDrawn="1"/>
        </p:nvGrpSpPr>
        <p:grpSpPr bwMode="auto">
          <a:xfrm>
            <a:off x="10364788" y="5237163"/>
            <a:ext cx="1225550" cy="1435100"/>
            <a:chOff x="6529" y="3125"/>
            <a:chExt cx="772" cy="904"/>
          </a:xfrm>
        </p:grpSpPr>
        <p:sp>
          <p:nvSpPr>
            <p:cNvPr id="80" name="Freeform 5">
              <a:extLst>
                <a:ext uri="{FF2B5EF4-FFF2-40B4-BE49-F238E27FC236}">
                  <a16:creationId xmlns:a16="http://schemas.microsoft.com/office/drawing/2014/main" id="{30461ED0-0640-4302-ACC7-CC96EB84BC4D}"/>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1" name="Freeform 6">
              <a:extLst>
                <a:ext uri="{FF2B5EF4-FFF2-40B4-BE49-F238E27FC236}">
                  <a16:creationId xmlns:a16="http://schemas.microsoft.com/office/drawing/2014/main" id="{4A2253AF-913D-4A3E-A6EE-35BCF21DC22C}"/>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761285936"/>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etter question_2">
    <p:spTree>
      <p:nvGrpSpPr>
        <p:cNvPr id="1" name=""/>
        <p:cNvGrpSpPr/>
        <p:nvPr/>
      </p:nvGrpSpPr>
      <p:grpSpPr>
        <a:xfrm>
          <a:off x="0" y="0"/>
          <a:ext cx="0" cy="0"/>
          <a:chOff x="0" y="0"/>
          <a:chExt cx="0" cy="0"/>
        </a:xfrm>
      </p:grpSpPr>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1056478" y="2206281"/>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1056670" y="3248281"/>
            <a:ext cx="4020628" cy="645742"/>
          </a:xfrm>
          <a:prstGeom prst="rect">
            <a:avLst/>
          </a:prstGeom>
        </p:spPr>
        <p:txBody>
          <a:bodyPr/>
          <a:lstStyle>
            <a:lvl1pPr marL="0" indent="0" algn="l">
              <a:buNone/>
              <a:defRPr sz="16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600964" y="924010"/>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grpSp>
      <p:grpSp>
        <p:nvGrpSpPr>
          <p:cNvPr id="85" name="Group 84">
            <a:extLst>
              <a:ext uri="{FF2B5EF4-FFF2-40B4-BE49-F238E27FC236}">
                <a16:creationId xmlns:a16="http://schemas.microsoft.com/office/drawing/2014/main" id="{5342E118-6F1D-4C46-956E-4CCCBCAA7952}"/>
              </a:ext>
            </a:extLst>
          </p:cNvPr>
          <p:cNvGrpSpPr/>
          <p:nvPr userDrawn="1"/>
        </p:nvGrpSpPr>
        <p:grpSpPr>
          <a:xfrm>
            <a:off x="615174" y="6043331"/>
            <a:ext cx="3878023" cy="570195"/>
            <a:chOff x="498115" y="5951018"/>
            <a:chExt cx="3878023" cy="570195"/>
          </a:xfrm>
        </p:grpSpPr>
        <p:sp>
          <p:nvSpPr>
            <p:cNvPr id="86" name="Rectangle 85">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7"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8"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9"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90"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91"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92"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93"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94"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95"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96"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97"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98"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99"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00"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01"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02"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03"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04"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05"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06"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07"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08"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09"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10"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11"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12"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13"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14"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15"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16"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17"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18"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19"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20"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21"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22"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23"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24"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25"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26"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27"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28"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29"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30"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31"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32"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33"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34"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35"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36"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37"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38"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39"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40"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41"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42"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43"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44"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45"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46"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47"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48"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49"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50"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51"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grpSp>
        <p:nvGrpSpPr>
          <p:cNvPr id="152" name="Group 4">
            <a:extLst>
              <a:ext uri="{FF2B5EF4-FFF2-40B4-BE49-F238E27FC236}">
                <a16:creationId xmlns:a16="http://schemas.microsoft.com/office/drawing/2014/main" id="{A44D6F37-F547-4408-8D03-F4EBFC0B719E}"/>
              </a:ext>
            </a:extLst>
          </p:cNvPr>
          <p:cNvGrpSpPr>
            <a:grpSpLocks noChangeAspect="1"/>
          </p:cNvGrpSpPr>
          <p:nvPr userDrawn="1"/>
        </p:nvGrpSpPr>
        <p:grpSpPr bwMode="auto">
          <a:xfrm>
            <a:off x="10364788" y="5237163"/>
            <a:ext cx="1225550" cy="1435100"/>
            <a:chOff x="6529" y="3125"/>
            <a:chExt cx="772" cy="904"/>
          </a:xfrm>
        </p:grpSpPr>
        <p:sp>
          <p:nvSpPr>
            <p:cNvPr id="153" name="Freeform 5">
              <a:extLst>
                <a:ext uri="{FF2B5EF4-FFF2-40B4-BE49-F238E27FC236}">
                  <a16:creationId xmlns:a16="http://schemas.microsoft.com/office/drawing/2014/main" id="{AC95B55A-1003-43F2-A777-70A4AF55743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4" name="Freeform 6">
              <a:extLst>
                <a:ext uri="{FF2B5EF4-FFF2-40B4-BE49-F238E27FC236}">
                  <a16:creationId xmlns:a16="http://schemas.microsoft.com/office/drawing/2014/main" id="{2C4941AB-6CC9-46AE-A7F0-937433DDDE2A}"/>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11574529"/>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etter question with picture">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2889845-07EE-48FB-A972-F8ECF1EF871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644" b="5020"/>
          <a:stretch/>
        </p:blipFill>
        <p:spPr>
          <a:xfrm>
            <a:off x="0" y="0"/>
            <a:ext cx="12198350" cy="6858000"/>
          </a:xfrm>
          <a:prstGeom prst="rect">
            <a:avLst/>
          </a:prstGeom>
        </p:spPr>
      </p:pic>
      <p:pic>
        <p:nvPicPr>
          <p:cNvPr id="85" name="Graphic 84">
            <a:extLst>
              <a:ext uri="{FF2B5EF4-FFF2-40B4-BE49-F238E27FC236}">
                <a16:creationId xmlns:a16="http://schemas.microsoft.com/office/drawing/2014/main" id="{819BCB30-E1AA-4383-BEF0-0BE30C6425D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9713" y="908050"/>
            <a:ext cx="4848024" cy="3933825"/>
          </a:xfrm>
          <a:prstGeom prst="rect">
            <a:avLst/>
          </a:prstGeom>
        </p:spPr>
      </p:pic>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1065227" y="2196803"/>
            <a:ext cx="4000436" cy="860400"/>
          </a:xfrm>
          <a:prstGeom prst="rect">
            <a:avLst/>
          </a:prstGeom>
        </p:spPr>
        <p:txBody>
          <a:bodyPr/>
          <a:lstStyle>
            <a:lvl1pPr>
              <a:defRPr sz="3000" b="0">
                <a:solidFill>
                  <a:schemeClr val="tx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1065419" y="3238803"/>
            <a:ext cx="4020628" cy="645742"/>
          </a:xfrm>
          <a:prstGeom prst="rect">
            <a:avLst/>
          </a:prstGeom>
        </p:spPr>
        <p:txBody>
          <a:bodyPr/>
          <a:lstStyle>
            <a:lvl1pPr marL="0" indent="0" algn="l">
              <a:buNone/>
              <a:defRPr sz="1600">
                <a:solidFill>
                  <a:schemeClr val="tx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283" name="Group 282">
            <a:extLst>
              <a:ext uri="{FF2B5EF4-FFF2-40B4-BE49-F238E27FC236}">
                <a16:creationId xmlns:a16="http://schemas.microsoft.com/office/drawing/2014/main" id="{5342E118-6F1D-4C46-956E-4CCCBCAA7952}"/>
              </a:ext>
            </a:extLst>
          </p:cNvPr>
          <p:cNvGrpSpPr/>
          <p:nvPr userDrawn="1"/>
        </p:nvGrpSpPr>
        <p:grpSpPr>
          <a:xfrm>
            <a:off x="658660" y="6011127"/>
            <a:ext cx="3878023" cy="570195"/>
            <a:chOff x="498115" y="5951018"/>
            <a:chExt cx="3878023" cy="570195"/>
          </a:xfrm>
        </p:grpSpPr>
        <p:sp>
          <p:nvSpPr>
            <p:cNvPr id="284" name="Rectangle 283">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rgbClr val="FFE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endParaRPr>
            </a:p>
          </p:txBody>
        </p:sp>
        <p:sp>
          <p:nvSpPr>
            <p:cNvPr id="285"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rgbClr val="FFE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endParaRPr>
            </a:p>
          </p:txBody>
        </p:sp>
        <p:sp>
          <p:nvSpPr>
            <p:cNvPr id="286"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rgbClr val="FFE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endParaRPr>
            </a:p>
          </p:txBody>
        </p:sp>
        <p:sp>
          <p:nvSpPr>
            <p:cNvPr id="287"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288"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289"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290"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291"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292"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293"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294"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295"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296"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297"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298"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299"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00"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01"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02"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03"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04"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05"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06"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07"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08"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09"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10"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11"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12"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13"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14"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15"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16"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17"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18"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19"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20"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21"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22"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23"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24"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25"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26"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27"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28"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29"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30"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31"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32"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33"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34"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35"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36"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37"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38"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39"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40"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41"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42"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43"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44"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45"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46"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47"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48"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sp>
          <p:nvSpPr>
            <p:cNvPr id="349"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endParaRPr>
            </a:p>
          </p:txBody>
        </p:sp>
      </p:grpSp>
      <p:grpSp>
        <p:nvGrpSpPr>
          <p:cNvPr id="79" name="Group 4">
            <a:extLst>
              <a:ext uri="{FF2B5EF4-FFF2-40B4-BE49-F238E27FC236}">
                <a16:creationId xmlns:a16="http://schemas.microsoft.com/office/drawing/2014/main" id="{768238BA-550A-4980-A0B6-2E1F5D628690}"/>
              </a:ext>
            </a:extLst>
          </p:cNvPr>
          <p:cNvGrpSpPr>
            <a:grpSpLocks noChangeAspect="1"/>
          </p:cNvGrpSpPr>
          <p:nvPr userDrawn="1"/>
        </p:nvGrpSpPr>
        <p:grpSpPr bwMode="auto">
          <a:xfrm>
            <a:off x="10364788" y="5233988"/>
            <a:ext cx="1225550" cy="1435100"/>
            <a:chOff x="6529" y="3125"/>
            <a:chExt cx="772" cy="904"/>
          </a:xfrm>
        </p:grpSpPr>
        <p:sp>
          <p:nvSpPr>
            <p:cNvPr id="80" name="Freeform 5">
              <a:extLst>
                <a:ext uri="{FF2B5EF4-FFF2-40B4-BE49-F238E27FC236}">
                  <a16:creationId xmlns:a16="http://schemas.microsoft.com/office/drawing/2014/main" id="{9C29251F-BF6B-44D8-9162-43831E6E1E56}"/>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endParaRPr>
            </a:p>
          </p:txBody>
        </p:sp>
        <p:sp>
          <p:nvSpPr>
            <p:cNvPr id="81" name="Freeform 6">
              <a:extLst>
                <a:ext uri="{FF2B5EF4-FFF2-40B4-BE49-F238E27FC236}">
                  <a16:creationId xmlns:a16="http://schemas.microsoft.com/office/drawing/2014/main" id="{F67A662E-FDC7-4B47-AA35-FDA30DAEA9F9}"/>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endParaRPr>
            </a:p>
          </p:txBody>
        </p:sp>
      </p:grpSp>
    </p:spTree>
    <p:extLst>
      <p:ext uri="{BB962C8B-B14F-4D97-AF65-F5344CB8AC3E}">
        <p14:creationId xmlns:p14="http://schemas.microsoft.com/office/powerpoint/2010/main" val="1085020392"/>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andard slide -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8" y="1137920"/>
            <a:ext cx="10978515" cy="502793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0"/>
          </p:nvPr>
        </p:nvSpPr>
        <p:spPr/>
        <p:txBody>
          <a:bodyPr/>
          <a:lstStyle/>
          <a:p>
            <a:r>
              <a:rPr lang="en-IN"/>
              <a:t>Aktuální stav trhu s elektřinou - 11/2023</a:t>
            </a:r>
            <a:endParaRPr lang="en-IN" dirty="0"/>
          </a:p>
        </p:txBody>
      </p:sp>
    </p:spTree>
    <p:extLst>
      <p:ext uri="{BB962C8B-B14F-4D97-AF65-F5344CB8AC3E}">
        <p14:creationId xmlns:p14="http://schemas.microsoft.com/office/powerpoint/2010/main" val="278323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918" y="1137920"/>
            <a:ext cx="10980000" cy="502793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7" name="Footer Placeholder 6"/>
          <p:cNvSpPr>
            <a:spLocks noGrp="1"/>
          </p:cNvSpPr>
          <p:nvPr>
            <p:ph type="ftr" sz="quarter" idx="10"/>
          </p:nvPr>
        </p:nvSpPr>
        <p:spPr/>
        <p:txBody>
          <a:bodyPr/>
          <a:lstStyle/>
          <a:p>
            <a:r>
              <a:rPr lang="en-IN"/>
              <a:t>Aktuální stav trhu s elektřinou - 11/2023</a:t>
            </a:r>
            <a:endParaRPr lang="en-IN" dirty="0"/>
          </a:p>
        </p:txBody>
      </p:sp>
    </p:spTree>
    <p:extLst>
      <p:ext uri="{BB962C8B-B14F-4D97-AF65-F5344CB8AC3E}">
        <p14:creationId xmlns:p14="http://schemas.microsoft.com/office/powerpoint/2010/main" val="6460789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6" name="Footer Placeholder 5"/>
          <p:cNvSpPr>
            <a:spLocks noGrp="1"/>
          </p:cNvSpPr>
          <p:nvPr>
            <p:ph type="ftr" sz="quarter" idx="10"/>
          </p:nvPr>
        </p:nvSpPr>
        <p:spPr/>
        <p:txBody>
          <a:bodyPr/>
          <a:lstStyle/>
          <a:p>
            <a:r>
              <a:rPr lang="en-IN"/>
              <a:t>Aktuální stav trhu s elektřinou - 11/2023</a:t>
            </a:r>
            <a:endParaRPr lang="en-IN" dirty="0"/>
          </a:p>
        </p:txBody>
      </p:sp>
    </p:spTree>
    <p:extLst>
      <p:ext uri="{BB962C8B-B14F-4D97-AF65-F5344CB8AC3E}">
        <p14:creationId xmlns:p14="http://schemas.microsoft.com/office/powerpoint/2010/main" val="35457041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lide - picture on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Footer Placeholder 7"/>
          <p:cNvSpPr>
            <a:spLocks noGrp="1"/>
          </p:cNvSpPr>
          <p:nvPr>
            <p:ph type="ftr" sz="quarter" idx="14"/>
          </p:nvPr>
        </p:nvSpPr>
        <p:spPr/>
        <p:txBody>
          <a:bodyPr/>
          <a:lstStyle/>
          <a:p>
            <a:r>
              <a:rPr lang="en-IN"/>
              <a:t>Aktuální stav trhu s elektřinou - 11/2023</a:t>
            </a:r>
            <a:endParaRPr lang="en-IN" dirty="0"/>
          </a:p>
        </p:txBody>
      </p:sp>
    </p:spTree>
    <p:extLst>
      <p:ext uri="{BB962C8B-B14F-4D97-AF65-F5344CB8AC3E}">
        <p14:creationId xmlns:p14="http://schemas.microsoft.com/office/powerpoint/2010/main" val="14500132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lide - picture on lef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Footer Placeholder 7"/>
          <p:cNvSpPr>
            <a:spLocks noGrp="1"/>
          </p:cNvSpPr>
          <p:nvPr>
            <p:ph type="ftr" sz="quarter" idx="13"/>
          </p:nvPr>
        </p:nvSpPr>
        <p:spPr/>
        <p:txBody>
          <a:bodyPr/>
          <a:lstStyle/>
          <a:p>
            <a:r>
              <a:rPr lang="en-IN"/>
              <a:t>Aktuální stav trhu s elektřinou - 11/2023</a:t>
            </a:r>
            <a:endParaRPr lang="en-IN" dirty="0"/>
          </a:p>
        </p:txBody>
      </p:sp>
    </p:spTree>
    <p:extLst>
      <p:ext uri="{BB962C8B-B14F-4D97-AF65-F5344CB8AC3E}">
        <p14:creationId xmlns:p14="http://schemas.microsoft.com/office/powerpoint/2010/main" val="2710894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918" y="1137918"/>
            <a:ext cx="5387605" cy="5027931"/>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200828" y="1137918"/>
            <a:ext cx="5387605" cy="5027931"/>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Footer Placeholder 7"/>
          <p:cNvSpPr>
            <a:spLocks noGrp="1"/>
          </p:cNvSpPr>
          <p:nvPr>
            <p:ph type="ftr" sz="quarter" idx="10"/>
          </p:nvPr>
        </p:nvSpPr>
        <p:spPr/>
        <p:txBody>
          <a:bodyPr/>
          <a:lstStyle/>
          <a:p>
            <a:r>
              <a:rPr lang="en-IN"/>
              <a:t>Aktuální stav trhu s elektřinou - 11/2023</a:t>
            </a:r>
            <a:endParaRPr lang="en-IN" dirty="0"/>
          </a:p>
        </p:txBody>
      </p:sp>
    </p:spTree>
    <p:extLst>
      <p:ext uri="{BB962C8B-B14F-4D97-AF65-F5344CB8AC3E}">
        <p14:creationId xmlns:p14="http://schemas.microsoft.com/office/powerpoint/2010/main" val="39546440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Footer Placeholder 7"/>
          <p:cNvSpPr>
            <a:spLocks noGrp="1"/>
          </p:cNvSpPr>
          <p:nvPr>
            <p:ph type="ftr" sz="quarter" idx="14"/>
          </p:nvPr>
        </p:nvSpPr>
        <p:spPr/>
        <p:txBody>
          <a:bodyPr/>
          <a:lstStyle/>
          <a:p>
            <a:r>
              <a:rPr lang="en-IN"/>
              <a:t>Aktuální stav trhu s elektřinou - 11/2023</a:t>
            </a:r>
            <a:endParaRPr lang="en-IN" dirty="0"/>
          </a:p>
        </p:txBody>
      </p:sp>
    </p:spTree>
    <p:extLst>
      <p:ext uri="{BB962C8B-B14F-4D97-AF65-F5344CB8AC3E}">
        <p14:creationId xmlns:p14="http://schemas.microsoft.com/office/powerpoint/2010/main" val="596641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etter question with picture">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2889845-07EE-48FB-A972-F8ECF1EF871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644" b="5020"/>
          <a:stretch/>
        </p:blipFill>
        <p:spPr>
          <a:xfrm>
            <a:off x="0" y="0"/>
            <a:ext cx="12198350" cy="6858000"/>
          </a:xfrm>
          <a:prstGeom prst="rect">
            <a:avLst/>
          </a:prstGeom>
        </p:spPr>
      </p:pic>
      <p:pic>
        <p:nvPicPr>
          <p:cNvPr id="85" name="Graphic 84">
            <a:extLst>
              <a:ext uri="{FF2B5EF4-FFF2-40B4-BE49-F238E27FC236}">
                <a16:creationId xmlns:a16="http://schemas.microsoft.com/office/drawing/2014/main" id="{819BCB30-E1AA-4383-BEF0-0BE30C6425D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9713" y="908050"/>
            <a:ext cx="4848024" cy="3933825"/>
          </a:xfrm>
          <a:prstGeom prst="rect">
            <a:avLst/>
          </a:prstGeom>
        </p:spPr>
      </p:pic>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1065227" y="2196803"/>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1065419" y="3238803"/>
            <a:ext cx="4020628" cy="645742"/>
          </a:xfrm>
          <a:prstGeom prst="rect">
            <a:avLst/>
          </a:prstGeom>
        </p:spPr>
        <p:txBody>
          <a:bodyPr/>
          <a:lstStyle>
            <a:lvl1pPr marL="0" indent="0" algn="l">
              <a:buNone/>
              <a:defRPr sz="16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grpSp>
        <p:nvGrpSpPr>
          <p:cNvPr id="76" name="Group 75">
            <a:extLst>
              <a:ext uri="{FF2B5EF4-FFF2-40B4-BE49-F238E27FC236}">
                <a16:creationId xmlns:a16="http://schemas.microsoft.com/office/drawing/2014/main" id="{5342E118-6F1D-4C46-956E-4CCCBCAA7952}"/>
              </a:ext>
            </a:extLst>
          </p:cNvPr>
          <p:cNvGrpSpPr/>
          <p:nvPr userDrawn="1"/>
        </p:nvGrpSpPr>
        <p:grpSpPr>
          <a:xfrm>
            <a:off x="658660" y="6011127"/>
            <a:ext cx="3878023" cy="570195"/>
            <a:chOff x="498115" y="5951018"/>
            <a:chExt cx="3878023" cy="570195"/>
          </a:xfrm>
        </p:grpSpPr>
        <p:sp>
          <p:nvSpPr>
            <p:cNvPr id="77" name="Rectangle 76">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8"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9"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0"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81"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86"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87"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88"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89"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90"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91"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92"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93"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94"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95"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96"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97"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98"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99"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00"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01"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02"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03"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04"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05"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06"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07"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08"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09"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10"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11"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12"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13"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14"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15"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16"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17"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18"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19"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20"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21"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22"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23"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24"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25"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26"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27"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28"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29"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30"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31"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32"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33"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34"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35"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36"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37"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38"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39"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40"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41"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42"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43"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44"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45"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46"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grpSp>
        <p:nvGrpSpPr>
          <p:cNvPr id="147" name="Group 4">
            <a:extLst>
              <a:ext uri="{FF2B5EF4-FFF2-40B4-BE49-F238E27FC236}">
                <a16:creationId xmlns:a16="http://schemas.microsoft.com/office/drawing/2014/main" id="{EB87FF01-BD2E-4F56-9B89-ED13B7AF1325}"/>
              </a:ext>
            </a:extLst>
          </p:cNvPr>
          <p:cNvGrpSpPr>
            <a:grpSpLocks noChangeAspect="1"/>
          </p:cNvGrpSpPr>
          <p:nvPr userDrawn="1"/>
        </p:nvGrpSpPr>
        <p:grpSpPr bwMode="auto">
          <a:xfrm>
            <a:off x="10364788" y="5233988"/>
            <a:ext cx="1225550" cy="1435100"/>
            <a:chOff x="6529" y="3125"/>
            <a:chExt cx="772" cy="904"/>
          </a:xfrm>
        </p:grpSpPr>
        <p:sp>
          <p:nvSpPr>
            <p:cNvPr id="148" name="Freeform 5">
              <a:extLst>
                <a:ext uri="{FF2B5EF4-FFF2-40B4-BE49-F238E27FC236}">
                  <a16:creationId xmlns:a16="http://schemas.microsoft.com/office/drawing/2014/main" id="{80BAF289-B2BD-4B73-B582-3BE34762CCC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9" name="Freeform 6">
              <a:extLst>
                <a:ext uri="{FF2B5EF4-FFF2-40B4-BE49-F238E27FC236}">
                  <a16:creationId xmlns:a16="http://schemas.microsoft.com/office/drawing/2014/main" id="{DBEDF387-3BB0-413B-8EC7-2A8EB32E403C}"/>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496167784"/>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7" name="Footer Placeholder 6"/>
          <p:cNvSpPr>
            <a:spLocks noGrp="1"/>
          </p:cNvSpPr>
          <p:nvPr>
            <p:ph type="ftr" sz="quarter" idx="19"/>
          </p:nvPr>
        </p:nvSpPr>
        <p:spPr/>
        <p:txBody>
          <a:bodyPr/>
          <a:lstStyle/>
          <a:p>
            <a:r>
              <a:rPr lang="en-IN"/>
              <a:t>Aktuální stav trhu s elektřinou - 11/2023</a:t>
            </a:r>
            <a:endParaRPr lang="en-IN" dirty="0"/>
          </a:p>
        </p:txBody>
      </p:sp>
    </p:spTree>
    <p:extLst>
      <p:ext uri="{BB962C8B-B14F-4D97-AF65-F5344CB8AC3E}">
        <p14:creationId xmlns:p14="http://schemas.microsoft.com/office/powerpoint/2010/main" val="25254414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s slide - centre">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
        <p:nvSpPr>
          <p:cNvPr id="2" name="Footer Placeholder 1"/>
          <p:cNvSpPr>
            <a:spLocks noGrp="1"/>
          </p:cNvSpPr>
          <p:nvPr>
            <p:ph type="ftr" sz="quarter" idx="13"/>
          </p:nvPr>
        </p:nvSpPr>
        <p:spPr/>
        <p:txBody>
          <a:bodyPr/>
          <a:lstStyle/>
          <a:p>
            <a:r>
              <a:rPr lang="en-IN"/>
              <a:t>Aktuální stav trhu s elektřinou - 11/2023</a:t>
            </a:r>
            <a:endParaRPr lang="en-IN" dirty="0"/>
          </a:p>
        </p:txBody>
      </p:sp>
    </p:spTree>
    <p:extLst>
      <p:ext uri="{BB962C8B-B14F-4D97-AF65-F5344CB8AC3E}">
        <p14:creationId xmlns:p14="http://schemas.microsoft.com/office/powerpoint/2010/main" val="30489916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s slide - left side">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90550" y="2526765"/>
            <a:ext cx="5292000" cy="1800000"/>
          </a:xfrm>
        </p:spPr>
        <p:txBody>
          <a:bodyPr lIns="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90550" y="4632765"/>
            <a:ext cx="5292000" cy="316838"/>
          </a:xfrm>
        </p:spPr>
        <p:txBody>
          <a:bodyPr lIns="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90550" y="4971442"/>
            <a:ext cx="5292000" cy="316838"/>
          </a:xfrm>
        </p:spPr>
        <p:txBody>
          <a:bodyPr lIns="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
        <p:nvSpPr>
          <p:cNvPr id="2" name="Footer Placeholder 1"/>
          <p:cNvSpPr>
            <a:spLocks noGrp="1"/>
          </p:cNvSpPr>
          <p:nvPr>
            <p:ph type="ftr" sz="quarter" idx="13"/>
          </p:nvPr>
        </p:nvSpPr>
        <p:spPr/>
        <p:txBody>
          <a:bodyPr/>
          <a:lstStyle/>
          <a:p>
            <a:r>
              <a:rPr lang="en-IN"/>
              <a:t>Aktuální stav trhu s elektřinou - 11/2023</a:t>
            </a:r>
            <a:endParaRPr lang="en-IN" dirty="0"/>
          </a:p>
        </p:txBody>
      </p:sp>
    </p:spTree>
    <p:extLst>
      <p:ext uri="{BB962C8B-B14F-4D97-AF65-F5344CB8AC3E}">
        <p14:creationId xmlns:p14="http://schemas.microsoft.com/office/powerpoint/2010/main" val="42217372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6" name="Footer Placeholder 5"/>
          <p:cNvSpPr>
            <a:spLocks noGrp="1"/>
          </p:cNvSpPr>
          <p:nvPr>
            <p:ph type="ftr" sz="quarter" idx="11"/>
          </p:nvPr>
        </p:nvSpPr>
        <p:spPr/>
        <p:txBody>
          <a:bodyPr/>
          <a:lstStyle/>
          <a:p>
            <a:r>
              <a:rPr lang="en-IN"/>
              <a:t>Aktuální stav trhu s elektřinou - 11/2023</a:t>
            </a:r>
            <a:endParaRPr lang="en-IN" dirty="0"/>
          </a:p>
        </p:txBody>
      </p:sp>
    </p:spTree>
    <p:extLst>
      <p:ext uri="{BB962C8B-B14F-4D97-AF65-F5344CB8AC3E}">
        <p14:creationId xmlns:p14="http://schemas.microsoft.com/office/powerpoint/2010/main" val="31921570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pter Slide with pictur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590550" y="2578743"/>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590550" y="3840384"/>
            <a:ext cx="4537959" cy="1055708"/>
          </a:xfrm>
        </p:spPr>
        <p:txBody>
          <a:bodyPr/>
          <a:lstStyle>
            <a:lvl1pPr marL="0" indent="0">
              <a:buNone/>
              <a:defRPr sz="1600"/>
            </a:lvl1pPr>
          </a:lstStyle>
          <a:p>
            <a:pPr lvl="0"/>
            <a:r>
              <a:rPr lang="en-IN" dirty="0"/>
              <a:t>text</a:t>
            </a:r>
          </a:p>
        </p:txBody>
      </p:sp>
      <p:sp>
        <p:nvSpPr>
          <p:cNvPr id="6" name="Footer Placeholder 5"/>
          <p:cNvSpPr>
            <a:spLocks noGrp="1"/>
          </p:cNvSpPr>
          <p:nvPr>
            <p:ph type="ftr" sz="quarter" idx="13"/>
          </p:nvPr>
        </p:nvSpPr>
        <p:spPr/>
        <p:txBody>
          <a:bodyPr/>
          <a:lstStyle/>
          <a:p>
            <a:r>
              <a:rPr lang="en-IN"/>
              <a:t>Aktuální stav trhu s elektřinou - 11/2023</a:t>
            </a:r>
            <a:endParaRPr lang="en-IN" dirty="0"/>
          </a:p>
        </p:txBody>
      </p:sp>
    </p:spTree>
    <p:extLst>
      <p:ext uri="{BB962C8B-B14F-4D97-AF65-F5344CB8AC3E}">
        <p14:creationId xmlns:p14="http://schemas.microsoft.com/office/powerpoint/2010/main" val="16786273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 Chapter slide">
    <p:spTree>
      <p:nvGrpSpPr>
        <p:cNvPr id="1" name=""/>
        <p:cNvGrpSpPr/>
        <p:nvPr/>
      </p:nvGrpSpPr>
      <p:grpSpPr>
        <a:xfrm>
          <a:off x="0" y="0"/>
          <a:ext cx="0" cy="0"/>
          <a:chOff x="0" y="0"/>
          <a:chExt cx="0" cy="0"/>
        </a:xfrm>
      </p:grpSpPr>
      <p:sp>
        <p:nvSpPr>
          <p:cNvPr id="5" name="Freeform 6"/>
          <p:cNvSpPr>
            <a:spLocks/>
          </p:cNvSpPr>
          <p:nvPr userDrawn="1"/>
        </p:nvSpPr>
        <p:spPr bwMode="gray">
          <a:xfrm>
            <a:off x="0" y="-1"/>
            <a:ext cx="6022975" cy="5334000"/>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rgbClr val="FFE600"/>
          </a:solidFill>
          <a:ln w="9525">
            <a:noFill/>
            <a:round/>
            <a:headEnd/>
            <a:tailEnd/>
          </a:ln>
          <a:effec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8" name="Text Placeholder 7"/>
          <p:cNvSpPr>
            <a:spLocks noGrp="1"/>
          </p:cNvSpPr>
          <p:nvPr>
            <p:ph type="body" sz="quarter" idx="13"/>
          </p:nvPr>
        </p:nvSpPr>
        <p:spPr>
          <a:xfrm>
            <a:off x="617538" y="908050"/>
            <a:ext cx="4703762" cy="1624012"/>
          </a:xfrm>
        </p:spPr>
        <p:txBody>
          <a:bodyPr/>
          <a:lstStyle>
            <a:lvl1pPr marL="0" indent="0">
              <a:buNone/>
              <a:defRPr sz="3000"/>
            </a:lvl1pPr>
          </a:lstStyle>
          <a:p>
            <a:pPr lvl="0"/>
            <a:r>
              <a:rPr lang="en-US" dirty="0"/>
              <a:t>Click to edit Master text styles</a:t>
            </a:r>
          </a:p>
        </p:txBody>
      </p:sp>
      <p:sp>
        <p:nvSpPr>
          <p:cNvPr id="9" name="Footer Placeholder 8"/>
          <p:cNvSpPr>
            <a:spLocks noGrp="1"/>
          </p:cNvSpPr>
          <p:nvPr>
            <p:ph type="ftr" sz="quarter" idx="14"/>
          </p:nvPr>
        </p:nvSpPr>
        <p:spPr/>
        <p:txBody>
          <a:bodyPr/>
          <a:lstStyle/>
          <a:p>
            <a:r>
              <a:rPr lang="en-IN"/>
              <a:t>Aktuální stav trhu s elektřinou - 11/2023</a:t>
            </a:r>
            <a:endParaRPr lang="en-IN" dirty="0"/>
          </a:p>
        </p:txBody>
      </p:sp>
    </p:spTree>
    <p:extLst>
      <p:ext uri="{BB962C8B-B14F-4D97-AF65-F5344CB8AC3E}">
        <p14:creationId xmlns:p14="http://schemas.microsoft.com/office/powerpoint/2010/main" val="24040792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 Chapter slide - tranparency">
    <p:spTree>
      <p:nvGrpSpPr>
        <p:cNvPr id="1" name=""/>
        <p:cNvGrpSpPr/>
        <p:nvPr/>
      </p:nvGrpSpPr>
      <p:grpSpPr>
        <a:xfrm>
          <a:off x="0" y="0"/>
          <a:ext cx="0" cy="0"/>
          <a:chOff x="0" y="0"/>
          <a:chExt cx="0" cy="0"/>
        </a:xfrm>
      </p:grpSpPr>
      <p:sp>
        <p:nvSpPr>
          <p:cNvPr id="8" name="Freeform 6"/>
          <p:cNvSpPr>
            <a:spLocks/>
          </p:cNvSpPr>
          <p:nvPr userDrawn="1"/>
        </p:nvSpPr>
        <p:spPr bwMode="gray">
          <a:xfrm>
            <a:off x="-1" y="0"/>
            <a:ext cx="6022975" cy="5334000"/>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 name="Text Placeholder 6"/>
          <p:cNvSpPr>
            <a:spLocks noGrp="1"/>
          </p:cNvSpPr>
          <p:nvPr>
            <p:ph type="body" sz="quarter" idx="13"/>
          </p:nvPr>
        </p:nvSpPr>
        <p:spPr>
          <a:xfrm>
            <a:off x="617536" y="908050"/>
            <a:ext cx="4787900" cy="1536700"/>
          </a:xfrm>
        </p:spPr>
        <p:txBody>
          <a:bodyPr/>
          <a:lstStyle>
            <a:lvl1pPr marL="0" indent="0">
              <a:buNone/>
              <a:defRPr sz="3000">
                <a:solidFill>
                  <a:schemeClr val="bg2"/>
                </a:solidFill>
              </a:defRPr>
            </a:lvl1pPr>
          </a:lstStyle>
          <a:p>
            <a:pPr lvl="0"/>
            <a:r>
              <a:rPr lang="en-US" dirty="0"/>
              <a:t>Click to edit Master text styles</a:t>
            </a:r>
          </a:p>
        </p:txBody>
      </p:sp>
      <p:sp>
        <p:nvSpPr>
          <p:cNvPr id="6" name="Footer Placeholder 5"/>
          <p:cNvSpPr>
            <a:spLocks noGrp="1"/>
          </p:cNvSpPr>
          <p:nvPr>
            <p:ph type="ftr" sz="quarter" idx="14"/>
          </p:nvPr>
        </p:nvSpPr>
        <p:spPr/>
        <p:txBody>
          <a:bodyPr/>
          <a:lstStyle/>
          <a:p>
            <a:r>
              <a:rPr lang="en-US"/>
              <a:t>Aktuální stav trhu s elektřinou - 11/2023</a:t>
            </a:r>
            <a:endParaRPr lang="en-US" dirty="0"/>
          </a:p>
        </p:txBody>
      </p:sp>
    </p:spTree>
    <p:extLst>
      <p:ext uri="{BB962C8B-B14F-4D97-AF65-F5344CB8AC3E}">
        <p14:creationId xmlns:p14="http://schemas.microsoft.com/office/powerpoint/2010/main" val="3732613427"/>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pter slide no pictur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590549" y="2851522"/>
            <a:ext cx="5508625"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6" name="Footer Placeholder 5"/>
          <p:cNvSpPr>
            <a:spLocks noGrp="1"/>
          </p:cNvSpPr>
          <p:nvPr>
            <p:ph type="ftr" sz="quarter" idx="11"/>
          </p:nvPr>
        </p:nvSpPr>
        <p:spPr/>
        <p:txBody>
          <a:bodyPr/>
          <a:lstStyle/>
          <a:p>
            <a:r>
              <a:rPr lang="en-IN"/>
              <a:t>Aktuální stav trhu s elektřinou - 11/2023</a:t>
            </a:r>
            <a:endParaRPr lang="en-IN" dirty="0"/>
          </a:p>
        </p:txBody>
      </p:sp>
    </p:spTree>
    <p:extLst>
      <p:ext uri="{BB962C8B-B14F-4D97-AF65-F5344CB8AC3E}">
        <p14:creationId xmlns:p14="http://schemas.microsoft.com/office/powerpoint/2010/main" val="3629436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Chapter slide with number">
    <p:spTree>
      <p:nvGrpSpPr>
        <p:cNvPr id="1" name=""/>
        <p:cNvGrpSpPr/>
        <p:nvPr/>
      </p:nvGrpSpPr>
      <p:grpSpPr>
        <a:xfrm>
          <a:off x="0" y="0"/>
          <a:ext cx="0" cy="0"/>
          <a:chOff x="0" y="0"/>
          <a:chExt cx="0" cy="0"/>
        </a:xfrm>
      </p:grpSpPr>
      <p:sp>
        <p:nvSpPr>
          <p:cNvPr id="8" name="Text Placeholder 7"/>
          <p:cNvSpPr>
            <a:spLocks noGrp="1"/>
          </p:cNvSpPr>
          <p:nvPr>
            <p:ph type="body" sz="quarter" idx="16" hasCustomPrompt="1"/>
          </p:nvPr>
        </p:nvSpPr>
        <p:spPr>
          <a:xfrm>
            <a:off x="590550" y="-863760"/>
            <a:ext cx="4392000" cy="4917600"/>
          </a:xfrm>
        </p:spPr>
        <p:txBody>
          <a:bodyPr/>
          <a:lstStyle>
            <a:lvl1pPr marL="0" indent="0">
              <a:buNone/>
              <a:defRPr lang="en-US" sz="55000" b="1" kern="1200" dirty="0" smtClean="0">
                <a:solidFill>
                  <a:srgbClr val="747480">
                    <a:alpha val="50000"/>
                  </a:srgbClr>
                </a:solidFill>
                <a:latin typeface="EYInterstate Light" panose="02000506000000020004" pitchFamily="2" charset="0"/>
                <a:ea typeface="+mn-ea"/>
                <a:cs typeface="+mn-cs"/>
              </a:defRPr>
            </a:lvl1pPr>
          </a:lstStyle>
          <a:p>
            <a:pPr marL="0" marR="0" lvl="0" indent="0" algn="l" defTabSz="755512" rtl="0" eaLnBrk="1" fontAlgn="auto" latinLnBrk="0" hangingPunct="1">
              <a:lnSpc>
                <a:spcPct val="100000"/>
              </a:lnSpc>
              <a:spcBef>
                <a:spcPts val="0"/>
              </a:spcBef>
              <a:spcAft>
                <a:spcPts val="150"/>
              </a:spcAft>
              <a:buClrTx/>
              <a:buSzTx/>
              <a:buFont typeface="Arial" panose="020B0604020202020204" pitchFamily="34" charset="0"/>
              <a:buNone/>
              <a:tabLst/>
            </a:pPr>
            <a:r>
              <a:rPr lang="en-US" dirty="0"/>
              <a:t>#</a:t>
            </a:r>
          </a:p>
        </p:txBody>
      </p:sp>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590549" y="2851522"/>
            <a:ext cx="5508625"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6" name="Footer Placeholder 5"/>
          <p:cNvSpPr>
            <a:spLocks noGrp="1"/>
          </p:cNvSpPr>
          <p:nvPr>
            <p:ph type="ftr" sz="quarter" idx="17"/>
          </p:nvPr>
        </p:nvSpPr>
        <p:spPr/>
        <p:txBody>
          <a:bodyPr/>
          <a:lstStyle/>
          <a:p>
            <a:r>
              <a:rPr lang="en-US"/>
              <a:t>Aktuální stav trhu s elektřinou - 11/2023</a:t>
            </a:r>
            <a:endParaRPr lang="en-US" dirty="0"/>
          </a:p>
        </p:txBody>
      </p:sp>
    </p:spTree>
    <p:extLst>
      <p:ext uri="{BB962C8B-B14F-4D97-AF65-F5344CB8AC3E}">
        <p14:creationId xmlns:p14="http://schemas.microsoft.com/office/powerpoint/2010/main" val="41188029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sclaimer CZ">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3BDE2E-2BCF-4140-945E-7D5610CDE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3" y="0"/>
            <a:ext cx="12192005" cy="6858000"/>
          </a:xfrm>
          <a:prstGeom prst="rect">
            <a:avLst/>
          </a:prstGeom>
        </p:spPr>
      </p:pic>
      <p:sp>
        <p:nvSpPr>
          <p:cNvPr id="5" name="TextBox 4">
            <a:extLst>
              <a:ext uri="{FF2B5EF4-FFF2-40B4-BE49-F238E27FC236}">
                <a16:creationId xmlns:a16="http://schemas.microsoft.com/office/drawing/2014/main" id="{0E68E9BD-8FB7-4984-B079-81329579BE9A}"/>
              </a:ext>
            </a:extLst>
          </p:cNvPr>
          <p:cNvSpPr txBox="1">
            <a:spLocks/>
          </p:cNvSpPr>
          <p:nvPr userDrawn="1"/>
        </p:nvSpPr>
        <p:spPr>
          <a:xfrm>
            <a:off x="598924" y="908050"/>
            <a:ext cx="3564261" cy="3006977"/>
          </a:xfrm>
          <a:prstGeom prst="rect">
            <a:avLst/>
          </a:prstGeom>
          <a:noFill/>
        </p:spPr>
        <p:txBody>
          <a:bodyPr wrap="square" lIns="0" tIns="36576" rIns="0" bIns="0" rtlCol="0" anchor="t">
            <a:spAutoFit/>
          </a:bodyPr>
          <a:lstStyle/>
          <a:p>
            <a:pPr lvl="0">
              <a:spcAft>
                <a:spcPts val="600"/>
              </a:spcAft>
              <a:buClr>
                <a:srgbClr val="FFD200"/>
              </a:buClr>
              <a:buSzPct val="70000"/>
              <a:defRPr/>
            </a:pPr>
            <a:r>
              <a:rPr kumimoji="0" lang="en-US" sz="1200" b="1" i="0" u="none" strike="noStrike" kern="0" cap="none" spc="0" normalizeH="0" baseline="0" noProof="0" dirty="0">
                <a:ln>
                  <a:noFill/>
                </a:ln>
                <a:solidFill>
                  <a:srgbClr val="FFE600"/>
                </a:solidFill>
                <a:effectLst/>
                <a:uLnTx/>
                <a:uFillTx/>
                <a:latin typeface="EYInterstate" panose="02000503020000020004" pitchFamily="2" charset="0"/>
              </a:rPr>
              <a:t>EY  </a:t>
            </a:r>
            <a:r>
              <a:rPr kumimoji="0" lang="en-US" sz="1200" b="0" i="0" u="none" strike="noStrike" kern="0" cap="none" spc="0" normalizeH="0" baseline="0" noProof="0" dirty="0">
                <a:ln>
                  <a:noFill/>
                </a:ln>
                <a:solidFill>
                  <a:srgbClr val="FFE600"/>
                </a:solidFill>
                <a:effectLst/>
                <a:uLnTx/>
                <a:uFillTx/>
                <a:latin typeface="EYInterstate" panose="02000503020000020004" pitchFamily="2" charset="0"/>
                <a:cs typeface="Arial"/>
              </a:rPr>
              <a:t>|  </a:t>
            </a:r>
            <a:r>
              <a:rPr lang="en-IN" sz="1200" kern="0" dirty="0">
                <a:solidFill>
                  <a:srgbClr val="FFE600"/>
                </a:solidFill>
                <a:latin typeface="EYInterstate" panose="02000503020000020004" pitchFamily="2" charset="0"/>
                <a:cs typeface="Arial"/>
              </a:rPr>
              <a:t>Building a better working world</a:t>
            </a:r>
            <a:endParaRPr kumimoji="0" lang="en-US" sz="1200" b="0" i="0" u="none" strike="noStrike" kern="0" cap="none" spc="0" normalizeH="0" baseline="0" noProof="0" dirty="0">
              <a:ln>
                <a:noFill/>
              </a:ln>
              <a:solidFill>
                <a:srgbClr val="FFE600"/>
              </a:solidFill>
              <a:effectLst/>
              <a:uLnTx/>
              <a:uFillTx/>
              <a:latin typeface="EYInterstate" panose="02000503020000020004" pitchFamily="2" charset="0"/>
              <a:cs typeface="Arial"/>
            </a:endParaRPr>
          </a:p>
          <a:p>
            <a:pPr marL="0" marR="0" lvl="0" indent="0" defTabSz="914400" eaLnBrk="1" fontAlgn="auto" latinLnBrk="0" hangingPunct="1">
              <a:lnSpc>
                <a:spcPct val="100000"/>
              </a:lnSpc>
              <a:spcBef>
                <a:spcPts val="0"/>
              </a:spcBef>
              <a:spcAft>
                <a:spcPts val="0"/>
              </a:spcAft>
              <a:buClr>
                <a:srgbClr val="FFD200"/>
              </a:buClr>
              <a:buSzPct val="70000"/>
              <a:buFontTx/>
              <a:buNone/>
              <a:tabLst/>
              <a:defRPr/>
            </a:pPr>
            <a:endParaRPr kumimoji="0" lang="en-US" sz="1100" b="0" i="0" u="none" strike="noStrike" kern="0" cap="none" spc="0" normalizeH="0" baseline="0" noProof="0" dirty="0">
              <a:ln>
                <a:noFill/>
              </a:ln>
              <a:solidFill>
                <a:srgbClr val="FFFFFF"/>
              </a:solidFill>
              <a:effectLst/>
              <a:uLnTx/>
              <a:uFillTx/>
              <a:latin typeface="+mj-lt"/>
              <a:cs typeface="Arial"/>
            </a:endParaRPr>
          </a:p>
          <a:p>
            <a:pPr lvl="0">
              <a:buClr>
                <a:srgbClr val="FFD200"/>
              </a:buClr>
              <a:buSzPct val="70000"/>
              <a:defRPr/>
            </a:pPr>
            <a:r>
              <a:rPr lang="cs-CZ" sz="1100" kern="0" noProof="0" dirty="0">
                <a:solidFill>
                  <a:srgbClr val="FFFFFF"/>
                </a:solidFill>
                <a:latin typeface="EYInterstate" panose="02000503020000020004" pitchFamily="2" charset="0"/>
              </a:rPr>
              <a:t>Smyslem EY je přispívat k tomu, aby svět fungoval lépe. Proto pomáháme klientům, našim zaměstnancům i širšímu společenství vytvářet dlouhodobé hodnoty </a:t>
            </a:r>
            <a:br>
              <a:rPr lang="cs-CZ" sz="1100" kern="0" noProof="0" dirty="0">
                <a:solidFill>
                  <a:srgbClr val="FFFFFF"/>
                </a:solidFill>
                <a:latin typeface="EYInterstate" panose="02000503020000020004" pitchFamily="2" charset="0"/>
              </a:rPr>
            </a:br>
            <a:r>
              <a:rPr lang="cs-CZ" sz="1100" kern="0" noProof="0" dirty="0">
                <a:solidFill>
                  <a:srgbClr val="FFFFFF"/>
                </a:solidFill>
                <a:latin typeface="EYInterstate" panose="02000503020000020004" pitchFamily="2" charset="0"/>
              </a:rPr>
              <a:t>a posilovat důvěru v kapitálové trhy. </a:t>
            </a:r>
          </a:p>
          <a:p>
            <a:pPr lvl="0">
              <a:buClr>
                <a:srgbClr val="FFD200"/>
              </a:buClr>
              <a:buSzPct val="70000"/>
              <a:defRPr/>
            </a:pPr>
            <a:endParaRPr lang="cs-CZ" sz="1100" kern="0" noProof="0" dirty="0">
              <a:solidFill>
                <a:srgbClr val="FFFFFF"/>
              </a:solidFill>
              <a:latin typeface="EYInterstate" panose="02000503020000020004" pitchFamily="2" charset="0"/>
            </a:endParaRPr>
          </a:p>
          <a:p>
            <a:pPr lvl="0">
              <a:buClr>
                <a:srgbClr val="FFD200"/>
              </a:buClr>
              <a:buSzPct val="70000"/>
              <a:defRPr/>
            </a:pPr>
            <a:r>
              <a:rPr lang="cs-CZ" sz="1100" kern="0" noProof="0" dirty="0">
                <a:solidFill>
                  <a:srgbClr val="FFFFFF"/>
                </a:solidFill>
                <a:latin typeface="EYInterstate" panose="02000503020000020004" pitchFamily="2" charset="0"/>
              </a:rPr>
              <a:t>Týmy odborníků EY, vybavené nejmodernějšími technologiemi, působí ve více než 150 zemích celého světa – provádějí audity a poskytují klientům širokou poradenskou podporu, která jim umožňuje růst, transformovat se a efektivně fungovat. </a:t>
            </a:r>
          </a:p>
          <a:p>
            <a:pPr lvl="0">
              <a:buClr>
                <a:srgbClr val="FFD200"/>
              </a:buClr>
              <a:buSzPct val="70000"/>
              <a:defRPr/>
            </a:pPr>
            <a:endParaRPr lang="cs-CZ" sz="1100" kern="0" noProof="0" dirty="0">
              <a:solidFill>
                <a:srgbClr val="FFFFFF"/>
              </a:solidFill>
              <a:latin typeface="EYInterstate" panose="02000503020000020004" pitchFamily="2" charset="0"/>
            </a:endParaRPr>
          </a:p>
          <a:p>
            <a:pPr lvl="0">
              <a:buClr>
                <a:srgbClr val="FFD200"/>
              </a:buClr>
              <a:buSzPct val="70000"/>
              <a:defRPr/>
            </a:pPr>
            <a:r>
              <a:rPr lang="cs-CZ" sz="1100" kern="0" noProof="0" dirty="0">
                <a:solidFill>
                  <a:srgbClr val="FFFFFF"/>
                </a:solidFill>
                <a:latin typeface="EYInterstate" panose="02000503020000020004" pitchFamily="2" charset="0"/>
              </a:rPr>
              <a:t>Naši auditoři, konzultanti, právní a daňoví poradci </a:t>
            </a:r>
            <a:br>
              <a:rPr lang="cs-CZ" sz="1100" kern="0" noProof="0" dirty="0">
                <a:solidFill>
                  <a:srgbClr val="FFFFFF"/>
                </a:solidFill>
                <a:latin typeface="EYInterstate" panose="02000503020000020004" pitchFamily="2" charset="0"/>
              </a:rPr>
            </a:br>
            <a:r>
              <a:rPr lang="cs-CZ" sz="1100" kern="0" noProof="0" dirty="0">
                <a:solidFill>
                  <a:srgbClr val="FFFFFF"/>
                </a:solidFill>
                <a:latin typeface="EYInterstate" panose="02000503020000020004" pitchFamily="2" charset="0"/>
              </a:rPr>
              <a:t>i odborníci na strategické a transakční poradenství </a:t>
            </a:r>
            <a:br>
              <a:rPr lang="cs-CZ" sz="1100" kern="0" noProof="0" dirty="0">
                <a:solidFill>
                  <a:srgbClr val="FFFFFF"/>
                </a:solidFill>
                <a:latin typeface="EYInterstate" panose="02000503020000020004" pitchFamily="2" charset="0"/>
              </a:rPr>
            </a:br>
            <a:r>
              <a:rPr lang="cs-CZ" sz="1100" kern="0" noProof="0" dirty="0">
                <a:solidFill>
                  <a:srgbClr val="FFFFFF"/>
                </a:solidFill>
                <a:latin typeface="EYInterstate" panose="02000503020000020004" pitchFamily="2" charset="0"/>
              </a:rPr>
              <a:t>si kladou ty správné otázky a dokážou najít ty správné odpovědi na složité problémy dnešního světa.</a:t>
            </a:r>
          </a:p>
        </p:txBody>
      </p:sp>
      <p:sp>
        <p:nvSpPr>
          <p:cNvPr id="7" name="TextBox 6">
            <a:extLst>
              <a:ext uri="{FF2B5EF4-FFF2-40B4-BE49-F238E27FC236}">
                <a16:creationId xmlns:a16="http://schemas.microsoft.com/office/drawing/2014/main" id="{A429E01A-367F-4629-AA87-D8BF73890D2E}"/>
              </a:ext>
            </a:extLst>
          </p:cNvPr>
          <p:cNvSpPr txBox="1">
            <a:spLocks/>
          </p:cNvSpPr>
          <p:nvPr userDrawn="1"/>
        </p:nvSpPr>
        <p:spPr>
          <a:xfrm>
            <a:off x="8289616" y="908050"/>
            <a:ext cx="3309810" cy="2786404"/>
          </a:xfrm>
          <a:prstGeom prst="rect">
            <a:avLst/>
          </a:prstGeom>
          <a:noFill/>
        </p:spPr>
        <p:txBody>
          <a:bodyPr wrap="square" lIns="0" tIns="36576" rIns="0" bIns="0" rtlCol="0" anchor="t">
            <a:spAutoFit/>
          </a:bodyPr>
          <a:lstStyle/>
          <a:p>
            <a:pPr lvl="0">
              <a:buClr>
                <a:srgbClr val="FFD200"/>
              </a:buClr>
              <a:buSzPct val="70000"/>
              <a:defRPr/>
            </a:pPr>
            <a:r>
              <a:rPr lang="cs-CZ" sz="800" kern="0" noProof="0" dirty="0">
                <a:solidFill>
                  <a:srgbClr val="FFFFFF"/>
                </a:solidFill>
                <a:latin typeface="+mj-lt"/>
              </a:rPr>
              <a:t>Název EY zahrnuje celosvětovou organizaci a může zahrnovat jednu </a:t>
            </a:r>
            <a:br>
              <a:rPr lang="cs-CZ" sz="800" kern="0" noProof="0" dirty="0">
                <a:solidFill>
                  <a:srgbClr val="FFFFFF"/>
                </a:solidFill>
                <a:latin typeface="+mj-lt"/>
              </a:rPr>
            </a:br>
            <a:r>
              <a:rPr lang="cs-CZ" sz="800" kern="0" noProof="0" dirty="0">
                <a:solidFill>
                  <a:srgbClr val="FFFFFF"/>
                </a:solidFill>
                <a:latin typeface="+mj-lt"/>
              </a:rPr>
              <a:t>či více členských firem Ernst &amp; </a:t>
            </a:r>
            <a:r>
              <a:rPr lang="en-US" sz="800" kern="0" noProof="0" dirty="0">
                <a:solidFill>
                  <a:srgbClr val="FFFFFF"/>
                </a:solidFill>
                <a:latin typeface="+mj-lt"/>
              </a:rPr>
              <a:t>Young Global </a:t>
            </a:r>
            <a:r>
              <a:rPr lang="cs-CZ" sz="800" kern="0" noProof="0" dirty="0">
                <a:solidFill>
                  <a:srgbClr val="FFFFFF"/>
                </a:solidFill>
                <a:latin typeface="+mj-lt"/>
              </a:rPr>
              <a:t>Limited, z nichž každá je samostatnou právnickou osobou. Ernst &amp; </a:t>
            </a:r>
            <a:r>
              <a:rPr lang="en-US" sz="800" kern="0" noProof="0" dirty="0">
                <a:solidFill>
                  <a:srgbClr val="FFFFFF"/>
                </a:solidFill>
                <a:latin typeface="+mj-lt"/>
              </a:rPr>
              <a:t>Young Global </a:t>
            </a:r>
            <a:r>
              <a:rPr lang="cs-CZ" sz="800" kern="0" noProof="0" dirty="0">
                <a:solidFill>
                  <a:srgbClr val="FFFFFF"/>
                </a:solidFill>
                <a:latin typeface="+mj-lt"/>
              </a:rPr>
              <a:t>Limited je britská společnost s ručením omezeným garancí, která neposkytuje služby klientům. Informace o tom, jak EY shromažďuje a používá osobní údaje, a o právech fyzických osob stanovených právními předpisy o ochraně osobních údajů jsou k dispozici na ey.com/</a:t>
            </a:r>
            <a:r>
              <a:rPr lang="en-US" sz="800" kern="0" noProof="0" dirty="0">
                <a:solidFill>
                  <a:srgbClr val="FFFFFF"/>
                </a:solidFill>
                <a:latin typeface="+mj-lt"/>
              </a:rPr>
              <a:t>privacy</a:t>
            </a:r>
            <a:r>
              <a:rPr lang="cs-CZ" sz="800" kern="0" noProof="0" dirty="0">
                <a:solidFill>
                  <a:srgbClr val="FFFFFF"/>
                </a:solidFill>
                <a:latin typeface="+mj-lt"/>
              </a:rPr>
              <a:t>. Členské firmy EY neposkytují právní služby v zemích, kde to zákon neumožňuje. Podrobnější informace o naší organizaci najdete na našich webových stránkách ey.com. </a:t>
            </a:r>
          </a:p>
          <a:p>
            <a:pPr lvl="0">
              <a:buClr>
                <a:srgbClr val="FFD200"/>
              </a:buClr>
              <a:buSzPct val="70000"/>
              <a:defRPr/>
            </a:pPr>
            <a:endParaRPr lang="en-IN" sz="800" kern="0" dirty="0">
              <a:solidFill>
                <a:srgbClr val="FFFFFF"/>
              </a:solidFill>
              <a:latin typeface="+mj-lt"/>
            </a:endParaRPr>
          </a:p>
          <a:p>
            <a:pPr marL="0" marR="0" lvl="0" indent="0" algn="l" defTabSz="914400" rtl="0" eaLnBrk="1" fontAlgn="base" latinLnBrk="0" hangingPunct="1">
              <a:lnSpc>
                <a:spcPct val="100000"/>
              </a:lnSpc>
              <a:spcBef>
                <a:spcPct val="0"/>
              </a:spcBef>
              <a:spcAft>
                <a:spcPts val="1013"/>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202</a:t>
            </a:r>
            <a: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3</a:t>
            </a: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Ernst &amp; Young, </a:t>
            </a:r>
            <a: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s.r.o. </a:t>
            </a: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Ernst &amp; Young Audit, </a:t>
            </a:r>
            <a: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s.r.o. </a:t>
            </a: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a:t>
            </a:r>
            <a:b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b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E &amp; Y Valuations </a:t>
            </a:r>
            <a: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s.r.o. | EY </a:t>
            </a: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Law</a:t>
            </a:r>
            <a: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advokátní kancelář, s.r.o.</a:t>
            </a:r>
            <a:b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br>
            <a: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Všechna práva vyhrazena. </a:t>
            </a:r>
          </a:p>
          <a:p>
            <a:pPr marL="0" marR="0" lvl="0" indent="0" algn="l" defTabSz="914400" rtl="0" eaLnBrk="1" fontAlgn="base" latinLnBrk="0" hangingPunct="1">
              <a:lnSpc>
                <a:spcPct val="100000"/>
              </a:lnSpc>
              <a:spcBef>
                <a:spcPct val="0"/>
              </a:spcBef>
              <a:spcAft>
                <a:spcPts val="1013"/>
              </a:spcAft>
              <a:buClrTx/>
              <a:buSzTx/>
              <a:buFontTx/>
              <a:buNone/>
              <a:tabLst/>
              <a:defRPr/>
            </a:pPr>
            <a:r>
              <a:rPr lang="cs-CZ" sz="800" kern="0" noProof="0" dirty="0">
                <a:solidFill>
                  <a:srgbClr val="FFFFFF"/>
                </a:solidFill>
              </a:rPr>
              <a:t>Tento materiál má pouze všeobecný informační charakter, na který není možné spoléhat se jako na poskytnutí účetního, daňového ani jiného odborného poradenství. V případě potřeby se prosím obraťte </a:t>
            </a:r>
            <a:br>
              <a:rPr lang="cs-CZ" sz="800" kern="0" noProof="0" dirty="0">
                <a:solidFill>
                  <a:srgbClr val="FFFFFF"/>
                </a:solidFill>
              </a:rPr>
            </a:br>
            <a:r>
              <a:rPr lang="cs-CZ" sz="800" kern="0" noProof="0" dirty="0">
                <a:solidFill>
                  <a:srgbClr val="FFFFFF"/>
                </a:solidFill>
              </a:rPr>
              <a:t>na svého konkrétního poradce.</a:t>
            </a:r>
          </a:p>
          <a:p>
            <a:pPr>
              <a:buClr>
                <a:srgbClr val="FFD200"/>
              </a:buClr>
              <a:buSzPct val="70000"/>
              <a:defRPr/>
            </a:pPr>
            <a:endParaRPr lang="en-IN" sz="700" kern="0" dirty="0">
              <a:solidFill>
                <a:srgbClr val="FFFFFF"/>
              </a:solidFill>
            </a:endParaRPr>
          </a:p>
          <a:p>
            <a:pPr lvl="0">
              <a:spcAft>
                <a:spcPts val="600"/>
              </a:spcAft>
              <a:buClr>
                <a:srgbClr val="FFD200"/>
              </a:buClr>
              <a:buSzPct val="70000"/>
              <a:defRPr/>
            </a:pPr>
            <a:r>
              <a:rPr lang="en-IN" sz="1100" kern="0" dirty="0">
                <a:solidFill>
                  <a:srgbClr val="FFFFFF"/>
                </a:solidFill>
                <a:latin typeface="EYInterstate" panose="02000503020000020004" pitchFamily="2" charset="0"/>
              </a:rPr>
              <a:t>ey.com</a:t>
            </a:r>
          </a:p>
        </p:txBody>
      </p:sp>
    </p:spTree>
    <p:extLst>
      <p:ext uri="{BB962C8B-B14F-4D97-AF65-F5344CB8AC3E}">
        <p14:creationId xmlns:p14="http://schemas.microsoft.com/office/powerpoint/2010/main" val="2957636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slide -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Text Placeholder 2">
            <a:extLst>
              <a:ext uri="{FF2B5EF4-FFF2-40B4-BE49-F238E27FC236}">
                <a16:creationId xmlns:a16="http://schemas.microsoft.com/office/drawing/2014/main" id="{AC5F387F-0A77-424D-88D8-FFE5F0CA22D3}"/>
              </a:ext>
            </a:extLst>
          </p:cNvPr>
          <p:cNvSpPr>
            <a:spLocks noGrp="1"/>
          </p:cNvSpPr>
          <p:nvPr>
            <p:ph idx="1"/>
          </p:nvPr>
        </p:nvSpPr>
        <p:spPr>
          <a:xfrm>
            <a:off x="609918" y="1137920"/>
            <a:ext cx="10978515" cy="502793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Footer Placeholder 2"/>
          <p:cNvSpPr>
            <a:spLocks noGrp="1"/>
          </p:cNvSpPr>
          <p:nvPr>
            <p:ph type="ftr" sz="quarter" idx="10"/>
          </p:nvPr>
        </p:nvSpPr>
        <p:spPr/>
        <p:txBody>
          <a:bodyPr/>
          <a:lstStyle/>
          <a:p>
            <a:r>
              <a:rPr lang="en-US"/>
              <a:t>Aktuální stav trhu s elektřinou - 11/2023</a:t>
            </a:r>
            <a:endParaRPr lang="en-US" dirty="0"/>
          </a:p>
        </p:txBody>
      </p:sp>
    </p:spTree>
    <p:extLst>
      <p:ext uri="{BB962C8B-B14F-4D97-AF65-F5344CB8AC3E}">
        <p14:creationId xmlns:p14="http://schemas.microsoft.com/office/powerpoint/2010/main" val="9993965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isclaimer EN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3BDE2E-2BCF-4140-945E-7D5610CDE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3" y="0"/>
            <a:ext cx="12192005" cy="6858000"/>
          </a:xfrm>
          <a:prstGeom prst="rect">
            <a:avLst/>
          </a:prstGeom>
        </p:spPr>
      </p:pic>
      <p:sp>
        <p:nvSpPr>
          <p:cNvPr id="6" name="TextBox 5">
            <a:extLst>
              <a:ext uri="{FF2B5EF4-FFF2-40B4-BE49-F238E27FC236}">
                <a16:creationId xmlns:a16="http://schemas.microsoft.com/office/drawing/2014/main" id="{356043E5-4D4E-46F9-8502-1A2C82EA3931}"/>
              </a:ext>
            </a:extLst>
          </p:cNvPr>
          <p:cNvSpPr txBox="1">
            <a:spLocks/>
          </p:cNvSpPr>
          <p:nvPr userDrawn="1"/>
        </p:nvSpPr>
        <p:spPr>
          <a:xfrm>
            <a:off x="601940" y="908050"/>
            <a:ext cx="3205138" cy="2660728"/>
          </a:xfrm>
          <a:prstGeom prst="rect">
            <a:avLst/>
          </a:prstGeom>
          <a:noFill/>
        </p:spPr>
        <p:txBody>
          <a:bodyPr wrap="square" lIns="0" tIns="36576" rIns="0" bIns="0" rtlCol="0" anchor="t">
            <a:spAutoFit/>
          </a:bodyPr>
          <a:lstStyle/>
          <a:p>
            <a:pPr lvl="0">
              <a:spcAft>
                <a:spcPts val="600"/>
              </a:spcAft>
              <a:buClr>
                <a:srgbClr val="FFD200"/>
              </a:buClr>
              <a:buSzPct val="70000"/>
              <a:defRPr/>
            </a:pPr>
            <a:r>
              <a:rPr kumimoji="0" lang="en-US" sz="1200" b="1" i="0" u="none" strike="noStrike" kern="0" cap="none" spc="0" normalizeH="0" baseline="0" noProof="0" dirty="0">
                <a:ln>
                  <a:noFill/>
                </a:ln>
                <a:solidFill>
                  <a:srgbClr val="FFE600"/>
                </a:solidFill>
                <a:effectLst/>
                <a:uLnTx/>
                <a:uFillTx/>
                <a:latin typeface="EYInterstate" panose="02000503020000020004" pitchFamily="2" charset="0"/>
              </a:rPr>
              <a:t>EY  </a:t>
            </a:r>
            <a:r>
              <a:rPr kumimoji="0" lang="en-US" sz="1200" b="0" i="0" u="none" strike="noStrike" kern="0" cap="none" spc="0" normalizeH="0" baseline="0" noProof="0" dirty="0">
                <a:ln>
                  <a:noFill/>
                </a:ln>
                <a:solidFill>
                  <a:srgbClr val="FFE600"/>
                </a:solidFill>
                <a:effectLst/>
                <a:uLnTx/>
                <a:uFillTx/>
                <a:latin typeface="EYInterstate" panose="02000503020000020004" pitchFamily="2" charset="0"/>
                <a:cs typeface="Arial"/>
              </a:rPr>
              <a:t>|  </a:t>
            </a:r>
            <a:r>
              <a:rPr lang="en-IN" sz="1200" kern="0" dirty="0">
                <a:solidFill>
                  <a:srgbClr val="FFE600"/>
                </a:solidFill>
                <a:latin typeface="EYInterstate" panose="02000503020000020004" pitchFamily="2" charset="0"/>
                <a:cs typeface="Arial"/>
              </a:rPr>
              <a:t>Building a better working world</a:t>
            </a:r>
            <a:endParaRPr kumimoji="0" lang="en-US" sz="1200" b="0" i="0" u="none" strike="noStrike" kern="0" cap="none" spc="0" normalizeH="0" baseline="0" noProof="0" dirty="0">
              <a:ln>
                <a:noFill/>
              </a:ln>
              <a:solidFill>
                <a:srgbClr val="FFE600"/>
              </a:solidFill>
              <a:effectLst/>
              <a:uLnTx/>
              <a:uFillTx/>
              <a:latin typeface="EYInterstate" panose="02000503020000020004" pitchFamily="2" charset="0"/>
              <a:cs typeface="Arial"/>
            </a:endParaRPr>
          </a:p>
          <a:p>
            <a:pPr marL="0" marR="0" lvl="0" indent="0" defTabSz="914400" eaLnBrk="1" fontAlgn="auto" latinLnBrk="0" hangingPunct="1">
              <a:lnSpc>
                <a:spcPct val="100000"/>
              </a:lnSpc>
              <a:spcBef>
                <a:spcPts val="0"/>
              </a:spcBef>
              <a:spcAft>
                <a:spcPts val="0"/>
              </a:spcAft>
              <a:buClr>
                <a:srgbClr val="FFD200"/>
              </a:buClr>
              <a:buSzPct val="70000"/>
              <a:buFontTx/>
              <a:buNone/>
              <a:tabLst/>
              <a:defRPr/>
            </a:pPr>
            <a:endParaRPr kumimoji="0" lang="en-US" sz="1100" b="0" i="0" u="none" strike="noStrike" kern="0" cap="none" spc="0" normalizeH="0" baseline="0" noProof="0" dirty="0">
              <a:ln>
                <a:noFill/>
              </a:ln>
              <a:solidFill>
                <a:srgbClr val="FFFFFF"/>
              </a:solidFill>
              <a:effectLst/>
              <a:uLnTx/>
              <a:uFillTx/>
              <a:latin typeface="+mj-lt"/>
              <a:cs typeface="Arial"/>
            </a:endParaRPr>
          </a:p>
          <a:p>
            <a:pPr lvl="0">
              <a:buClr>
                <a:srgbClr val="FFD200"/>
              </a:buClr>
              <a:buSzPct val="70000"/>
              <a:defRPr/>
            </a:pPr>
            <a:r>
              <a:rPr lang="en-IN" sz="1100" kern="0" dirty="0">
                <a:solidFill>
                  <a:srgbClr val="FFFFFF"/>
                </a:solidFill>
                <a:latin typeface="EYInterstate" panose="02000503020000020004" pitchFamily="2" charset="0"/>
              </a:rPr>
              <a:t>EY exists to build a better working world, helping to create long-term value for clients, people and society and build trust in the capital markets. </a:t>
            </a:r>
          </a:p>
          <a:p>
            <a:pPr lvl="0">
              <a:buClr>
                <a:srgbClr val="FFD200"/>
              </a:buClr>
              <a:buSzPct val="70000"/>
              <a:defRPr/>
            </a:pPr>
            <a:endParaRPr lang="en-IN" sz="1100" kern="0" dirty="0">
              <a:solidFill>
                <a:srgbClr val="FFFFFF"/>
              </a:solidFill>
              <a:latin typeface="EYInterstate" panose="02000503020000020004" pitchFamily="2" charset="0"/>
            </a:endParaRPr>
          </a:p>
          <a:p>
            <a:pPr lvl="0">
              <a:buClr>
                <a:srgbClr val="FFD200"/>
              </a:buClr>
              <a:buSzPct val="70000"/>
              <a:defRPr/>
            </a:pPr>
            <a:r>
              <a:rPr lang="en-IN" sz="1100" kern="0" dirty="0">
                <a:solidFill>
                  <a:srgbClr val="FFFFFF"/>
                </a:solidFill>
                <a:latin typeface="EYInterstate" panose="02000503020000020004" pitchFamily="2" charset="0"/>
              </a:rPr>
              <a:t>Enabled by data and technology, diverse EY teams in over 150 countries provide trust through assurance and help clients grow, transform and operate. </a:t>
            </a:r>
          </a:p>
          <a:p>
            <a:pPr lvl="0">
              <a:buClr>
                <a:srgbClr val="FFD200"/>
              </a:buClr>
              <a:buSzPct val="70000"/>
              <a:defRPr/>
            </a:pPr>
            <a:endParaRPr lang="en-IN" sz="1100" kern="0" dirty="0">
              <a:solidFill>
                <a:srgbClr val="FFFFFF"/>
              </a:solidFill>
              <a:latin typeface="EYInterstate" panose="02000503020000020004" pitchFamily="2" charset="0"/>
            </a:endParaRPr>
          </a:p>
          <a:p>
            <a:pPr lvl="0">
              <a:buClr>
                <a:srgbClr val="FFD200"/>
              </a:buClr>
              <a:buSzPct val="70000"/>
              <a:defRPr/>
            </a:pPr>
            <a:r>
              <a:rPr lang="en-IN" sz="1100" kern="0" dirty="0">
                <a:solidFill>
                  <a:srgbClr val="FFFFFF"/>
                </a:solidFill>
                <a:latin typeface="EYInterstate" panose="02000503020000020004" pitchFamily="2" charset="0"/>
              </a:rPr>
              <a:t>Working across assurance, consulting, law, strategy, tax and transactions, EY teams ask better questions to find new answers for the complex issues facing our world today.</a:t>
            </a:r>
          </a:p>
        </p:txBody>
      </p:sp>
      <p:sp>
        <p:nvSpPr>
          <p:cNvPr id="7" name="TextBox 6">
            <a:extLst>
              <a:ext uri="{FF2B5EF4-FFF2-40B4-BE49-F238E27FC236}">
                <a16:creationId xmlns:a16="http://schemas.microsoft.com/office/drawing/2014/main" id="{DDB745ED-4969-4BC5-80B2-D36AC5106122}"/>
              </a:ext>
            </a:extLst>
          </p:cNvPr>
          <p:cNvSpPr txBox="1">
            <a:spLocks/>
          </p:cNvSpPr>
          <p:nvPr userDrawn="1"/>
        </p:nvSpPr>
        <p:spPr>
          <a:xfrm>
            <a:off x="8297990" y="908050"/>
            <a:ext cx="3309810" cy="2411942"/>
          </a:xfrm>
          <a:prstGeom prst="rect">
            <a:avLst/>
          </a:prstGeom>
          <a:noFill/>
        </p:spPr>
        <p:txBody>
          <a:bodyPr wrap="square" lIns="0" tIns="36576" rIns="0" bIns="0" rtlCol="0" anchor="t">
            <a:spAutoFit/>
          </a:bodyPr>
          <a:lstStyle/>
          <a:p>
            <a:pPr lvl="0">
              <a:buClr>
                <a:srgbClr val="FFD200"/>
              </a:buClr>
              <a:buSzPct val="70000"/>
              <a:defRPr/>
            </a:pPr>
            <a:r>
              <a:rPr lang="en-IN" sz="800" kern="0" dirty="0">
                <a:solidFill>
                  <a:srgbClr val="FFFFFF"/>
                </a:solidFill>
                <a:latin typeface="+mj-lt"/>
              </a:rPr>
              <a:t>EY refers to the global organization, and may refer to one or more, </a:t>
            </a:r>
            <a:br>
              <a:rPr lang="cs-CZ" sz="800" kern="0" dirty="0">
                <a:solidFill>
                  <a:srgbClr val="FFFFFF"/>
                </a:solidFill>
                <a:latin typeface="+mj-lt"/>
              </a:rPr>
            </a:br>
            <a:r>
              <a:rPr lang="en-IN" sz="800" kern="0" dirty="0">
                <a:solidFill>
                  <a:srgbClr val="FFFFFF"/>
                </a:solidFill>
                <a:latin typeface="+mj-lt"/>
              </a:rPr>
              <a:t>of the member firms of Ernst &amp; Young Global Limited, each of which is a separate legal entity. Ernst &amp; Young Global Limited, a UK company limited by guarantee, does not provide services to clients. Information about how EY collects and uses personal data and a description of the rights individuals have under data protection legislation are available via ey.com/privacy. EY member firms do not practice law where prohibited by local laws. For more information about our organization, please visit ey.com.</a:t>
            </a:r>
          </a:p>
          <a:p>
            <a:pPr lvl="0">
              <a:buClr>
                <a:srgbClr val="FFD200"/>
              </a:buClr>
              <a:buSzPct val="70000"/>
              <a:defRPr/>
            </a:pPr>
            <a:endParaRPr lang="en-IN" sz="800" kern="0" dirty="0">
              <a:solidFill>
                <a:srgbClr val="FFFFFF"/>
              </a:solidFill>
              <a:latin typeface="+mj-lt"/>
            </a:endParaRPr>
          </a:p>
          <a:p>
            <a:pPr marL="0" marR="0" lvl="0" indent="0" algn="l" defTabSz="914400" rtl="0" eaLnBrk="1" fontAlgn="base" latinLnBrk="0" hangingPunct="1">
              <a:lnSpc>
                <a:spcPct val="100000"/>
              </a:lnSpc>
              <a:spcBef>
                <a:spcPct val="0"/>
              </a:spcBef>
              <a:spcAft>
                <a:spcPts val="1013"/>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202</a:t>
            </a:r>
            <a: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3</a:t>
            </a: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Ernst &amp; Young, </a:t>
            </a:r>
            <a: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s.r.o. </a:t>
            </a: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Ernst &amp; Young Audit, </a:t>
            </a:r>
            <a: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s.r.o.</a:t>
            </a: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 </a:t>
            </a:r>
            <a:b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b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E &amp; Y Valuations </a:t>
            </a:r>
            <a: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s.r.o. | EY </a:t>
            </a: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Law</a:t>
            </a:r>
            <a:r>
              <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advokátní kancelář, s.r.o.</a:t>
            </a:r>
            <a:b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br>
            <a:r>
              <a:rPr kumimoji="0" lang="en-US"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All Rights Reserved.</a:t>
            </a:r>
            <a:endParaRPr kumimoji="0" lang="cs-CZ" sz="800" b="0" i="0" u="none" strike="noStrike" kern="1200" cap="none" spc="0" normalizeH="0" baseline="0" noProof="0" dirty="0">
              <a:ln>
                <a:noFill/>
              </a:ln>
              <a:solidFill>
                <a:prstClr val="white"/>
              </a:solidFill>
              <a:effectLst/>
              <a:uLnTx/>
              <a:uFillTx/>
              <a:latin typeface="+mj-lt"/>
              <a:ea typeface="+mn-ea"/>
              <a:cs typeface="Arial" panose="020B0604020202020204" pitchFamily="34" charset="0"/>
            </a:endParaRPr>
          </a:p>
          <a:p>
            <a:pPr>
              <a:buClr>
                <a:srgbClr val="FFD200"/>
              </a:buClr>
              <a:buSzPct val="70000"/>
              <a:defRPr/>
            </a:pPr>
            <a:r>
              <a:rPr lang="en-US" sz="800" kern="0" dirty="0">
                <a:solidFill>
                  <a:srgbClr val="FFFFFF"/>
                </a:solidFill>
              </a:rPr>
              <a:t>This material has been prepared for general informational purposes only and is not intended to be relied upon as accounting, tax or other professional advice. Please refer to your advisors for specific advice.</a:t>
            </a:r>
            <a:endParaRPr lang="cs-CZ" sz="800" kern="0" dirty="0">
              <a:solidFill>
                <a:srgbClr val="FFFFFF"/>
              </a:solidFill>
            </a:endParaRPr>
          </a:p>
          <a:p>
            <a:pPr>
              <a:buClr>
                <a:srgbClr val="FFD200"/>
              </a:buClr>
              <a:buSzPct val="70000"/>
              <a:defRPr/>
            </a:pPr>
            <a:endParaRPr lang="en-IN" sz="700" kern="0" dirty="0">
              <a:solidFill>
                <a:srgbClr val="FFFFFF"/>
              </a:solidFill>
            </a:endParaRPr>
          </a:p>
          <a:p>
            <a:pPr lvl="0">
              <a:spcAft>
                <a:spcPts val="600"/>
              </a:spcAft>
              <a:buClr>
                <a:srgbClr val="FFD200"/>
              </a:buClr>
              <a:buSzPct val="70000"/>
              <a:defRPr/>
            </a:pPr>
            <a:r>
              <a:rPr lang="en-IN" sz="1100" kern="0" dirty="0">
                <a:solidFill>
                  <a:srgbClr val="FFFFFF"/>
                </a:solidFill>
                <a:latin typeface="EYInterstate" panose="02000503020000020004" pitchFamily="2" charset="0"/>
              </a:rPr>
              <a:t>ey.com</a:t>
            </a:r>
          </a:p>
        </p:txBody>
      </p:sp>
    </p:spTree>
    <p:extLst>
      <p:ext uri="{BB962C8B-B14F-4D97-AF65-F5344CB8AC3E}">
        <p14:creationId xmlns:p14="http://schemas.microsoft.com/office/powerpoint/2010/main" val="9723467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IN"/>
              <a:t>Aktuální stav trhu s elektřinou - 11/2023</a:t>
            </a:r>
            <a:endParaRPr lang="en-IN" dirty="0"/>
          </a:p>
        </p:txBody>
      </p:sp>
    </p:spTree>
    <p:extLst>
      <p:ext uri="{BB962C8B-B14F-4D97-AF65-F5344CB8AC3E}">
        <p14:creationId xmlns:p14="http://schemas.microsoft.com/office/powerpoint/2010/main" val="895650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4948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918" y="1137920"/>
            <a:ext cx="10980000" cy="502793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7" name="Footer Placeholder 6"/>
          <p:cNvSpPr>
            <a:spLocks noGrp="1"/>
          </p:cNvSpPr>
          <p:nvPr>
            <p:ph type="ftr" sz="quarter" idx="10"/>
          </p:nvPr>
        </p:nvSpPr>
        <p:spPr/>
        <p:txBody>
          <a:bodyPr/>
          <a:lstStyle/>
          <a:p>
            <a:r>
              <a:rPr lang="en-US"/>
              <a:t>Aktuální stav trhu s elektřinou - 11/2023</a:t>
            </a:r>
            <a:endParaRPr lang="en-US" dirty="0"/>
          </a:p>
        </p:txBody>
      </p:sp>
    </p:spTree>
    <p:extLst>
      <p:ext uri="{BB962C8B-B14F-4D97-AF65-F5344CB8AC3E}">
        <p14:creationId xmlns:p14="http://schemas.microsoft.com/office/powerpoint/2010/main" val="253457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enom nadpi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6" name="Footer Placeholder 5"/>
          <p:cNvSpPr>
            <a:spLocks noGrp="1"/>
          </p:cNvSpPr>
          <p:nvPr>
            <p:ph type="ftr" sz="quarter" idx="10"/>
          </p:nvPr>
        </p:nvSpPr>
        <p:spPr/>
        <p:txBody>
          <a:bodyPr/>
          <a:lstStyle/>
          <a:p>
            <a:r>
              <a:rPr lang="en-US"/>
              <a:t>Aktuální stav trhu s elektřinou - 11/2023</a:t>
            </a:r>
            <a:endParaRPr lang="en-US" dirty="0"/>
          </a:p>
        </p:txBody>
      </p:sp>
    </p:spTree>
    <p:extLst>
      <p:ext uri="{BB962C8B-B14F-4D97-AF65-F5344CB8AC3E}">
        <p14:creationId xmlns:p14="http://schemas.microsoft.com/office/powerpoint/2010/main" val="1365547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 picture on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r>
              <a:rPr lang="en-US"/>
              <a:t>Click icon to add picture</a:t>
            </a:r>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Footer Placeholder 7"/>
          <p:cNvSpPr>
            <a:spLocks noGrp="1"/>
          </p:cNvSpPr>
          <p:nvPr>
            <p:ph type="ftr" sz="quarter" idx="14"/>
          </p:nvPr>
        </p:nvSpPr>
        <p:spPr/>
        <p:txBody>
          <a:bodyPr/>
          <a:lstStyle/>
          <a:p>
            <a:r>
              <a:rPr lang="en-US"/>
              <a:t>Aktuální stav trhu s elektřinou - 11/2023</a:t>
            </a:r>
            <a:endParaRPr lang="en-US" dirty="0"/>
          </a:p>
        </p:txBody>
      </p:sp>
    </p:spTree>
    <p:extLst>
      <p:ext uri="{BB962C8B-B14F-4D97-AF65-F5344CB8AC3E}">
        <p14:creationId xmlns:p14="http://schemas.microsoft.com/office/powerpoint/2010/main" val="1406391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 picture on lef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r>
              <a:rPr lang="en-US"/>
              <a:t>Click icon to add picture</a:t>
            </a:r>
            <a:endParaRPr lang="en-IN"/>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Footer Placeholder 7"/>
          <p:cNvSpPr>
            <a:spLocks noGrp="1"/>
          </p:cNvSpPr>
          <p:nvPr>
            <p:ph type="ftr" sz="quarter" idx="13"/>
          </p:nvPr>
        </p:nvSpPr>
        <p:spPr/>
        <p:txBody>
          <a:bodyPr/>
          <a:lstStyle/>
          <a:p>
            <a:r>
              <a:rPr lang="en-US"/>
              <a:t>Aktuální stav trhu s elektřinou - 11/2023</a:t>
            </a:r>
            <a:endParaRPr lang="en-US" dirty="0"/>
          </a:p>
        </p:txBody>
      </p:sp>
    </p:spTree>
    <p:extLst>
      <p:ext uri="{BB962C8B-B14F-4D97-AF65-F5344CB8AC3E}">
        <p14:creationId xmlns:p14="http://schemas.microsoft.com/office/powerpoint/2010/main" val="35313813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theme" Target="../theme/theme2.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cs-CZ"/>
              <a:t>Kliknutím lze upravit styl.</a:t>
            </a:r>
            <a:endParaRPr lang="en-GB" dirty="0"/>
          </a:p>
        </p:txBody>
      </p:sp>
      <p:sp>
        <p:nvSpPr>
          <p:cNvPr id="3" name="Text Placeholder 2"/>
          <p:cNvSpPr>
            <a:spLocks noGrp="1"/>
          </p:cNvSpPr>
          <p:nvPr>
            <p:ph type="body" idx="1"/>
          </p:nvPr>
        </p:nvSpPr>
        <p:spPr>
          <a:xfrm>
            <a:off x="609918" y="1137919"/>
            <a:ext cx="10978515" cy="5019137"/>
          </a:xfrm>
          <a:prstGeom prst="rect">
            <a:avLst/>
          </a:prstGeom>
        </p:spPr>
        <p:txBody>
          <a:bodyPr vert="horz" lIns="0" tIns="0" rIns="0" bIns="0" rtlCol="0" anchor="t" anchorCtr="0">
            <a:no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dirty="0"/>
          </a:p>
        </p:txBody>
      </p:sp>
      <p:sp>
        <p:nvSpPr>
          <p:cNvPr id="20" name="Footer Placeholder 4">
            <a:extLst>
              <a:ext uri="{FF2B5EF4-FFF2-40B4-BE49-F238E27FC236}">
                <a16:creationId xmlns:a16="http://schemas.microsoft.com/office/drawing/2014/main" id="{AC28FA70-87E4-49F4-AFDE-345AA28E0BE7}"/>
              </a:ext>
            </a:extLst>
          </p:cNvPr>
          <p:cNvSpPr>
            <a:spLocks noGrp="1"/>
          </p:cNvSpPr>
          <p:nvPr>
            <p:ph type="ftr" sz="quarter" idx="3"/>
          </p:nvPr>
        </p:nvSpPr>
        <p:spPr>
          <a:xfrm>
            <a:off x="2678113" y="6471244"/>
            <a:ext cx="3086100" cy="180000"/>
          </a:xfrm>
          <a:prstGeom prst="rect">
            <a:avLst/>
          </a:prstGeom>
        </p:spPr>
        <p:txBody>
          <a:bodyPr vert="horz" lIns="0" tIns="0" rIns="0" bIns="0" rtlCol="0" anchor="b"/>
          <a:lstStyle>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stStyle>
          <a:p>
            <a:r>
              <a:rPr lang="en-US"/>
              <a:t>Aktuální stav trhu s elektřinou - 11/2023</a:t>
            </a:r>
            <a:endParaRPr lang="en-US" dirty="0"/>
          </a:p>
        </p:txBody>
      </p:sp>
      <p:sp>
        <p:nvSpPr>
          <p:cNvPr id="4" name="TextBox 3"/>
          <p:cNvSpPr txBox="1"/>
          <p:nvPr userDrawn="1"/>
        </p:nvSpPr>
        <p:spPr>
          <a:xfrm>
            <a:off x="609918" y="6513513"/>
            <a:ext cx="748982" cy="154658"/>
          </a:xfrm>
          <a:prstGeom prst="rect">
            <a:avLst/>
          </a:prstGeom>
          <a:noFill/>
        </p:spPr>
        <p:txBody>
          <a:bodyPr wrap="square" lIns="0" tIns="36576" rIns="0" bIns="0" rtlCol="0">
            <a:spAutoFit/>
          </a:bodyPr>
          <a:lstStyle/>
          <a:p>
            <a:pPr marL="0" indent="0">
              <a:lnSpc>
                <a:spcPct val="85000"/>
              </a:lnSpc>
              <a:spcAft>
                <a:spcPts val="600"/>
              </a:spcAft>
              <a:buClr>
                <a:schemeClr val="accent2"/>
              </a:buClr>
              <a:buSzPct val="70000"/>
              <a:buFont typeface="Arial" pitchFamily="34" charset="0"/>
              <a:buNone/>
            </a:pPr>
            <a:r>
              <a:rPr lang="cs-CZ" sz="900" noProof="0" dirty="0">
                <a:solidFill>
                  <a:schemeClr val="bg1"/>
                </a:solidFill>
              </a:rPr>
              <a:t>Strana</a:t>
            </a:r>
            <a:r>
              <a:rPr lang="cs-CZ" sz="900" dirty="0">
                <a:solidFill>
                  <a:schemeClr val="bg1"/>
                </a:solidFill>
              </a:rPr>
              <a:t> </a:t>
            </a:r>
            <a:fld id="{8412A662-13BD-455F-A120-9D435B914FAC}" type="slidenum">
              <a:rPr lang="cs-CZ" sz="900" smtClean="0">
                <a:solidFill>
                  <a:schemeClr val="bg1"/>
                </a:solidFill>
              </a:rPr>
              <a:t>‹#›</a:t>
            </a:fld>
            <a:endParaRPr lang="cs-CZ" sz="900" dirty="0" err="1">
              <a:solidFill>
                <a:schemeClr val="bg1"/>
              </a:solidFill>
            </a:endParaRPr>
          </a:p>
        </p:txBody>
      </p:sp>
      <p:grpSp>
        <p:nvGrpSpPr>
          <p:cNvPr id="10" name="Group 4">
            <a:extLst>
              <a:ext uri="{FF2B5EF4-FFF2-40B4-BE49-F238E27FC236}">
                <a16:creationId xmlns:a16="http://schemas.microsoft.com/office/drawing/2014/main" id="{ABA621AC-91DA-4716-A450-56540FA39C36}"/>
              </a:ext>
            </a:extLst>
          </p:cNvPr>
          <p:cNvGrpSpPr>
            <a:grpSpLocks noChangeAspect="1"/>
          </p:cNvGrpSpPr>
          <p:nvPr userDrawn="1"/>
        </p:nvGrpSpPr>
        <p:grpSpPr bwMode="auto">
          <a:xfrm>
            <a:off x="11167937" y="6223052"/>
            <a:ext cx="434658" cy="446036"/>
            <a:chOff x="7110" y="4004"/>
            <a:chExt cx="191" cy="196"/>
          </a:xfrm>
        </p:grpSpPr>
        <p:sp>
          <p:nvSpPr>
            <p:cNvPr id="13" name="Freeform 5">
              <a:extLst>
                <a:ext uri="{FF2B5EF4-FFF2-40B4-BE49-F238E27FC236}">
                  <a16:creationId xmlns:a16="http://schemas.microsoft.com/office/drawing/2014/main" id="{76E3EDA9-8EAC-419E-8C11-4E1E158AF76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sp>
          <p:nvSpPr>
            <p:cNvPr id="15" name="Freeform 6">
              <a:extLst>
                <a:ext uri="{FF2B5EF4-FFF2-40B4-BE49-F238E27FC236}">
                  <a16:creationId xmlns:a16="http://schemas.microsoft.com/office/drawing/2014/main" id="{ABC9458B-8C2C-486A-8ADE-F22CCDC7E2F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sp>
          <p:nvSpPr>
            <p:cNvPr id="16" name="Freeform 7">
              <a:extLst>
                <a:ext uri="{FF2B5EF4-FFF2-40B4-BE49-F238E27FC236}">
                  <a16:creationId xmlns:a16="http://schemas.microsoft.com/office/drawing/2014/main" id="{0A4C4046-69B4-41DA-AA2E-E892AEC9AA9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grpSp>
    </p:spTree>
    <p:extLst>
      <p:ext uri="{BB962C8B-B14F-4D97-AF65-F5344CB8AC3E}">
        <p14:creationId xmlns:p14="http://schemas.microsoft.com/office/powerpoint/2010/main" val="1919714218"/>
      </p:ext>
    </p:extLst>
  </p:cSld>
  <p:clrMap bg1="lt1" tx1="dk1" bg2="lt2" tx2="dk2" accent1="accent1" accent2="accent2" accent3="accent3" accent4="accent4" accent5="accent5" accent6="accent6" hlink="hlink" folHlink="folHlink"/>
  <p:sldLayoutIdLst>
    <p:sldLayoutId id="2147483890" r:id="rId1"/>
    <p:sldLayoutId id="2147483984" r:id="rId2"/>
    <p:sldLayoutId id="2147483825" r:id="rId3"/>
    <p:sldLayoutId id="2147483826" r:id="rId4"/>
    <p:sldLayoutId id="2147483827" r:id="rId5"/>
    <p:sldLayoutId id="2147483828" r:id="rId6"/>
    <p:sldLayoutId id="2147483875" r:id="rId7"/>
    <p:sldLayoutId id="2147483873" r:id="rId8"/>
    <p:sldLayoutId id="2147483872" r:id="rId9"/>
    <p:sldLayoutId id="2147483832" r:id="rId10"/>
    <p:sldLayoutId id="2147483833" r:id="rId11"/>
    <p:sldLayoutId id="2147483871" r:id="rId12"/>
    <p:sldLayoutId id="2147483923" r:id="rId13"/>
    <p:sldLayoutId id="2147483921" r:id="rId14"/>
    <p:sldLayoutId id="2147483874" r:id="rId15"/>
    <p:sldLayoutId id="2147483876" r:id="rId16"/>
    <p:sldLayoutId id="2147483836" r:id="rId17"/>
    <p:sldLayoutId id="2147483968" r:id="rId18"/>
    <p:sldLayoutId id="2147483877" r:id="rId19"/>
    <p:sldLayoutId id="2147483970" r:id="rId20"/>
    <p:sldLayoutId id="2147483969" r:id="rId21"/>
    <p:sldLayoutId id="2147483926" r:id="rId22"/>
    <p:sldLayoutId id="2147483837" r:id="rId23"/>
    <p:sldLayoutId id="2147483838" r:id="rId24"/>
    <p:sldLayoutId id="2147483988" r:id="rId25"/>
  </p:sldLayoutIdLst>
  <p:hf sldNum="0" hdr="0" dt="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2" userDrawn="1">
          <p15:clr>
            <a:srgbClr val="F26B43"/>
          </p15:clr>
        </p15:guide>
        <p15:guide id="3" pos="7312" userDrawn="1">
          <p15:clr>
            <a:srgbClr val="F26B43"/>
          </p15:clr>
        </p15:guide>
        <p15:guide id="4" pos="372" userDrawn="1">
          <p15:clr>
            <a:srgbClr val="F26B43"/>
          </p15:clr>
        </p15:guide>
        <p15:guide id="5" orient="horz" pos="4201" userDrawn="1">
          <p15:clr>
            <a:srgbClr val="F26B43"/>
          </p15:clr>
        </p15:guide>
        <p15:guide id="6" orient="horz" pos="3884" userDrawn="1">
          <p15:clr>
            <a:srgbClr val="F26B43"/>
          </p15:clr>
        </p15:guide>
        <p15:guide id="7" orient="horz" pos="572" userDrawn="1">
          <p15:clr>
            <a:srgbClr val="F26B43"/>
          </p15:clr>
        </p15:guide>
        <p15:guide id="8" orient="horz" pos="70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918" y="1137920"/>
            <a:ext cx="10978515" cy="502793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Footer Placeholder 4">
            <a:extLst>
              <a:ext uri="{FF2B5EF4-FFF2-40B4-BE49-F238E27FC236}">
                <a16:creationId xmlns:a16="http://schemas.microsoft.com/office/drawing/2014/main" id="{26944631-E8AF-4601-B721-3347E3AFB2F4}"/>
              </a:ext>
            </a:extLst>
          </p:cNvPr>
          <p:cNvSpPr>
            <a:spLocks noGrp="1"/>
          </p:cNvSpPr>
          <p:nvPr>
            <p:ph type="ftr" sz="quarter" idx="3"/>
          </p:nvPr>
        </p:nvSpPr>
        <p:spPr>
          <a:xfrm>
            <a:off x="2678113" y="6471244"/>
            <a:ext cx="3086100" cy="180000"/>
          </a:xfrm>
          <a:prstGeom prst="rect">
            <a:avLst/>
          </a:prstGeom>
        </p:spPr>
        <p:txBody>
          <a:bodyPr lIns="0" tIns="0" rIns="0" bIns="0" anchor="b"/>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IN"/>
              <a:t>Aktuální stav trhu s elektřinou - 11/2023</a:t>
            </a:r>
            <a:endParaRPr lang="en-IN" dirty="0"/>
          </a:p>
        </p:txBody>
      </p:sp>
      <p:sp>
        <p:nvSpPr>
          <p:cNvPr id="4" name="TextBox 3"/>
          <p:cNvSpPr txBox="1"/>
          <p:nvPr userDrawn="1"/>
        </p:nvSpPr>
        <p:spPr>
          <a:xfrm>
            <a:off x="609918" y="6513513"/>
            <a:ext cx="596582" cy="154658"/>
          </a:xfrm>
          <a:prstGeom prst="rect">
            <a:avLst/>
          </a:prstGeom>
          <a:noFill/>
        </p:spPr>
        <p:txBody>
          <a:bodyPr wrap="square" lIns="0" tIns="36576" rIns="0" bIns="0" rtlCol="0">
            <a:spAutoFit/>
          </a:bodyPr>
          <a:lstStyle/>
          <a:p>
            <a:pPr marL="0" indent="0">
              <a:lnSpc>
                <a:spcPct val="85000"/>
              </a:lnSpc>
              <a:spcAft>
                <a:spcPts val="600"/>
              </a:spcAft>
              <a:buClr>
                <a:schemeClr val="accent2"/>
              </a:buClr>
              <a:buSzPct val="70000"/>
              <a:buFont typeface="Arial" pitchFamily="34" charset="0"/>
              <a:buNone/>
            </a:pPr>
            <a:r>
              <a:rPr lang="en-US" sz="900" noProof="0" dirty="0">
                <a:solidFill>
                  <a:schemeClr val="bg1"/>
                </a:solidFill>
              </a:rPr>
              <a:t>Page</a:t>
            </a:r>
            <a:r>
              <a:rPr lang="cs-CZ" sz="900" dirty="0">
                <a:solidFill>
                  <a:schemeClr val="bg1"/>
                </a:solidFill>
              </a:rPr>
              <a:t> </a:t>
            </a:r>
            <a:fld id="{0E86666E-B6FF-4558-B63F-39D0B55FC8C4}" type="slidenum">
              <a:rPr lang="cs-CZ" sz="900" smtClean="0">
                <a:solidFill>
                  <a:schemeClr val="bg1"/>
                </a:solidFill>
              </a:rPr>
              <a:t>‹#›</a:t>
            </a:fld>
            <a:endParaRPr lang="cs-CZ" sz="900" dirty="0">
              <a:solidFill>
                <a:schemeClr val="bg1"/>
              </a:solidFill>
            </a:endParaRPr>
          </a:p>
        </p:txBody>
      </p:sp>
      <p:grpSp>
        <p:nvGrpSpPr>
          <p:cNvPr id="10" name="Group 4">
            <a:extLst>
              <a:ext uri="{FF2B5EF4-FFF2-40B4-BE49-F238E27FC236}">
                <a16:creationId xmlns:a16="http://schemas.microsoft.com/office/drawing/2014/main" id="{7E89FB01-0304-4B7A-83F4-087FD710583C}"/>
              </a:ext>
            </a:extLst>
          </p:cNvPr>
          <p:cNvGrpSpPr>
            <a:grpSpLocks noChangeAspect="1"/>
          </p:cNvGrpSpPr>
          <p:nvPr userDrawn="1"/>
        </p:nvGrpSpPr>
        <p:grpSpPr bwMode="auto">
          <a:xfrm>
            <a:off x="11172787" y="6222688"/>
            <a:ext cx="435013" cy="446400"/>
            <a:chOff x="7110" y="4004"/>
            <a:chExt cx="191" cy="196"/>
          </a:xfrm>
        </p:grpSpPr>
        <p:sp>
          <p:nvSpPr>
            <p:cNvPr id="11" name="Freeform 5">
              <a:extLst>
                <a:ext uri="{FF2B5EF4-FFF2-40B4-BE49-F238E27FC236}">
                  <a16:creationId xmlns:a16="http://schemas.microsoft.com/office/drawing/2014/main" id="{4DE1CE93-8A80-4A24-92CA-71C05E453718}"/>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sp>
          <p:nvSpPr>
            <p:cNvPr id="12" name="Freeform 6">
              <a:extLst>
                <a:ext uri="{FF2B5EF4-FFF2-40B4-BE49-F238E27FC236}">
                  <a16:creationId xmlns:a16="http://schemas.microsoft.com/office/drawing/2014/main" id="{769AC85D-6BA0-4E5B-A206-FB7E85E0DDBE}"/>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sp>
          <p:nvSpPr>
            <p:cNvPr id="13" name="Freeform 7">
              <a:extLst>
                <a:ext uri="{FF2B5EF4-FFF2-40B4-BE49-F238E27FC236}">
                  <a16:creationId xmlns:a16="http://schemas.microsoft.com/office/drawing/2014/main" id="{5A99D1FF-A731-4C56-AEC5-4C61FAC74874}"/>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grpSp>
    </p:spTree>
    <p:extLst>
      <p:ext uri="{BB962C8B-B14F-4D97-AF65-F5344CB8AC3E}">
        <p14:creationId xmlns:p14="http://schemas.microsoft.com/office/powerpoint/2010/main" val="2945010009"/>
      </p:ext>
    </p:extLst>
  </p:cSld>
  <p:clrMap bg1="lt1" tx1="dk1" bg2="lt2" tx2="dk2" accent1="accent1" accent2="accent2" accent3="accent3" accent4="accent4" accent5="accent5" accent6="accent6" hlink="hlink" folHlink="folHlink"/>
  <p:sldLayoutIdLst>
    <p:sldLayoutId id="2147483894" r:id="rId1"/>
    <p:sldLayoutId id="2147483893" r:id="rId2"/>
    <p:sldLayoutId id="2147483974" r:id="rId3"/>
    <p:sldLayoutId id="2147483985" r:id="rId4"/>
    <p:sldLayoutId id="2147483895" r:id="rId5"/>
    <p:sldLayoutId id="2147483896" r:id="rId6"/>
    <p:sldLayoutId id="2147483981" r:id="rId7"/>
    <p:sldLayoutId id="2147483897" r:id="rId8"/>
    <p:sldLayoutId id="2147483901" r:id="rId9"/>
    <p:sldLayoutId id="2147483898" r:id="rId10"/>
    <p:sldLayoutId id="2147483899" r:id="rId11"/>
    <p:sldLayoutId id="2147483900" r:id="rId12"/>
    <p:sldLayoutId id="2147483909" r:id="rId13"/>
    <p:sldLayoutId id="2147483910" r:id="rId14"/>
    <p:sldLayoutId id="2147483905" r:id="rId15"/>
    <p:sldLayoutId id="2147483924" r:id="rId16"/>
    <p:sldLayoutId id="2147483922" r:id="rId17"/>
    <p:sldLayoutId id="2147483916" r:id="rId18"/>
    <p:sldLayoutId id="2147483904" r:id="rId19"/>
    <p:sldLayoutId id="2147483912" r:id="rId20"/>
    <p:sldLayoutId id="2147483982" r:id="rId21"/>
    <p:sldLayoutId id="2147483903" r:id="rId22"/>
    <p:sldLayoutId id="2147483983" r:id="rId23"/>
    <p:sldLayoutId id="2147483986" r:id="rId24"/>
    <p:sldLayoutId id="2147483987" r:id="rId25"/>
    <p:sldLayoutId id="2147483906" r:id="rId26"/>
    <p:sldLayoutId id="2147483979" r:id="rId27"/>
  </p:sldLayoutIdLst>
  <p:hf sldNum="0" hdr="0" dt="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2" userDrawn="1">
          <p15:clr>
            <a:srgbClr val="F26B43"/>
          </p15:clr>
        </p15:guide>
        <p15:guide id="3" pos="7312" userDrawn="1">
          <p15:clr>
            <a:srgbClr val="F26B43"/>
          </p15:clr>
        </p15:guide>
        <p15:guide id="4" pos="372" userDrawn="1">
          <p15:clr>
            <a:srgbClr val="F26B43"/>
          </p15:clr>
        </p15:guide>
        <p15:guide id="5" orient="horz" pos="4201" userDrawn="1">
          <p15:clr>
            <a:srgbClr val="F26B43"/>
          </p15:clr>
        </p15:guide>
        <p15:guide id="6" orient="horz" pos="3884" userDrawn="1">
          <p15:clr>
            <a:srgbClr val="F26B43"/>
          </p15:clr>
        </p15:guide>
        <p15:guide id="7" orient="horz" pos="709" userDrawn="1">
          <p15:clr>
            <a:srgbClr val="F26B43"/>
          </p15:clr>
        </p15:guide>
        <p15:guide id="8" orient="horz" pos="57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0.em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oleObject" Target="https://sites.ey.com/sites/Cenykomodit-Reuters/Shared%20Documents/General/Monitoring%20cen%20energi&#237;/Commodities%20monitoring.xlsx!PXE%20power%20(CZ)!R19C22:R21C24" TargetMode="External"/><Relationship Id="rId5" Type="http://schemas.openxmlformats.org/officeDocument/2006/relationships/chart" Target="../charts/chart1.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1.emf"/><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oleObject" Target="https://sites.ey.com/sites/Cenykomodit-Reuters/Shared%20Documents/General/Monitoring%20cen%20energi&#237;/Commodities%20monitoring.xlsx!CZ%20VTP%20gas%20(CZ)!R19C22:R20C24" TargetMode="External"/><Relationship Id="rId5" Type="http://schemas.openxmlformats.org/officeDocument/2006/relationships/chart" Target="../charts/chart2.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chart" Target="../charts/chart11.xml"/><Relationship Id="rId4" Type="http://schemas.openxmlformats.org/officeDocument/2006/relationships/chart" Target="../charts/char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ctrTitle"/>
          </p:nvPr>
        </p:nvSpPr>
        <p:spPr/>
        <p:txBody>
          <a:bodyPr/>
          <a:lstStyle/>
          <a:p>
            <a:r>
              <a:rPr lang="cs-CZ" b="1" dirty="0"/>
              <a:t>Aktuální stav trhu </a:t>
            </a:r>
            <a:br>
              <a:rPr lang="cs-CZ" b="1" dirty="0"/>
            </a:br>
            <a:r>
              <a:rPr lang="cs-CZ" b="1" dirty="0"/>
              <a:t>s elektřinou v ČR</a:t>
            </a:r>
            <a:endParaRPr lang="en-US" b="1" dirty="0"/>
          </a:p>
        </p:txBody>
      </p:sp>
      <p:sp>
        <p:nvSpPr>
          <p:cNvPr id="8" name="Subtitle 12"/>
          <p:cNvSpPr>
            <a:spLocks noGrp="1"/>
          </p:cNvSpPr>
          <p:nvPr>
            <p:ph type="subTitle" idx="1"/>
          </p:nvPr>
        </p:nvSpPr>
        <p:spPr>
          <a:xfrm>
            <a:off x="867939" y="3429000"/>
            <a:ext cx="4328932" cy="637804"/>
          </a:xfrm>
        </p:spPr>
        <p:txBody>
          <a:bodyPr/>
          <a:lstStyle/>
          <a:p>
            <a:r>
              <a:rPr lang="cs-CZ" sz="1600" dirty="0"/>
              <a:t>XXIX. Exportní fórum</a:t>
            </a:r>
            <a:endParaRPr lang="en-GB" sz="1600" dirty="0"/>
          </a:p>
          <a:p>
            <a:pPr lvl="1"/>
            <a:r>
              <a:rPr lang="cs-CZ" dirty="0">
                <a:latin typeface="EYInterstate" panose="02000503020000020004" pitchFamily="2" charset="0"/>
              </a:rPr>
              <a:t>30. 11. 2023</a:t>
            </a:r>
            <a:endParaRPr lang="en-GB" dirty="0">
              <a:latin typeface="EYInterstate" panose="02000503020000020004" pitchFamily="2" charset="0"/>
            </a:endParaRPr>
          </a:p>
        </p:txBody>
      </p:sp>
      <p:sp>
        <p:nvSpPr>
          <p:cNvPr id="4" name="Text Placeholder 3">
            <a:extLst>
              <a:ext uri="{FF2B5EF4-FFF2-40B4-BE49-F238E27FC236}">
                <a16:creationId xmlns:a16="http://schemas.microsoft.com/office/drawing/2014/main" id="{D93AA8B9-20BD-4C30-8BC4-66DBE339BD80}"/>
              </a:ext>
            </a:extLst>
          </p:cNvPr>
          <p:cNvSpPr>
            <a:spLocks noGrp="1"/>
          </p:cNvSpPr>
          <p:nvPr>
            <p:ph type="body" sz="quarter" idx="14"/>
          </p:nvPr>
        </p:nvSpPr>
        <p:spPr/>
        <p:txBody>
          <a:bodyPr/>
          <a:lstStyle/>
          <a:p>
            <a:r>
              <a:rPr lang="cs-CZ" dirty="0"/>
              <a:t>Petr Řeháček</a:t>
            </a:r>
          </a:p>
        </p:txBody>
      </p:sp>
      <p:sp>
        <p:nvSpPr>
          <p:cNvPr id="5" name="Text Placeholder 4">
            <a:extLst>
              <a:ext uri="{FF2B5EF4-FFF2-40B4-BE49-F238E27FC236}">
                <a16:creationId xmlns:a16="http://schemas.microsoft.com/office/drawing/2014/main" id="{AF08067B-5F27-4485-80BB-5ADF85C4E514}"/>
              </a:ext>
            </a:extLst>
          </p:cNvPr>
          <p:cNvSpPr>
            <a:spLocks noGrp="1"/>
          </p:cNvSpPr>
          <p:nvPr>
            <p:ph type="body" sz="quarter" idx="15"/>
          </p:nvPr>
        </p:nvSpPr>
        <p:spPr>
          <a:xfrm>
            <a:off x="1459911" y="6340126"/>
            <a:ext cx="7580274" cy="441673"/>
          </a:xfrm>
        </p:spPr>
        <p:txBody>
          <a:bodyPr/>
          <a:lstStyle/>
          <a:p>
            <a:r>
              <a:rPr lang="cs-CZ" dirty="0"/>
              <a:t>Manager – EY </a:t>
            </a:r>
            <a:r>
              <a:rPr lang="cs-CZ" dirty="0" err="1"/>
              <a:t>Energy</a:t>
            </a:r>
            <a:r>
              <a:rPr lang="cs-CZ" dirty="0"/>
              <a:t> </a:t>
            </a:r>
            <a:r>
              <a:rPr lang="cs-CZ" dirty="0" err="1"/>
              <a:t>Consulting</a:t>
            </a:r>
            <a:r>
              <a:rPr lang="cs-CZ" dirty="0"/>
              <a:t> / </a:t>
            </a:r>
            <a:r>
              <a:rPr lang="cs-CZ" dirty="0" err="1"/>
              <a:t>Director</a:t>
            </a:r>
            <a:r>
              <a:rPr lang="cs-CZ" dirty="0"/>
              <a:t> – </a:t>
            </a:r>
            <a:r>
              <a:rPr lang="cs-CZ" dirty="0" err="1"/>
              <a:t>Association</a:t>
            </a:r>
            <a:r>
              <a:rPr lang="cs-CZ" dirty="0"/>
              <a:t> </a:t>
            </a:r>
            <a:r>
              <a:rPr lang="cs-CZ" dirty="0" err="1"/>
              <a:t>of</a:t>
            </a:r>
            <a:r>
              <a:rPr lang="cs-CZ" dirty="0"/>
              <a:t> Flexibility </a:t>
            </a:r>
            <a:r>
              <a:rPr lang="cs-CZ" dirty="0" err="1"/>
              <a:t>Aggregation</a:t>
            </a:r>
            <a:r>
              <a:rPr lang="cs-CZ" dirty="0"/>
              <a:t> (SAF)</a:t>
            </a:r>
          </a:p>
        </p:txBody>
      </p:sp>
      <p:pic>
        <p:nvPicPr>
          <p:cNvPr id="9" name="Picture 8">
            <a:extLst>
              <a:ext uri="{FF2B5EF4-FFF2-40B4-BE49-F238E27FC236}">
                <a16:creationId xmlns:a16="http://schemas.microsoft.com/office/drawing/2014/main" id="{19D4526F-9B6D-03CD-28B3-EA5905F83511}"/>
              </a:ext>
            </a:extLst>
          </p:cNvPr>
          <p:cNvPicPr>
            <a:picLocks noChangeAspect="1"/>
          </p:cNvPicPr>
          <p:nvPr/>
        </p:nvPicPr>
        <p:blipFill rotWithShape="1">
          <a:blip r:embed="rId3"/>
          <a:srcRect l="9078" t="4195" r="7789" b="10325"/>
          <a:stretch/>
        </p:blipFill>
        <p:spPr>
          <a:xfrm>
            <a:off x="514072" y="5970750"/>
            <a:ext cx="725276" cy="703518"/>
          </a:xfrm>
          <a:prstGeom prst="ellipse">
            <a:avLst/>
          </a:prstGeom>
        </p:spPr>
      </p:pic>
    </p:spTree>
    <p:extLst>
      <p:ext uri="{BB962C8B-B14F-4D97-AF65-F5344CB8AC3E}">
        <p14:creationId xmlns:p14="http://schemas.microsoft.com/office/powerpoint/2010/main" val="3603587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b="1" dirty="0"/>
              <a:t>Evropská pravidla vnitřního trhu s elektřinou byla reformována zkraje roku 2019 s dvouletou implementační lhůtou</a:t>
            </a:r>
            <a:endParaRPr lang="en-GB" b="1" dirty="0"/>
          </a:p>
        </p:txBody>
      </p:sp>
      <p:sp>
        <p:nvSpPr>
          <p:cNvPr id="3" name="Content Placeholder 2"/>
          <p:cNvSpPr>
            <a:spLocks noGrp="1"/>
          </p:cNvSpPr>
          <p:nvPr>
            <p:ph idx="1"/>
          </p:nvPr>
        </p:nvSpPr>
        <p:spPr>
          <a:xfrm>
            <a:off x="609917" y="1137920"/>
            <a:ext cx="10978515" cy="4834617"/>
          </a:xfrm>
        </p:spPr>
        <p:txBody>
          <a:bodyPr/>
          <a:lstStyle/>
          <a:p>
            <a:r>
              <a:rPr lang="cs-CZ" dirty="0"/>
              <a:t>Pracovní návrhy k tzv. „Zimnímu balíčku“ byly dostupné z let 2016-18</a:t>
            </a:r>
          </a:p>
          <a:p>
            <a:r>
              <a:rPr lang="cs-CZ" dirty="0"/>
              <a:t>Vydání klíčové směrnice a nařízení o vnitřním trhu proběhlo v VI/2019:</a:t>
            </a:r>
            <a:endParaRPr lang="en-US" dirty="0"/>
          </a:p>
          <a:p>
            <a:pPr lvl="1"/>
            <a:r>
              <a:rPr lang="cs-CZ" dirty="0"/>
              <a:t>Směrnice č. 2019/944</a:t>
            </a:r>
          </a:p>
          <a:p>
            <a:pPr lvl="1"/>
            <a:r>
              <a:rPr lang="cs-CZ" dirty="0"/>
              <a:t>Nařízení č. 2019/943</a:t>
            </a:r>
          </a:p>
          <a:p>
            <a:pPr lvl="1"/>
            <a:endParaRPr lang="cs-CZ" dirty="0"/>
          </a:p>
          <a:p>
            <a:pPr marL="356616" lvl="1" indent="0">
              <a:buNone/>
            </a:pPr>
            <a:r>
              <a:rPr lang="cs-CZ" sz="2000" b="1" dirty="0">
                <a:solidFill>
                  <a:schemeClr val="accent2"/>
                </a:solidFill>
              </a:rPr>
              <a:t>Implementační lhůta: 		do 1.1.2021</a:t>
            </a:r>
          </a:p>
          <a:p>
            <a:pPr marL="356616" lvl="1" indent="0">
              <a:buNone/>
            </a:pPr>
            <a:endParaRPr lang="cs-CZ" sz="2000" b="1" dirty="0">
              <a:solidFill>
                <a:schemeClr val="accent2"/>
              </a:solidFill>
            </a:endParaRPr>
          </a:p>
          <a:p>
            <a:pPr marL="356616" marR="0" lvl="0" indent="-356616" algn="l" defTabSz="914400" rtl="0" eaLnBrk="1" fontAlgn="auto" latinLnBrk="0" hangingPunct="1">
              <a:lnSpc>
                <a:spcPct val="100000"/>
              </a:lnSpc>
              <a:spcBef>
                <a:spcPts val="0"/>
              </a:spcBef>
              <a:spcAft>
                <a:spcPts val="600"/>
              </a:spcAft>
              <a:buClr>
                <a:srgbClr val="FFE600"/>
              </a:buClr>
              <a:buSzPct val="80000"/>
              <a:buFont typeface="Arial" panose="020B0604020202020204" pitchFamily="34" charset="0"/>
              <a:buChar char="►"/>
              <a:tabLst/>
              <a:defRPr/>
            </a:pPr>
            <a:r>
              <a:rPr lang="cs-CZ" dirty="0">
                <a:solidFill>
                  <a:prstClr val="white"/>
                </a:solidFill>
              </a:rPr>
              <a:t>V červenci 2023</a:t>
            </a:r>
            <a:r>
              <a:rPr kumimoji="0" lang="cs-CZ" sz="20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 zahájila EU řízení s ČR pro nesplnění implementace, provedením je podmíněno čerpání Národního plánu obnovy</a:t>
            </a:r>
          </a:p>
          <a:p>
            <a:pPr marL="356616" marR="0" lvl="0" indent="-356616" algn="l" defTabSz="914400" rtl="0" eaLnBrk="1" fontAlgn="auto" latinLnBrk="0" hangingPunct="1">
              <a:lnSpc>
                <a:spcPct val="100000"/>
              </a:lnSpc>
              <a:spcBef>
                <a:spcPts val="0"/>
              </a:spcBef>
              <a:spcAft>
                <a:spcPts val="600"/>
              </a:spcAft>
              <a:buClr>
                <a:srgbClr val="FFE600"/>
              </a:buClr>
              <a:buSzPct val="80000"/>
              <a:buFont typeface="Arial" panose="020B0604020202020204" pitchFamily="34" charset="0"/>
              <a:buChar char="►"/>
              <a:tabLst/>
              <a:defRPr/>
            </a:pPr>
            <a:endParaRPr kumimoji="0" lang="cs-CZ" sz="20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endParaRPr>
          </a:p>
          <a:p>
            <a:pPr marL="356616" lvl="1" indent="0">
              <a:buNone/>
            </a:pPr>
            <a:endParaRPr lang="en-US" sz="2000" b="1" dirty="0">
              <a:solidFill>
                <a:schemeClr val="accent2"/>
              </a:solidFill>
            </a:endParaRPr>
          </a:p>
        </p:txBody>
      </p:sp>
      <p:sp>
        <p:nvSpPr>
          <p:cNvPr id="6" name="TextBox 5">
            <a:extLst>
              <a:ext uri="{FF2B5EF4-FFF2-40B4-BE49-F238E27FC236}">
                <a16:creationId xmlns:a16="http://schemas.microsoft.com/office/drawing/2014/main" id="{1BC5FDB0-F049-D618-EFA8-8370AA061D41}"/>
              </a:ext>
            </a:extLst>
          </p:cNvPr>
          <p:cNvSpPr txBox="1"/>
          <p:nvPr/>
        </p:nvSpPr>
        <p:spPr>
          <a:xfrm>
            <a:off x="764756" y="4605693"/>
            <a:ext cx="1219565" cy="467820"/>
          </a:xfrm>
          <a:prstGeom prst="rect">
            <a:avLst/>
          </a:prstGeom>
          <a:noFill/>
        </p:spPr>
        <p:txBody>
          <a:bodyPr wrap="square" lIns="0" tIns="36576" rIns="0" bIns="0" rtlCol="0">
            <a:spAutoFit/>
          </a:bodyPr>
          <a:lstStyle/>
          <a:p>
            <a:pPr algn="l">
              <a:spcAft>
                <a:spcPts val="600"/>
              </a:spcAft>
              <a:buClr>
                <a:schemeClr val="tx2"/>
              </a:buClr>
              <a:buSzPct val="80000"/>
            </a:pPr>
            <a:r>
              <a:rPr lang="cs-CZ" sz="1400" dirty="0">
                <a:solidFill>
                  <a:schemeClr val="bg1"/>
                </a:solidFill>
              </a:rPr>
              <a:t>Přijetí směrnice</a:t>
            </a:r>
            <a:endParaRPr lang="en-GB" sz="1400" dirty="0" err="1">
              <a:solidFill>
                <a:schemeClr val="bg1"/>
              </a:solidFill>
            </a:endParaRPr>
          </a:p>
        </p:txBody>
      </p:sp>
      <p:cxnSp>
        <p:nvCxnSpPr>
          <p:cNvPr id="8" name="Straight Connector 7">
            <a:extLst>
              <a:ext uri="{FF2B5EF4-FFF2-40B4-BE49-F238E27FC236}">
                <a16:creationId xmlns:a16="http://schemas.microsoft.com/office/drawing/2014/main" id="{AA5C2A29-3A5C-C4E1-EAAE-71472DA1DFC0}"/>
              </a:ext>
            </a:extLst>
          </p:cNvPr>
          <p:cNvCxnSpPr>
            <a:cxnSpLocks/>
          </p:cNvCxnSpPr>
          <p:nvPr/>
        </p:nvCxnSpPr>
        <p:spPr>
          <a:xfrm>
            <a:off x="652501" y="5112484"/>
            <a:ext cx="0" cy="498707"/>
          </a:xfrm>
          <a:prstGeom prst="line">
            <a:avLst/>
          </a:prstGeom>
          <a:ln w="9525">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04A9106-0587-6D77-3428-4A546CF577EE}"/>
              </a:ext>
            </a:extLst>
          </p:cNvPr>
          <p:cNvSpPr txBox="1"/>
          <p:nvPr/>
        </p:nvSpPr>
        <p:spPr>
          <a:xfrm>
            <a:off x="652501" y="5646805"/>
            <a:ext cx="1149531" cy="283154"/>
          </a:xfrm>
          <a:prstGeom prst="rect">
            <a:avLst/>
          </a:prstGeom>
          <a:noFill/>
        </p:spPr>
        <p:txBody>
          <a:bodyPr wrap="square" lIns="0" tIns="36576" rIns="0" bIns="0" rtlCol="0">
            <a:spAutoFit/>
          </a:bodyPr>
          <a:lstStyle/>
          <a:p>
            <a:pPr algn="l">
              <a:spcAft>
                <a:spcPts val="600"/>
              </a:spcAft>
              <a:buClr>
                <a:schemeClr val="tx2"/>
              </a:buClr>
              <a:buSzPct val="80000"/>
            </a:pPr>
            <a:r>
              <a:rPr lang="cs-CZ" sz="1600" dirty="0">
                <a:solidFill>
                  <a:schemeClr val="bg1"/>
                </a:solidFill>
              </a:rPr>
              <a:t>2019</a:t>
            </a:r>
            <a:endParaRPr lang="en-GB" sz="1600" dirty="0" err="1">
              <a:solidFill>
                <a:schemeClr val="bg1"/>
              </a:solidFill>
            </a:endParaRPr>
          </a:p>
        </p:txBody>
      </p:sp>
      <p:cxnSp>
        <p:nvCxnSpPr>
          <p:cNvPr id="11" name="Straight Connector 10">
            <a:extLst>
              <a:ext uri="{FF2B5EF4-FFF2-40B4-BE49-F238E27FC236}">
                <a16:creationId xmlns:a16="http://schemas.microsoft.com/office/drawing/2014/main" id="{55190A1F-A3B2-B85F-D014-2449CA9BA555}"/>
              </a:ext>
            </a:extLst>
          </p:cNvPr>
          <p:cNvCxnSpPr>
            <a:cxnSpLocks/>
          </p:cNvCxnSpPr>
          <p:nvPr/>
        </p:nvCxnSpPr>
        <p:spPr>
          <a:xfrm>
            <a:off x="2062335" y="5115381"/>
            <a:ext cx="0" cy="498707"/>
          </a:xfrm>
          <a:prstGeom prst="line">
            <a:avLst/>
          </a:prstGeom>
          <a:ln w="9525">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A733C7D-71FF-C706-737E-A8DE8CFD63F9}"/>
              </a:ext>
            </a:extLst>
          </p:cNvPr>
          <p:cNvSpPr txBox="1"/>
          <p:nvPr/>
        </p:nvSpPr>
        <p:spPr>
          <a:xfrm>
            <a:off x="2062335" y="5649702"/>
            <a:ext cx="1149531" cy="283154"/>
          </a:xfrm>
          <a:prstGeom prst="rect">
            <a:avLst/>
          </a:prstGeom>
          <a:noFill/>
        </p:spPr>
        <p:txBody>
          <a:bodyPr wrap="square" lIns="0" tIns="36576" rIns="0" bIns="0" rtlCol="0">
            <a:spAutoFit/>
          </a:bodyPr>
          <a:lstStyle/>
          <a:p>
            <a:pPr algn="l">
              <a:spcAft>
                <a:spcPts val="600"/>
              </a:spcAft>
              <a:buClr>
                <a:schemeClr val="tx2"/>
              </a:buClr>
              <a:buSzPct val="80000"/>
            </a:pPr>
            <a:r>
              <a:rPr lang="cs-CZ" sz="1600" dirty="0">
                <a:solidFill>
                  <a:schemeClr val="bg1"/>
                </a:solidFill>
              </a:rPr>
              <a:t>2020</a:t>
            </a:r>
            <a:endParaRPr lang="en-GB" sz="1600" dirty="0" err="1">
              <a:solidFill>
                <a:schemeClr val="bg1"/>
              </a:solidFill>
            </a:endParaRPr>
          </a:p>
        </p:txBody>
      </p:sp>
      <p:cxnSp>
        <p:nvCxnSpPr>
          <p:cNvPr id="13" name="Straight Connector 12">
            <a:extLst>
              <a:ext uri="{FF2B5EF4-FFF2-40B4-BE49-F238E27FC236}">
                <a16:creationId xmlns:a16="http://schemas.microsoft.com/office/drawing/2014/main" id="{2F424978-36C4-A149-992D-05900641958B}"/>
              </a:ext>
            </a:extLst>
          </p:cNvPr>
          <p:cNvCxnSpPr>
            <a:cxnSpLocks/>
          </p:cNvCxnSpPr>
          <p:nvPr/>
        </p:nvCxnSpPr>
        <p:spPr>
          <a:xfrm>
            <a:off x="3472169" y="5115381"/>
            <a:ext cx="0" cy="498707"/>
          </a:xfrm>
          <a:prstGeom prst="line">
            <a:avLst/>
          </a:prstGeom>
          <a:ln w="9525">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CD7D54D-322F-B261-F6ED-7923BE57A930}"/>
              </a:ext>
            </a:extLst>
          </p:cNvPr>
          <p:cNvSpPr txBox="1"/>
          <p:nvPr/>
        </p:nvSpPr>
        <p:spPr>
          <a:xfrm>
            <a:off x="3472169" y="5649702"/>
            <a:ext cx="1149531" cy="283154"/>
          </a:xfrm>
          <a:prstGeom prst="rect">
            <a:avLst/>
          </a:prstGeom>
          <a:noFill/>
        </p:spPr>
        <p:txBody>
          <a:bodyPr wrap="square" lIns="0" tIns="36576" rIns="0" bIns="0" rtlCol="0">
            <a:spAutoFit/>
          </a:bodyPr>
          <a:lstStyle/>
          <a:p>
            <a:pPr algn="l">
              <a:spcAft>
                <a:spcPts val="600"/>
              </a:spcAft>
              <a:buClr>
                <a:schemeClr val="tx2"/>
              </a:buClr>
              <a:buSzPct val="80000"/>
            </a:pPr>
            <a:r>
              <a:rPr lang="cs-CZ" sz="1600" dirty="0">
                <a:solidFill>
                  <a:schemeClr val="bg1"/>
                </a:solidFill>
              </a:rPr>
              <a:t>2021</a:t>
            </a:r>
            <a:endParaRPr lang="en-GB" sz="1600" dirty="0" err="1">
              <a:solidFill>
                <a:schemeClr val="bg1"/>
              </a:solidFill>
            </a:endParaRPr>
          </a:p>
        </p:txBody>
      </p:sp>
      <p:cxnSp>
        <p:nvCxnSpPr>
          <p:cNvPr id="15" name="Straight Connector 14">
            <a:extLst>
              <a:ext uri="{FF2B5EF4-FFF2-40B4-BE49-F238E27FC236}">
                <a16:creationId xmlns:a16="http://schemas.microsoft.com/office/drawing/2014/main" id="{F5A2B953-F1C1-9651-F8E9-4EE2E16773D0}"/>
              </a:ext>
            </a:extLst>
          </p:cNvPr>
          <p:cNvCxnSpPr>
            <a:cxnSpLocks/>
          </p:cNvCxnSpPr>
          <p:nvPr/>
        </p:nvCxnSpPr>
        <p:spPr>
          <a:xfrm>
            <a:off x="4882003" y="5115381"/>
            <a:ext cx="0" cy="498707"/>
          </a:xfrm>
          <a:prstGeom prst="line">
            <a:avLst/>
          </a:prstGeom>
          <a:ln w="9525">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F911D9E-8D01-EB9B-589D-55E095CAEE61}"/>
              </a:ext>
            </a:extLst>
          </p:cNvPr>
          <p:cNvSpPr txBox="1"/>
          <p:nvPr/>
        </p:nvSpPr>
        <p:spPr>
          <a:xfrm>
            <a:off x="4882003" y="5649702"/>
            <a:ext cx="1149531" cy="283154"/>
          </a:xfrm>
          <a:prstGeom prst="rect">
            <a:avLst/>
          </a:prstGeom>
          <a:noFill/>
        </p:spPr>
        <p:txBody>
          <a:bodyPr wrap="square" lIns="0" tIns="36576" rIns="0" bIns="0" rtlCol="0">
            <a:spAutoFit/>
          </a:bodyPr>
          <a:lstStyle/>
          <a:p>
            <a:pPr algn="l">
              <a:spcAft>
                <a:spcPts val="600"/>
              </a:spcAft>
              <a:buClr>
                <a:schemeClr val="tx2"/>
              </a:buClr>
              <a:buSzPct val="80000"/>
            </a:pPr>
            <a:r>
              <a:rPr lang="cs-CZ" sz="1600" dirty="0">
                <a:solidFill>
                  <a:schemeClr val="bg1"/>
                </a:solidFill>
              </a:rPr>
              <a:t>2022</a:t>
            </a:r>
            <a:endParaRPr lang="en-GB" sz="1600" dirty="0" err="1">
              <a:solidFill>
                <a:schemeClr val="bg1"/>
              </a:solidFill>
            </a:endParaRPr>
          </a:p>
        </p:txBody>
      </p:sp>
      <p:cxnSp>
        <p:nvCxnSpPr>
          <p:cNvPr id="17" name="Straight Connector 16">
            <a:extLst>
              <a:ext uri="{FF2B5EF4-FFF2-40B4-BE49-F238E27FC236}">
                <a16:creationId xmlns:a16="http://schemas.microsoft.com/office/drawing/2014/main" id="{2918873F-DDAA-8F20-6839-1974E22D30B0}"/>
              </a:ext>
            </a:extLst>
          </p:cNvPr>
          <p:cNvCxnSpPr>
            <a:cxnSpLocks/>
          </p:cNvCxnSpPr>
          <p:nvPr/>
        </p:nvCxnSpPr>
        <p:spPr>
          <a:xfrm>
            <a:off x="6291837" y="5115381"/>
            <a:ext cx="0" cy="498707"/>
          </a:xfrm>
          <a:prstGeom prst="line">
            <a:avLst/>
          </a:prstGeom>
          <a:ln w="9525">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42B9F9A-8E3D-5807-D9CE-63AEE0B7DAD6}"/>
              </a:ext>
            </a:extLst>
          </p:cNvPr>
          <p:cNvSpPr txBox="1"/>
          <p:nvPr/>
        </p:nvSpPr>
        <p:spPr>
          <a:xfrm>
            <a:off x="6291837" y="5649702"/>
            <a:ext cx="1149531" cy="283154"/>
          </a:xfrm>
          <a:prstGeom prst="rect">
            <a:avLst/>
          </a:prstGeom>
          <a:noFill/>
        </p:spPr>
        <p:txBody>
          <a:bodyPr wrap="square" lIns="0" tIns="36576" rIns="0" bIns="0" rtlCol="0">
            <a:spAutoFit/>
          </a:bodyPr>
          <a:lstStyle/>
          <a:p>
            <a:pPr algn="l">
              <a:spcAft>
                <a:spcPts val="600"/>
              </a:spcAft>
              <a:buClr>
                <a:schemeClr val="tx2"/>
              </a:buClr>
              <a:buSzPct val="80000"/>
            </a:pPr>
            <a:r>
              <a:rPr lang="cs-CZ" sz="1600" dirty="0">
                <a:solidFill>
                  <a:schemeClr val="bg1"/>
                </a:solidFill>
              </a:rPr>
              <a:t>2023</a:t>
            </a:r>
            <a:endParaRPr lang="en-GB" sz="1600" dirty="0" err="1">
              <a:solidFill>
                <a:schemeClr val="bg1"/>
              </a:solidFill>
            </a:endParaRPr>
          </a:p>
        </p:txBody>
      </p:sp>
      <p:cxnSp>
        <p:nvCxnSpPr>
          <p:cNvPr id="19" name="Straight Connector 18">
            <a:extLst>
              <a:ext uri="{FF2B5EF4-FFF2-40B4-BE49-F238E27FC236}">
                <a16:creationId xmlns:a16="http://schemas.microsoft.com/office/drawing/2014/main" id="{27079EE6-DAF6-0BB9-DA2B-04CCC7A0D0E9}"/>
              </a:ext>
            </a:extLst>
          </p:cNvPr>
          <p:cNvCxnSpPr>
            <a:cxnSpLocks/>
          </p:cNvCxnSpPr>
          <p:nvPr/>
        </p:nvCxnSpPr>
        <p:spPr>
          <a:xfrm>
            <a:off x="7706561" y="5121175"/>
            <a:ext cx="0" cy="498707"/>
          </a:xfrm>
          <a:prstGeom prst="line">
            <a:avLst/>
          </a:prstGeom>
          <a:ln w="9525">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3303C6B-9C8E-5ABF-22BA-1287CF226CEE}"/>
              </a:ext>
            </a:extLst>
          </p:cNvPr>
          <p:cNvSpPr txBox="1"/>
          <p:nvPr/>
        </p:nvSpPr>
        <p:spPr>
          <a:xfrm>
            <a:off x="7706561" y="5655496"/>
            <a:ext cx="1149531" cy="283154"/>
          </a:xfrm>
          <a:prstGeom prst="rect">
            <a:avLst/>
          </a:prstGeom>
          <a:noFill/>
        </p:spPr>
        <p:txBody>
          <a:bodyPr wrap="square" lIns="0" tIns="36576" rIns="0" bIns="0" rtlCol="0">
            <a:spAutoFit/>
          </a:bodyPr>
          <a:lstStyle/>
          <a:p>
            <a:pPr algn="l">
              <a:spcAft>
                <a:spcPts val="600"/>
              </a:spcAft>
              <a:buClr>
                <a:schemeClr val="tx2"/>
              </a:buClr>
              <a:buSzPct val="80000"/>
            </a:pPr>
            <a:r>
              <a:rPr lang="cs-CZ" sz="1600" dirty="0">
                <a:solidFill>
                  <a:schemeClr val="bg1"/>
                </a:solidFill>
              </a:rPr>
              <a:t>2024</a:t>
            </a:r>
            <a:endParaRPr lang="en-GB" sz="1600" dirty="0" err="1">
              <a:solidFill>
                <a:schemeClr val="bg1"/>
              </a:solidFill>
            </a:endParaRPr>
          </a:p>
        </p:txBody>
      </p:sp>
      <p:cxnSp>
        <p:nvCxnSpPr>
          <p:cNvPr id="21" name="Straight Connector 20">
            <a:extLst>
              <a:ext uri="{FF2B5EF4-FFF2-40B4-BE49-F238E27FC236}">
                <a16:creationId xmlns:a16="http://schemas.microsoft.com/office/drawing/2014/main" id="{8D8DF869-7E44-FECF-FAAB-378FD7127177}"/>
              </a:ext>
            </a:extLst>
          </p:cNvPr>
          <p:cNvCxnSpPr>
            <a:cxnSpLocks/>
          </p:cNvCxnSpPr>
          <p:nvPr/>
        </p:nvCxnSpPr>
        <p:spPr>
          <a:xfrm>
            <a:off x="9116395" y="5121175"/>
            <a:ext cx="0" cy="498707"/>
          </a:xfrm>
          <a:prstGeom prst="line">
            <a:avLst/>
          </a:prstGeom>
          <a:ln w="9525">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B98A014-B395-E092-614A-D23A8824A796}"/>
              </a:ext>
            </a:extLst>
          </p:cNvPr>
          <p:cNvSpPr txBox="1"/>
          <p:nvPr/>
        </p:nvSpPr>
        <p:spPr>
          <a:xfrm>
            <a:off x="9116395" y="5655496"/>
            <a:ext cx="1149531" cy="283154"/>
          </a:xfrm>
          <a:prstGeom prst="rect">
            <a:avLst/>
          </a:prstGeom>
          <a:noFill/>
        </p:spPr>
        <p:txBody>
          <a:bodyPr wrap="square" lIns="0" tIns="36576" rIns="0" bIns="0" rtlCol="0">
            <a:spAutoFit/>
          </a:bodyPr>
          <a:lstStyle/>
          <a:p>
            <a:pPr algn="l">
              <a:spcAft>
                <a:spcPts val="600"/>
              </a:spcAft>
              <a:buClr>
                <a:schemeClr val="tx2"/>
              </a:buClr>
              <a:buSzPct val="80000"/>
            </a:pPr>
            <a:r>
              <a:rPr lang="cs-CZ" sz="1600" dirty="0">
                <a:solidFill>
                  <a:schemeClr val="bg1"/>
                </a:solidFill>
              </a:rPr>
              <a:t>2026</a:t>
            </a:r>
            <a:endParaRPr lang="en-GB" sz="1600" dirty="0" err="1">
              <a:solidFill>
                <a:schemeClr val="bg1"/>
              </a:solidFill>
            </a:endParaRPr>
          </a:p>
        </p:txBody>
      </p:sp>
      <p:cxnSp>
        <p:nvCxnSpPr>
          <p:cNvPr id="23" name="Straight Connector 22">
            <a:extLst>
              <a:ext uri="{FF2B5EF4-FFF2-40B4-BE49-F238E27FC236}">
                <a16:creationId xmlns:a16="http://schemas.microsoft.com/office/drawing/2014/main" id="{A14B16D2-EDA5-1313-7232-54BA4B590287}"/>
              </a:ext>
            </a:extLst>
          </p:cNvPr>
          <p:cNvCxnSpPr>
            <a:cxnSpLocks/>
          </p:cNvCxnSpPr>
          <p:nvPr/>
        </p:nvCxnSpPr>
        <p:spPr>
          <a:xfrm>
            <a:off x="10526229" y="5115381"/>
            <a:ext cx="0" cy="498707"/>
          </a:xfrm>
          <a:prstGeom prst="line">
            <a:avLst/>
          </a:prstGeom>
          <a:ln w="9525">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14DF2E1-999E-DCBF-4535-AE2BF187E8B2}"/>
              </a:ext>
            </a:extLst>
          </p:cNvPr>
          <p:cNvSpPr txBox="1"/>
          <p:nvPr/>
        </p:nvSpPr>
        <p:spPr>
          <a:xfrm>
            <a:off x="10526229" y="5649702"/>
            <a:ext cx="1149531" cy="283154"/>
          </a:xfrm>
          <a:prstGeom prst="rect">
            <a:avLst/>
          </a:prstGeom>
          <a:noFill/>
        </p:spPr>
        <p:txBody>
          <a:bodyPr wrap="square" lIns="0" tIns="36576" rIns="0" bIns="0" rtlCol="0">
            <a:spAutoFit/>
          </a:bodyPr>
          <a:lstStyle/>
          <a:p>
            <a:pPr algn="l">
              <a:spcAft>
                <a:spcPts val="600"/>
              </a:spcAft>
              <a:buClr>
                <a:schemeClr val="tx2"/>
              </a:buClr>
              <a:buSzPct val="80000"/>
            </a:pPr>
            <a:r>
              <a:rPr lang="cs-CZ" sz="1600" dirty="0">
                <a:solidFill>
                  <a:schemeClr val="bg1"/>
                </a:solidFill>
              </a:rPr>
              <a:t>2027</a:t>
            </a:r>
            <a:endParaRPr lang="en-GB" sz="1600" dirty="0" err="1">
              <a:solidFill>
                <a:schemeClr val="bg1"/>
              </a:solidFill>
            </a:endParaRPr>
          </a:p>
        </p:txBody>
      </p:sp>
      <p:sp>
        <p:nvSpPr>
          <p:cNvPr id="4" name="Arrow: Right 3">
            <a:extLst>
              <a:ext uri="{FF2B5EF4-FFF2-40B4-BE49-F238E27FC236}">
                <a16:creationId xmlns:a16="http://schemas.microsoft.com/office/drawing/2014/main" id="{473D03B1-E803-4E26-0F83-3361BA50A00A}"/>
              </a:ext>
            </a:extLst>
          </p:cNvPr>
          <p:cNvSpPr/>
          <p:nvPr/>
        </p:nvSpPr>
        <p:spPr>
          <a:xfrm>
            <a:off x="764756" y="5165516"/>
            <a:ext cx="2702521" cy="402046"/>
          </a:xfrm>
          <a:prstGeom prst="rightArrow">
            <a:avLst>
              <a:gd name="adj1" fmla="val 100000"/>
              <a:gd name="adj2" fmla="val 50000"/>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cs-CZ" sz="1200" dirty="0">
                <a:solidFill>
                  <a:schemeClr val="bg1"/>
                </a:solidFill>
              </a:rPr>
              <a:t>Implementační lhůta</a:t>
            </a:r>
            <a:endParaRPr lang="en-GB" sz="1200" dirty="0" err="1">
              <a:solidFill>
                <a:schemeClr val="bg1"/>
              </a:solidFill>
            </a:endParaRPr>
          </a:p>
        </p:txBody>
      </p:sp>
      <p:sp>
        <p:nvSpPr>
          <p:cNvPr id="26" name="TextBox 25">
            <a:extLst>
              <a:ext uri="{FF2B5EF4-FFF2-40B4-BE49-F238E27FC236}">
                <a16:creationId xmlns:a16="http://schemas.microsoft.com/office/drawing/2014/main" id="{814FBF23-C522-EB48-6395-E2D750955A3A}"/>
              </a:ext>
            </a:extLst>
          </p:cNvPr>
          <p:cNvSpPr txBox="1"/>
          <p:nvPr/>
        </p:nvSpPr>
        <p:spPr>
          <a:xfrm>
            <a:off x="5159949" y="4693395"/>
            <a:ext cx="1662649" cy="252377"/>
          </a:xfrm>
          <a:prstGeom prst="rect">
            <a:avLst/>
          </a:prstGeom>
          <a:noFill/>
        </p:spPr>
        <p:txBody>
          <a:bodyPr wrap="square" lIns="0" tIns="36576" rIns="0" bIns="0" rtlCol="0">
            <a:spAutoFit/>
          </a:bodyPr>
          <a:lstStyle/>
          <a:p>
            <a:pPr algn="l">
              <a:spcAft>
                <a:spcPts val="600"/>
              </a:spcAft>
              <a:buClr>
                <a:schemeClr val="tx2"/>
              </a:buClr>
              <a:buSzPct val="80000"/>
            </a:pPr>
            <a:r>
              <a:rPr lang="cs-CZ" sz="1400" dirty="0">
                <a:solidFill>
                  <a:schemeClr val="bg1"/>
                </a:solidFill>
              </a:rPr>
              <a:t>LO II</a:t>
            </a:r>
            <a:endParaRPr lang="en-GB" sz="1400" dirty="0" err="1">
              <a:solidFill>
                <a:schemeClr val="bg1"/>
              </a:solidFill>
            </a:endParaRPr>
          </a:p>
        </p:txBody>
      </p:sp>
      <p:sp>
        <p:nvSpPr>
          <p:cNvPr id="27" name="TextBox 26">
            <a:extLst>
              <a:ext uri="{FF2B5EF4-FFF2-40B4-BE49-F238E27FC236}">
                <a16:creationId xmlns:a16="http://schemas.microsoft.com/office/drawing/2014/main" id="{57A76E5B-46F4-CF52-7D55-CCE6E41BA101}"/>
              </a:ext>
            </a:extLst>
          </p:cNvPr>
          <p:cNvSpPr txBox="1"/>
          <p:nvPr/>
        </p:nvSpPr>
        <p:spPr>
          <a:xfrm>
            <a:off x="5991273" y="4693395"/>
            <a:ext cx="1219565" cy="252377"/>
          </a:xfrm>
          <a:prstGeom prst="rect">
            <a:avLst/>
          </a:prstGeom>
          <a:noFill/>
        </p:spPr>
        <p:txBody>
          <a:bodyPr wrap="square" lIns="0" tIns="36576" rIns="0" bIns="0" rtlCol="0">
            <a:spAutoFit/>
          </a:bodyPr>
          <a:lstStyle/>
          <a:p>
            <a:pPr algn="l">
              <a:spcAft>
                <a:spcPts val="600"/>
              </a:spcAft>
              <a:buClr>
                <a:schemeClr val="tx2"/>
              </a:buClr>
              <a:buSzPct val="80000"/>
            </a:pPr>
            <a:r>
              <a:rPr lang="cs-CZ" sz="1400" dirty="0">
                <a:solidFill>
                  <a:schemeClr val="bg1"/>
                </a:solidFill>
              </a:rPr>
              <a:t>LO III</a:t>
            </a:r>
            <a:endParaRPr lang="en-GB" sz="1400" dirty="0" err="1">
              <a:solidFill>
                <a:schemeClr val="bg1"/>
              </a:solidFill>
            </a:endParaRPr>
          </a:p>
        </p:txBody>
      </p:sp>
      <p:cxnSp>
        <p:nvCxnSpPr>
          <p:cNvPr id="29" name="Straight Connector 28">
            <a:extLst>
              <a:ext uri="{FF2B5EF4-FFF2-40B4-BE49-F238E27FC236}">
                <a16:creationId xmlns:a16="http://schemas.microsoft.com/office/drawing/2014/main" id="{5FB65C58-ABD2-1125-0F8E-67E549E64F7F}"/>
              </a:ext>
            </a:extLst>
          </p:cNvPr>
          <p:cNvCxnSpPr/>
          <p:nvPr/>
        </p:nvCxnSpPr>
        <p:spPr>
          <a:xfrm>
            <a:off x="5347060" y="4945772"/>
            <a:ext cx="0" cy="166712"/>
          </a:xfrm>
          <a:prstGeom prst="line">
            <a:avLst/>
          </a:prstGeom>
          <a:ln w="9525">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EA68FD6-5732-885F-4D94-08578D797138}"/>
              </a:ext>
            </a:extLst>
          </p:cNvPr>
          <p:cNvCxnSpPr/>
          <p:nvPr/>
        </p:nvCxnSpPr>
        <p:spPr>
          <a:xfrm>
            <a:off x="6031534" y="4945772"/>
            <a:ext cx="0" cy="166712"/>
          </a:xfrm>
          <a:prstGeom prst="line">
            <a:avLst/>
          </a:prstGeom>
          <a:ln w="9525">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32" name="Arrow: Right 31">
            <a:extLst>
              <a:ext uri="{FF2B5EF4-FFF2-40B4-BE49-F238E27FC236}">
                <a16:creationId xmlns:a16="http://schemas.microsoft.com/office/drawing/2014/main" id="{46016B0B-3B41-F924-E3B0-F6B20702FA1A}"/>
              </a:ext>
            </a:extLst>
          </p:cNvPr>
          <p:cNvSpPr/>
          <p:nvPr/>
        </p:nvSpPr>
        <p:spPr>
          <a:xfrm>
            <a:off x="6334295" y="5169505"/>
            <a:ext cx="3559508" cy="402046"/>
          </a:xfrm>
          <a:prstGeom prst="rightArrow">
            <a:avLst>
              <a:gd name="adj1" fmla="val 100000"/>
              <a:gd name="adj2" fmla="val 50000"/>
            </a:avLst>
          </a:prstGeom>
          <a:solidFill>
            <a:schemeClr val="accent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cs-CZ" sz="1200" dirty="0">
                <a:solidFill>
                  <a:schemeClr val="bg1"/>
                </a:solidFill>
              </a:rPr>
              <a:t>Implementace EDC</a:t>
            </a:r>
            <a:endParaRPr lang="en-GB" sz="1200" dirty="0" err="1">
              <a:solidFill>
                <a:schemeClr val="bg1"/>
              </a:solidFill>
            </a:endParaRPr>
          </a:p>
        </p:txBody>
      </p:sp>
      <p:sp>
        <p:nvSpPr>
          <p:cNvPr id="25" name="Arrow: Right 24">
            <a:extLst>
              <a:ext uri="{FF2B5EF4-FFF2-40B4-BE49-F238E27FC236}">
                <a16:creationId xmlns:a16="http://schemas.microsoft.com/office/drawing/2014/main" id="{AEBDE1A9-0B8D-4177-F714-01030482DFBA}"/>
              </a:ext>
            </a:extLst>
          </p:cNvPr>
          <p:cNvSpPr/>
          <p:nvPr/>
        </p:nvSpPr>
        <p:spPr>
          <a:xfrm>
            <a:off x="5172889" y="5160814"/>
            <a:ext cx="1901248" cy="402046"/>
          </a:xfrm>
          <a:prstGeom prst="rightArrow">
            <a:avLst>
              <a:gd name="adj1" fmla="val 100000"/>
              <a:gd name="adj2" fmla="val 50000"/>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cs-CZ" sz="1200" dirty="0">
                <a:solidFill>
                  <a:schemeClr val="bg1"/>
                </a:solidFill>
              </a:rPr>
              <a:t>Novelizace EZ</a:t>
            </a:r>
            <a:endParaRPr lang="en-GB" sz="1200" dirty="0" err="1">
              <a:solidFill>
                <a:schemeClr val="bg1"/>
              </a:solidFill>
            </a:endParaRPr>
          </a:p>
        </p:txBody>
      </p:sp>
      <p:sp>
        <p:nvSpPr>
          <p:cNvPr id="31" name="TextBox 30">
            <a:extLst>
              <a:ext uri="{FF2B5EF4-FFF2-40B4-BE49-F238E27FC236}">
                <a16:creationId xmlns:a16="http://schemas.microsoft.com/office/drawing/2014/main" id="{F06650A4-C502-F556-4C07-F75DE0155BCB}"/>
              </a:ext>
            </a:extLst>
          </p:cNvPr>
          <p:cNvSpPr txBox="1"/>
          <p:nvPr/>
        </p:nvSpPr>
        <p:spPr>
          <a:xfrm>
            <a:off x="6848590" y="5226267"/>
            <a:ext cx="148164" cy="252377"/>
          </a:xfrm>
          <a:prstGeom prst="rect">
            <a:avLst/>
          </a:prstGeom>
          <a:noFill/>
        </p:spPr>
        <p:txBody>
          <a:bodyPr wrap="square" lIns="0" tIns="36576" rIns="0" bIns="0" rtlCol="0">
            <a:spAutoFit/>
          </a:bodyPr>
          <a:lstStyle/>
          <a:p>
            <a:pPr algn="l">
              <a:spcAft>
                <a:spcPts val="600"/>
              </a:spcAft>
              <a:buClr>
                <a:schemeClr val="tx2"/>
              </a:buClr>
              <a:buSzPct val="80000"/>
            </a:pPr>
            <a:r>
              <a:rPr lang="cs-CZ" sz="1400" dirty="0">
                <a:solidFill>
                  <a:schemeClr val="bg1"/>
                </a:solidFill>
              </a:rPr>
              <a:t>?</a:t>
            </a:r>
            <a:endParaRPr lang="en-GB" sz="1400" dirty="0" err="1">
              <a:solidFill>
                <a:schemeClr val="bg1"/>
              </a:solidFill>
            </a:endParaRPr>
          </a:p>
        </p:txBody>
      </p:sp>
      <p:sp>
        <p:nvSpPr>
          <p:cNvPr id="33" name="Arrow: Right 32">
            <a:extLst>
              <a:ext uri="{FF2B5EF4-FFF2-40B4-BE49-F238E27FC236}">
                <a16:creationId xmlns:a16="http://schemas.microsoft.com/office/drawing/2014/main" id="{D272CA4A-4B83-FDCE-1722-9FFDC4FAA23C}"/>
              </a:ext>
            </a:extLst>
          </p:cNvPr>
          <p:cNvSpPr/>
          <p:nvPr/>
        </p:nvSpPr>
        <p:spPr>
          <a:xfrm>
            <a:off x="9614260" y="5175860"/>
            <a:ext cx="1454331" cy="402046"/>
          </a:xfrm>
          <a:prstGeom prst="rightArrow">
            <a:avLst>
              <a:gd name="adj1" fmla="val 100000"/>
              <a:gd name="adj2" fmla="val 50000"/>
            </a:avLst>
          </a:prstGeom>
          <a:noFill/>
          <a:ln w="1905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cs-CZ" sz="1200" dirty="0">
                <a:solidFill>
                  <a:schemeClr val="bg1"/>
                </a:solidFill>
              </a:rPr>
              <a:t>Riziko</a:t>
            </a:r>
            <a:endParaRPr lang="en-GB" sz="1200" dirty="0" err="1">
              <a:solidFill>
                <a:schemeClr val="bg1"/>
              </a:solidFill>
            </a:endParaRPr>
          </a:p>
        </p:txBody>
      </p:sp>
      <p:sp>
        <p:nvSpPr>
          <p:cNvPr id="34" name="TextBox 33">
            <a:extLst>
              <a:ext uri="{FF2B5EF4-FFF2-40B4-BE49-F238E27FC236}">
                <a16:creationId xmlns:a16="http://schemas.microsoft.com/office/drawing/2014/main" id="{3EA6B2E2-F381-70E9-999D-A0458F59853E}"/>
              </a:ext>
            </a:extLst>
          </p:cNvPr>
          <p:cNvSpPr txBox="1"/>
          <p:nvPr/>
        </p:nvSpPr>
        <p:spPr>
          <a:xfrm>
            <a:off x="9820167" y="4696042"/>
            <a:ext cx="1902957" cy="252377"/>
          </a:xfrm>
          <a:prstGeom prst="rect">
            <a:avLst/>
          </a:prstGeom>
          <a:noFill/>
        </p:spPr>
        <p:txBody>
          <a:bodyPr wrap="square" lIns="0" tIns="36576" rIns="0" bIns="0" rtlCol="0">
            <a:spAutoFit/>
          </a:bodyPr>
          <a:lstStyle/>
          <a:p>
            <a:pPr algn="l">
              <a:spcAft>
                <a:spcPts val="600"/>
              </a:spcAft>
              <a:buClr>
                <a:schemeClr val="tx2"/>
              </a:buClr>
              <a:buSzPct val="80000"/>
            </a:pPr>
            <a:r>
              <a:rPr lang="cs-CZ" sz="1400" dirty="0">
                <a:solidFill>
                  <a:schemeClr val="bg1"/>
                </a:solidFill>
              </a:rPr>
              <a:t>Plán spuštění EDC</a:t>
            </a:r>
            <a:endParaRPr lang="en-GB" sz="1400" dirty="0" err="1">
              <a:solidFill>
                <a:schemeClr val="bg1"/>
              </a:solidFill>
            </a:endParaRPr>
          </a:p>
        </p:txBody>
      </p:sp>
      <p:cxnSp>
        <p:nvCxnSpPr>
          <p:cNvPr id="35" name="Straight Connector 34">
            <a:extLst>
              <a:ext uri="{FF2B5EF4-FFF2-40B4-BE49-F238E27FC236}">
                <a16:creationId xmlns:a16="http://schemas.microsoft.com/office/drawing/2014/main" id="{D348B82B-7051-967E-F9B0-BCF8CEE80D6C}"/>
              </a:ext>
            </a:extLst>
          </p:cNvPr>
          <p:cNvCxnSpPr/>
          <p:nvPr/>
        </p:nvCxnSpPr>
        <p:spPr>
          <a:xfrm>
            <a:off x="9860428" y="4948419"/>
            <a:ext cx="0" cy="166712"/>
          </a:xfrm>
          <a:prstGeom prst="line">
            <a:avLst/>
          </a:prstGeom>
          <a:ln w="9525">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1089F14D-2F45-09D9-4FD0-E6912B84E82E}"/>
              </a:ext>
            </a:extLst>
          </p:cNvPr>
          <p:cNvSpPr txBox="1"/>
          <p:nvPr/>
        </p:nvSpPr>
        <p:spPr>
          <a:xfrm>
            <a:off x="9619749" y="5223506"/>
            <a:ext cx="148164" cy="252377"/>
          </a:xfrm>
          <a:prstGeom prst="rect">
            <a:avLst/>
          </a:prstGeom>
          <a:noFill/>
        </p:spPr>
        <p:txBody>
          <a:bodyPr wrap="square" lIns="0" tIns="36576" rIns="0" bIns="0" rtlCol="0">
            <a:spAutoFit/>
          </a:bodyPr>
          <a:lstStyle/>
          <a:p>
            <a:pPr algn="l">
              <a:spcAft>
                <a:spcPts val="600"/>
              </a:spcAft>
              <a:buClr>
                <a:schemeClr val="tx2"/>
              </a:buClr>
              <a:buSzPct val="80000"/>
            </a:pPr>
            <a:r>
              <a:rPr lang="cs-CZ" sz="1400" dirty="0">
                <a:solidFill>
                  <a:schemeClr val="bg1"/>
                </a:solidFill>
              </a:rPr>
              <a:t>?</a:t>
            </a:r>
            <a:endParaRPr lang="en-GB" sz="1400" dirty="0" err="1">
              <a:solidFill>
                <a:schemeClr val="bg1"/>
              </a:solidFill>
            </a:endParaRPr>
          </a:p>
        </p:txBody>
      </p:sp>
      <p:sp>
        <p:nvSpPr>
          <p:cNvPr id="37" name="TextBox 36">
            <a:extLst>
              <a:ext uri="{FF2B5EF4-FFF2-40B4-BE49-F238E27FC236}">
                <a16:creationId xmlns:a16="http://schemas.microsoft.com/office/drawing/2014/main" id="{9299E862-0742-B6AC-955B-6B5E6AF7133E}"/>
              </a:ext>
            </a:extLst>
          </p:cNvPr>
          <p:cNvSpPr txBox="1"/>
          <p:nvPr/>
        </p:nvSpPr>
        <p:spPr>
          <a:xfrm>
            <a:off x="7432854" y="4697616"/>
            <a:ext cx="1715288" cy="252377"/>
          </a:xfrm>
          <a:prstGeom prst="rect">
            <a:avLst/>
          </a:prstGeom>
          <a:noFill/>
        </p:spPr>
        <p:txBody>
          <a:bodyPr wrap="square" lIns="0" tIns="36576" rIns="0" bIns="0" rtlCol="0">
            <a:spAutoFit/>
          </a:bodyPr>
          <a:lstStyle/>
          <a:p>
            <a:pPr algn="r">
              <a:spcAft>
                <a:spcPts val="600"/>
              </a:spcAft>
              <a:buClr>
                <a:schemeClr val="tx2"/>
              </a:buClr>
              <a:buSzPct val="80000"/>
            </a:pPr>
            <a:r>
              <a:rPr lang="cs-CZ" sz="1400" b="1" dirty="0">
                <a:solidFill>
                  <a:schemeClr val="accent5"/>
                </a:solidFill>
              </a:rPr>
              <a:t>Termín EU pro NPO</a:t>
            </a:r>
            <a:endParaRPr lang="en-GB" sz="1400" b="1" dirty="0" err="1">
              <a:solidFill>
                <a:schemeClr val="accent5"/>
              </a:solidFill>
            </a:endParaRPr>
          </a:p>
        </p:txBody>
      </p:sp>
      <p:cxnSp>
        <p:nvCxnSpPr>
          <p:cNvPr id="38" name="Straight Connector 37">
            <a:extLst>
              <a:ext uri="{FF2B5EF4-FFF2-40B4-BE49-F238E27FC236}">
                <a16:creationId xmlns:a16="http://schemas.microsoft.com/office/drawing/2014/main" id="{43D50A2E-D76C-1F34-08FD-F263C2D0525F}"/>
              </a:ext>
            </a:extLst>
          </p:cNvPr>
          <p:cNvCxnSpPr/>
          <p:nvPr/>
        </p:nvCxnSpPr>
        <p:spPr>
          <a:xfrm>
            <a:off x="9094411" y="4964030"/>
            <a:ext cx="0" cy="166712"/>
          </a:xfrm>
          <a:prstGeom prst="line">
            <a:avLst/>
          </a:prstGeom>
          <a:ln w="9525">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b="1" dirty="0"/>
              <a:t>LO II zavádí do právního řádu sdílení energie, aktivního zákazníka </a:t>
            </a:r>
            <a:br>
              <a:rPr lang="cs-CZ" b="1" dirty="0"/>
            </a:br>
            <a:r>
              <a:rPr lang="cs-CZ" b="1" dirty="0"/>
              <a:t>a umožnuje založit EDC </a:t>
            </a:r>
            <a:endParaRPr lang="en-GB" b="1" dirty="0"/>
          </a:p>
        </p:txBody>
      </p:sp>
      <p:sp>
        <p:nvSpPr>
          <p:cNvPr id="3" name="Content Placeholder 2"/>
          <p:cNvSpPr>
            <a:spLocks noGrp="1"/>
          </p:cNvSpPr>
          <p:nvPr>
            <p:ph idx="1"/>
          </p:nvPr>
        </p:nvSpPr>
        <p:spPr>
          <a:xfrm>
            <a:off x="609916" y="1137920"/>
            <a:ext cx="7698061" cy="4834617"/>
          </a:xfrm>
        </p:spPr>
        <p:txBody>
          <a:bodyPr/>
          <a:lstStyle/>
          <a:p>
            <a:r>
              <a:rPr lang="cs-CZ" sz="1800" dirty="0"/>
              <a:t>Hlavní cíle LO II:</a:t>
            </a:r>
          </a:p>
          <a:p>
            <a:pPr lvl="1"/>
            <a:r>
              <a:rPr lang="cs-CZ" sz="1600" dirty="0"/>
              <a:t>pravidla pro komunitní energetiku</a:t>
            </a:r>
          </a:p>
          <a:p>
            <a:pPr lvl="1"/>
            <a:r>
              <a:rPr lang="cs-CZ" sz="1600" dirty="0"/>
              <a:t>definice zranitelného zákazníka a posílení ochrany spotřebitele</a:t>
            </a:r>
          </a:p>
          <a:p>
            <a:pPr lvl="1"/>
            <a:r>
              <a:rPr lang="cs-CZ" sz="1600" dirty="0"/>
              <a:t>založení EDC</a:t>
            </a:r>
          </a:p>
          <a:p>
            <a:pPr lvl="1"/>
            <a:endParaRPr lang="cs-CZ" sz="1600" dirty="0"/>
          </a:p>
          <a:p>
            <a:pPr marL="356616" lvl="1" indent="0">
              <a:buNone/>
            </a:pPr>
            <a:r>
              <a:rPr lang="cs-CZ" sz="1600" b="1" dirty="0">
                <a:solidFill>
                  <a:schemeClr val="accent2"/>
                </a:solidFill>
              </a:rPr>
              <a:t>Sdílení bude implementováno ve dvou etapách</a:t>
            </a:r>
          </a:p>
          <a:p>
            <a:pPr marL="356616" lvl="1" indent="0">
              <a:buNone/>
            </a:pPr>
            <a:endParaRPr lang="cs-CZ" sz="1600" dirty="0"/>
          </a:p>
          <a:p>
            <a:r>
              <a:rPr lang="cs-CZ" sz="1800" dirty="0"/>
              <a:t>Pravidla sdílení v </a:t>
            </a:r>
            <a:r>
              <a:rPr lang="cs-CZ" sz="1800" b="1" dirty="0"/>
              <a:t>dočasném řešení EDC</a:t>
            </a:r>
            <a:r>
              <a:rPr lang="cs-CZ" sz="1800" dirty="0"/>
              <a:t>:</a:t>
            </a:r>
          </a:p>
          <a:p>
            <a:pPr lvl="1"/>
            <a:r>
              <a:rPr lang="cs-CZ" sz="1600" dirty="0"/>
              <a:t>možnost účastnit se jen jedné skupiny sdílení</a:t>
            </a:r>
          </a:p>
          <a:p>
            <a:pPr lvl="1"/>
            <a:r>
              <a:rPr lang="cs-CZ" sz="1600" dirty="0"/>
              <a:t>limit 1000 členů ve skupině pro společenství </a:t>
            </a:r>
            <a:br>
              <a:rPr lang="cs-CZ" sz="1600" dirty="0"/>
            </a:br>
            <a:r>
              <a:rPr lang="cs-CZ" sz="1600" dirty="0"/>
              <a:t>nebo 11 pro zákazníka jiným zákazníkům a sobě</a:t>
            </a:r>
          </a:p>
          <a:p>
            <a:pPr lvl="1"/>
            <a:r>
              <a:rPr lang="cs-CZ" sz="1600" dirty="0"/>
              <a:t>rozsah skupiny max. 3 ORP</a:t>
            </a:r>
          </a:p>
          <a:p>
            <a:pPr lvl="1"/>
            <a:r>
              <a:rPr lang="cs-CZ" sz="1600" dirty="0"/>
              <a:t>omezení hlasovacích práv (10 %) a rozdělení zisku (30 %)</a:t>
            </a:r>
          </a:p>
          <a:p>
            <a:pPr lvl="1"/>
            <a:r>
              <a:rPr lang="cs-CZ" sz="1600" dirty="0"/>
              <a:t>u výrobce nestanovena povinnost platby za distribuci</a:t>
            </a:r>
          </a:p>
          <a:p>
            <a:pPr lvl="1"/>
            <a:endParaRPr lang="cs-CZ" sz="1600" dirty="0"/>
          </a:p>
          <a:p>
            <a:r>
              <a:rPr lang="cs-CZ" sz="1800" b="1" dirty="0"/>
              <a:t>Cílové řešení </a:t>
            </a:r>
            <a:r>
              <a:rPr lang="cs-CZ" sz="1800" dirty="0"/>
              <a:t>by mělo limity počtu členů a ORP odstranit</a:t>
            </a:r>
          </a:p>
          <a:p>
            <a:endParaRPr kumimoji="0" lang="cs-CZ" sz="18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endParaRPr>
          </a:p>
          <a:p>
            <a:pPr marL="356616" lvl="1" indent="0">
              <a:buNone/>
            </a:pPr>
            <a:endParaRPr lang="en-US" b="1" dirty="0">
              <a:solidFill>
                <a:schemeClr val="accent2"/>
              </a:solidFill>
            </a:endParaRPr>
          </a:p>
        </p:txBody>
      </p:sp>
      <p:sp>
        <p:nvSpPr>
          <p:cNvPr id="10" name="Rectangle 9">
            <a:extLst>
              <a:ext uri="{FF2B5EF4-FFF2-40B4-BE49-F238E27FC236}">
                <a16:creationId xmlns:a16="http://schemas.microsoft.com/office/drawing/2014/main" id="{3815F597-2EB2-0AF0-DEAD-BC3442ADEDD6}"/>
              </a:ext>
            </a:extLst>
          </p:cNvPr>
          <p:cNvSpPr/>
          <p:nvPr/>
        </p:nvSpPr>
        <p:spPr>
          <a:xfrm>
            <a:off x="8543109" y="1515291"/>
            <a:ext cx="3045324" cy="4606834"/>
          </a:xfrm>
          <a:prstGeom prst="rect">
            <a:avLst/>
          </a:prstGeom>
          <a:solidFill>
            <a:schemeClr val="bg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cs-CZ" sz="1400" dirty="0">
                <a:solidFill>
                  <a:schemeClr val="bg1"/>
                </a:solidFill>
              </a:rPr>
              <a:t>Nejbližší možný termín pro druhé čtení v PS:</a:t>
            </a:r>
          </a:p>
          <a:p>
            <a:pPr algn="ctr"/>
            <a:endParaRPr lang="cs-CZ" sz="1400" dirty="0">
              <a:solidFill>
                <a:schemeClr val="bg1"/>
              </a:solidFill>
            </a:endParaRPr>
          </a:p>
          <a:p>
            <a:pPr algn="ctr"/>
            <a:r>
              <a:rPr lang="cs-CZ" sz="1400" dirty="0">
                <a:solidFill>
                  <a:schemeClr val="accent2"/>
                </a:solidFill>
              </a:rPr>
              <a:t>17. 11. 2023</a:t>
            </a:r>
          </a:p>
          <a:p>
            <a:pPr algn="ctr"/>
            <a:endParaRPr lang="cs-CZ" sz="1400" dirty="0">
              <a:solidFill>
                <a:schemeClr val="bg1"/>
              </a:solidFill>
            </a:endParaRPr>
          </a:p>
          <a:p>
            <a:pPr algn="ctr"/>
            <a:r>
              <a:rPr lang="cs-CZ" sz="1400" dirty="0">
                <a:solidFill>
                  <a:schemeClr val="bg1"/>
                </a:solidFill>
              </a:rPr>
              <a:t>Teoretická možnost projednání </a:t>
            </a:r>
            <a:br>
              <a:rPr lang="cs-CZ" sz="1400" dirty="0">
                <a:solidFill>
                  <a:schemeClr val="bg1"/>
                </a:solidFill>
              </a:rPr>
            </a:br>
            <a:r>
              <a:rPr lang="cs-CZ" sz="1400" dirty="0">
                <a:solidFill>
                  <a:schemeClr val="bg1"/>
                </a:solidFill>
              </a:rPr>
              <a:t>v třetím čtení:</a:t>
            </a:r>
          </a:p>
          <a:p>
            <a:pPr algn="ctr"/>
            <a:endParaRPr lang="cs-CZ" sz="1400" dirty="0">
              <a:solidFill>
                <a:schemeClr val="bg1"/>
              </a:solidFill>
            </a:endParaRPr>
          </a:p>
          <a:p>
            <a:pPr algn="ctr"/>
            <a:r>
              <a:rPr lang="cs-CZ" sz="1400" dirty="0">
                <a:solidFill>
                  <a:schemeClr val="accent2"/>
                </a:solidFill>
              </a:rPr>
              <a:t>prosinec 2023</a:t>
            </a:r>
          </a:p>
          <a:p>
            <a:pPr algn="ctr"/>
            <a:endParaRPr lang="cs-CZ" sz="1400" dirty="0">
              <a:solidFill>
                <a:schemeClr val="bg1"/>
              </a:solidFill>
            </a:endParaRPr>
          </a:p>
          <a:p>
            <a:pPr algn="ctr"/>
            <a:r>
              <a:rPr lang="cs-CZ" sz="1400" dirty="0">
                <a:solidFill>
                  <a:schemeClr val="bg1"/>
                </a:solidFill>
              </a:rPr>
              <a:t>V případě hladkého průběhu Senátem možné schválení:</a:t>
            </a:r>
          </a:p>
          <a:p>
            <a:pPr algn="ctr"/>
            <a:endParaRPr lang="cs-CZ" sz="1400" dirty="0">
              <a:solidFill>
                <a:schemeClr val="bg1"/>
              </a:solidFill>
            </a:endParaRPr>
          </a:p>
          <a:p>
            <a:pPr algn="ctr"/>
            <a:r>
              <a:rPr lang="cs-CZ" sz="1400" dirty="0">
                <a:solidFill>
                  <a:schemeClr val="accent2"/>
                </a:solidFill>
              </a:rPr>
              <a:t>únor 2024</a:t>
            </a:r>
          </a:p>
          <a:p>
            <a:pPr algn="ctr"/>
            <a:endParaRPr lang="cs-CZ" sz="1400" dirty="0">
              <a:solidFill>
                <a:schemeClr val="bg1"/>
              </a:solidFill>
            </a:endParaRPr>
          </a:p>
          <a:p>
            <a:pPr algn="ctr"/>
            <a:r>
              <a:rPr lang="cs-CZ" sz="1400" dirty="0">
                <a:solidFill>
                  <a:schemeClr val="bg1"/>
                </a:solidFill>
              </a:rPr>
              <a:t>Nejbližší možný termín účinnosti:</a:t>
            </a:r>
          </a:p>
          <a:p>
            <a:pPr algn="ctr"/>
            <a:endParaRPr lang="cs-CZ" sz="1400" dirty="0">
              <a:solidFill>
                <a:schemeClr val="bg1"/>
              </a:solidFill>
            </a:endParaRPr>
          </a:p>
          <a:p>
            <a:pPr algn="ctr"/>
            <a:r>
              <a:rPr lang="cs-CZ" sz="1400" dirty="0">
                <a:solidFill>
                  <a:schemeClr val="accent2"/>
                </a:solidFill>
              </a:rPr>
              <a:t>1.8. / 1.9. 2024</a:t>
            </a:r>
          </a:p>
          <a:p>
            <a:pPr algn="ctr"/>
            <a:br>
              <a:rPr lang="cs-CZ" sz="1400" dirty="0">
                <a:solidFill>
                  <a:schemeClr val="bg1"/>
                </a:solidFill>
              </a:rPr>
            </a:br>
            <a:r>
              <a:rPr lang="cs-CZ" sz="1400" dirty="0">
                <a:solidFill>
                  <a:schemeClr val="bg1"/>
                </a:solidFill>
              </a:rPr>
              <a:t>(dle podpisu prezidenta)</a:t>
            </a:r>
          </a:p>
        </p:txBody>
      </p:sp>
      <p:sp>
        <p:nvSpPr>
          <p:cNvPr id="28" name="TextBox 27">
            <a:extLst>
              <a:ext uri="{FF2B5EF4-FFF2-40B4-BE49-F238E27FC236}">
                <a16:creationId xmlns:a16="http://schemas.microsoft.com/office/drawing/2014/main" id="{E2175448-B7B0-EE0D-088A-7FFFA5163A79}"/>
              </a:ext>
            </a:extLst>
          </p:cNvPr>
          <p:cNvSpPr txBox="1"/>
          <p:nvPr/>
        </p:nvSpPr>
        <p:spPr>
          <a:xfrm>
            <a:off x="8543109" y="1158237"/>
            <a:ext cx="3045324" cy="283154"/>
          </a:xfrm>
          <a:prstGeom prst="rect">
            <a:avLst/>
          </a:prstGeom>
          <a:noFill/>
        </p:spPr>
        <p:txBody>
          <a:bodyPr wrap="square" lIns="0" tIns="36576" rIns="0" bIns="0" rtlCol="0">
            <a:spAutoFit/>
          </a:bodyPr>
          <a:lstStyle/>
          <a:p>
            <a:pPr algn="ctr">
              <a:spcAft>
                <a:spcPts val="600"/>
              </a:spcAft>
              <a:buClr>
                <a:schemeClr val="tx2"/>
              </a:buClr>
              <a:buSzPct val="80000"/>
            </a:pPr>
            <a:r>
              <a:rPr lang="cs-CZ" sz="1600" b="1" dirty="0">
                <a:solidFill>
                  <a:schemeClr val="tx2"/>
                </a:solidFill>
              </a:rPr>
              <a:t>Legislativní procedura</a:t>
            </a:r>
            <a:endParaRPr lang="en-GB" sz="1600" b="1" dirty="0" err="1">
              <a:solidFill>
                <a:schemeClr val="tx2"/>
              </a:solidFill>
            </a:endParaRPr>
          </a:p>
        </p:txBody>
      </p:sp>
    </p:spTree>
    <p:extLst>
      <p:ext uri="{BB962C8B-B14F-4D97-AF65-F5344CB8AC3E}">
        <p14:creationId xmlns:p14="http://schemas.microsoft.com/office/powerpoint/2010/main" val="2205238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b="1" dirty="0"/>
              <a:t>LO III by měla přinést implementaci většiny klíčových prvků nových pravidel trhu s elektřinou</a:t>
            </a:r>
            <a:endParaRPr lang="en-GB" b="1" dirty="0"/>
          </a:p>
        </p:txBody>
      </p:sp>
      <p:sp>
        <p:nvSpPr>
          <p:cNvPr id="3" name="Content Placeholder 2"/>
          <p:cNvSpPr>
            <a:spLocks noGrp="1"/>
          </p:cNvSpPr>
          <p:nvPr>
            <p:ph idx="1"/>
          </p:nvPr>
        </p:nvSpPr>
        <p:spPr>
          <a:xfrm>
            <a:off x="609917" y="1365703"/>
            <a:ext cx="6827204" cy="4606834"/>
          </a:xfrm>
        </p:spPr>
        <p:txBody>
          <a:bodyPr/>
          <a:lstStyle/>
          <a:p>
            <a:r>
              <a:rPr lang="cs-CZ" sz="1800" dirty="0"/>
              <a:t>Hlavní cíle LO III jsou zavedení </a:t>
            </a:r>
            <a:r>
              <a:rPr lang="cs-CZ" sz="1800" b="1" dirty="0"/>
              <a:t>akumulace</a:t>
            </a:r>
            <a:r>
              <a:rPr lang="cs-CZ" sz="1800" dirty="0"/>
              <a:t> elektřiny </a:t>
            </a:r>
            <a:br>
              <a:rPr lang="cs-CZ" sz="1800" dirty="0"/>
            </a:br>
            <a:r>
              <a:rPr lang="cs-CZ" sz="1800" dirty="0"/>
              <a:t>a </a:t>
            </a:r>
            <a:r>
              <a:rPr lang="cs-CZ" sz="1800" b="1" dirty="0"/>
              <a:t>agregace flexibility</a:t>
            </a:r>
          </a:p>
          <a:p>
            <a:endParaRPr lang="cs-CZ" sz="1800" b="1" dirty="0"/>
          </a:p>
          <a:p>
            <a:r>
              <a:rPr lang="cs-CZ" sz="1800" dirty="0"/>
              <a:t>Novela zavádí i další podstatné detaily, z nichž mnohé jsou předmětem připomínek a budou pravděpodobně dále upravovány:</a:t>
            </a:r>
          </a:p>
          <a:p>
            <a:pPr lvl="1"/>
            <a:r>
              <a:rPr lang="cs-CZ" sz="1600" dirty="0"/>
              <a:t>index zajištění obchodníka – riziko efektivity a přesné definice</a:t>
            </a:r>
          </a:p>
          <a:p>
            <a:pPr lvl="1"/>
            <a:r>
              <a:rPr lang="cs-CZ" sz="1600" dirty="0"/>
              <a:t>dynamická obchodní cena – pouze pro místa s průběh. měřením</a:t>
            </a:r>
          </a:p>
          <a:p>
            <a:pPr lvl="1"/>
            <a:r>
              <a:rPr lang="cs-CZ" sz="1600" dirty="0"/>
              <a:t>povinnost informovat o prolongaci, možnost odstoupení</a:t>
            </a:r>
          </a:p>
          <a:p>
            <a:pPr lvl="1"/>
            <a:r>
              <a:rPr lang="cs-CZ" sz="1600" dirty="0"/>
              <a:t>nucené pokračování ve výrobě </a:t>
            </a:r>
          </a:p>
          <a:p>
            <a:pPr lvl="1"/>
            <a:r>
              <a:rPr lang="cs-CZ" sz="1600" dirty="0"/>
              <a:t>kapacitní mechanismy</a:t>
            </a:r>
          </a:p>
          <a:p>
            <a:pPr lvl="1"/>
            <a:r>
              <a:rPr lang="cs-CZ" sz="1600" dirty="0"/>
              <a:t>rozšíření role EDC a sjednocení ceny za nesíťovou infrastrukturu </a:t>
            </a:r>
            <a:br>
              <a:rPr lang="cs-CZ" sz="1600" dirty="0"/>
            </a:br>
            <a:r>
              <a:rPr lang="cs-CZ" sz="1600" dirty="0"/>
              <a:t>v energetice</a:t>
            </a:r>
          </a:p>
          <a:p>
            <a:pPr lvl="1"/>
            <a:endParaRPr kumimoji="0" lang="cs-CZ" sz="18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endParaRPr>
          </a:p>
          <a:p>
            <a:pPr marL="356616" lvl="1" indent="0">
              <a:buNone/>
            </a:pPr>
            <a:endParaRPr lang="en-US" b="1" dirty="0">
              <a:solidFill>
                <a:schemeClr val="accent2"/>
              </a:solidFill>
            </a:endParaRPr>
          </a:p>
        </p:txBody>
      </p:sp>
      <p:sp>
        <p:nvSpPr>
          <p:cNvPr id="4" name="Rectangle 3">
            <a:extLst>
              <a:ext uri="{FF2B5EF4-FFF2-40B4-BE49-F238E27FC236}">
                <a16:creationId xmlns:a16="http://schemas.microsoft.com/office/drawing/2014/main" id="{BC70C888-51F5-5623-E4BC-537818BB0920}"/>
              </a:ext>
            </a:extLst>
          </p:cNvPr>
          <p:cNvSpPr/>
          <p:nvPr/>
        </p:nvSpPr>
        <p:spPr>
          <a:xfrm>
            <a:off x="8543109" y="1515291"/>
            <a:ext cx="3045324" cy="4606834"/>
          </a:xfrm>
          <a:prstGeom prst="rect">
            <a:avLst/>
          </a:prstGeom>
          <a:solidFill>
            <a:schemeClr val="bg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cs-CZ" sz="1400" dirty="0">
                <a:solidFill>
                  <a:schemeClr val="bg1"/>
                </a:solidFill>
              </a:rPr>
              <a:t>Návrh je zpracován a předložen jako novela ke znění EZ podle novely LO II.</a:t>
            </a:r>
          </a:p>
          <a:p>
            <a:pPr algn="ctr"/>
            <a:endParaRPr lang="cs-CZ" sz="1400" dirty="0">
              <a:solidFill>
                <a:schemeClr val="bg1"/>
              </a:solidFill>
            </a:endParaRPr>
          </a:p>
          <a:p>
            <a:pPr algn="ctr"/>
            <a:r>
              <a:rPr lang="cs-CZ" sz="1400" dirty="0">
                <a:solidFill>
                  <a:schemeClr val="bg1"/>
                </a:solidFill>
              </a:rPr>
              <a:t>Projednávání v PS je proto možné až po přijetí novely LO II.</a:t>
            </a:r>
          </a:p>
          <a:p>
            <a:pPr algn="ctr"/>
            <a:endParaRPr lang="cs-CZ" sz="1400" dirty="0">
              <a:solidFill>
                <a:schemeClr val="bg1"/>
              </a:solidFill>
            </a:endParaRPr>
          </a:p>
          <a:p>
            <a:pPr algn="ctr"/>
            <a:r>
              <a:rPr lang="cs-CZ" sz="1400" dirty="0">
                <a:solidFill>
                  <a:schemeClr val="accent2"/>
                </a:solidFill>
              </a:rPr>
              <a:t>únor 2024 (?)</a:t>
            </a:r>
          </a:p>
          <a:p>
            <a:pPr algn="ctr"/>
            <a:endParaRPr lang="cs-CZ" sz="1400" dirty="0">
              <a:solidFill>
                <a:schemeClr val="bg1"/>
              </a:solidFill>
            </a:endParaRPr>
          </a:p>
          <a:p>
            <a:pPr algn="ctr"/>
            <a:r>
              <a:rPr lang="cs-CZ" sz="1400" dirty="0">
                <a:solidFill>
                  <a:schemeClr val="bg1"/>
                </a:solidFill>
              </a:rPr>
              <a:t>Možný termín účinnosti:</a:t>
            </a:r>
          </a:p>
          <a:p>
            <a:pPr algn="ctr"/>
            <a:endParaRPr lang="cs-CZ" sz="1400" dirty="0">
              <a:solidFill>
                <a:schemeClr val="bg1"/>
              </a:solidFill>
            </a:endParaRPr>
          </a:p>
          <a:p>
            <a:pPr algn="ctr"/>
            <a:r>
              <a:rPr lang="cs-CZ" sz="1400" dirty="0">
                <a:solidFill>
                  <a:schemeClr val="accent2"/>
                </a:solidFill>
              </a:rPr>
              <a:t>1.1.2025 - 2026</a:t>
            </a:r>
          </a:p>
        </p:txBody>
      </p:sp>
      <p:sp>
        <p:nvSpPr>
          <p:cNvPr id="5" name="TextBox 4">
            <a:extLst>
              <a:ext uri="{FF2B5EF4-FFF2-40B4-BE49-F238E27FC236}">
                <a16:creationId xmlns:a16="http://schemas.microsoft.com/office/drawing/2014/main" id="{CCD7D077-C31B-C0F7-F9A4-59DD75AE8DFD}"/>
              </a:ext>
            </a:extLst>
          </p:cNvPr>
          <p:cNvSpPr txBox="1"/>
          <p:nvPr/>
        </p:nvSpPr>
        <p:spPr>
          <a:xfrm>
            <a:off x="8543109" y="1158237"/>
            <a:ext cx="3045324" cy="283154"/>
          </a:xfrm>
          <a:prstGeom prst="rect">
            <a:avLst/>
          </a:prstGeom>
          <a:noFill/>
        </p:spPr>
        <p:txBody>
          <a:bodyPr wrap="square" lIns="0" tIns="36576" rIns="0" bIns="0" rtlCol="0">
            <a:spAutoFit/>
          </a:bodyPr>
          <a:lstStyle/>
          <a:p>
            <a:pPr algn="ctr">
              <a:spcAft>
                <a:spcPts val="600"/>
              </a:spcAft>
              <a:buClr>
                <a:schemeClr val="tx2"/>
              </a:buClr>
              <a:buSzPct val="80000"/>
            </a:pPr>
            <a:r>
              <a:rPr lang="cs-CZ" sz="1600" b="1" dirty="0">
                <a:solidFill>
                  <a:schemeClr val="tx2"/>
                </a:solidFill>
              </a:rPr>
              <a:t>Legislativní procedura</a:t>
            </a:r>
            <a:endParaRPr lang="en-GB" sz="1600" b="1" dirty="0" err="1">
              <a:solidFill>
                <a:schemeClr val="tx2"/>
              </a:solidFill>
            </a:endParaRPr>
          </a:p>
        </p:txBody>
      </p:sp>
    </p:spTree>
    <p:extLst>
      <p:ext uri="{BB962C8B-B14F-4D97-AF65-F5344CB8AC3E}">
        <p14:creationId xmlns:p14="http://schemas.microsoft.com/office/powerpoint/2010/main" val="2668031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b="1" dirty="0"/>
              <a:t>Předpokládaná dostupnost funkcionalit nového market designu</a:t>
            </a:r>
            <a:endParaRPr lang="en-GB" b="1" dirty="0"/>
          </a:p>
        </p:txBody>
      </p:sp>
      <p:sp>
        <p:nvSpPr>
          <p:cNvPr id="10" name="TextBox 9">
            <a:extLst>
              <a:ext uri="{FF2B5EF4-FFF2-40B4-BE49-F238E27FC236}">
                <a16:creationId xmlns:a16="http://schemas.microsoft.com/office/drawing/2014/main" id="{4636C13A-BF24-D3E5-07D2-1A252C1FD846}"/>
              </a:ext>
            </a:extLst>
          </p:cNvPr>
          <p:cNvSpPr txBox="1"/>
          <p:nvPr/>
        </p:nvSpPr>
        <p:spPr>
          <a:xfrm>
            <a:off x="609918" y="2055222"/>
            <a:ext cx="2287430" cy="2803332"/>
          </a:xfrm>
          <a:prstGeom prst="rect">
            <a:avLst/>
          </a:prstGeom>
          <a:noFill/>
        </p:spPr>
        <p:txBody>
          <a:bodyPr wrap="square">
            <a:spAutoFit/>
          </a:bodyPr>
          <a:lstStyle/>
          <a:p>
            <a:pPr marL="0" lvl="3">
              <a:spcBef>
                <a:spcPts val="500"/>
              </a:spcBef>
              <a:spcAft>
                <a:spcPts val="600"/>
              </a:spcAft>
              <a:buClr>
                <a:srgbClr val="2D96CD"/>
              </a:buClr>
              <a:defRPr/>
            </a:pPr>
            <a:r>
              <a:rPr lang="cs-CZ" sz="1400" b="1" dirty="0">
                <a:solidFill>
                  <a:srgbClr val="FF0000"/>
                </a:solidFill>
                <a:latin typeface="+mj-lt"/>
                <a:cs typeface="Calibri" panose="020F0502020204030204" pitchFamily="34" charset="0"/>
              </a:rPr>
              <a:t>×</a:t>
            </a:r>
            <a:r>
              <a:rPr lang="cs-CZ" sz="1400" b="1" dirty="0">
                <a:solidFill>
                  <a:schemeClr val="bg1"/>
                </a:solidFill>
                <a:latin typeface="+mj-lt"/>
                <a:cs typeface="Calibri" panose="020F0502020204030204" pitchFamily="34" charset="0"/>
              </a:rPr>
              <a:t> </a:t>
            </a:r>
            <a:r>
              <a:rPr lang="cs-CZ" sz="1400" dirty="0" err="1">
                <a:solidFill>
                  <a:schemeClr val="bg1"/>
                </a:solidFill>
                <a:latin typeface="+mj-lt"/>
                <a:cs typeface="Calibri" panose="020F0502020204030204" pitchFamily="34" charset="0"/>
              </a:rPr>
              <a:t>smart</a:t>
            </a:r>
            <a:r>
              <a:rPr lang="cs-CZ" sz="1400" dirty="0">
                <a:solidFill>
                  <a:schemeClr val="bg1"/>
                </a:solidFill>
                <a:latin typeface="+mj-lt"/>
                <a:cs typeface="Calibri" panose="020F0502020204030204" pitchFamily="34" charset="0"/>
              </a:rPr>
              <a:t> </a:t>
            </a:r>
            <a:r>
              <a:rPr lang="cs-CZ" sz="1400" dirty="0" err="1">
                <a:solidFill>
                  <a:schemeClr val="bg1"/>
                </a:solidFill>
                <a:latin typeface="+mj-lt"/>
                <a:cs typeface="Calibri" panose="020F0502020204030204" pitchFamily="34" charset="0"/>
              </a:rPr>
              <a:t>metering</a:t>
            </a:r>
            <a:r>
              <a:rPr lang="cs-CZ" sz="1400" dirty="0">
                <a:solidFill>
                  <a:schemeClr val="bg1"/>
                </a:solidFill>
                <a:latin typeface="+mj-lt"/>
                <a:cs typeface="Calibri" panose="020F0502020204030204" pitchFamily="34" charset="0"/>
              </a:rPr>
              <a:t> </a:t>
            </a:r>
            <a:endParaRPr lang="en-US" sz="1400" dirty="0">
              <a:solidFill>
                <a:schemeClr val="bg1"/>
              </a:solidFill>
              <a:latin typeface="+mj-lt"/>
              <a:cs typeface="Calibri" panose="020F0502020204030204" pitchFamily="34" charset="0"/>
            </a:endParaRPr>
          </a:p>
          <a:p>
            <a:pPr marL="0" lvl="3">
              <a:spcBef>
                <a:spcPts val="500"/>
              </a:spcBef>
              <a:spcAft>
                <a:spcPts val="600"/>
              </a:spcAft>
              <a:buClr>
                <a:srgbClr val="2D96CD"/>
              </a:buClr>
              <a:defRPr/>
            </a:pPr>
            <a:r>
              <a:rPr lang="cs-CZ" sz="1400" b="1" dirty="0">
                <a:solidFill>
                  <a:srgbClr val="FF0000"/>
                </a:solidFill>
                <a:latin typeface="+mj-lt"/>
                <a:cs typeface="Calibri" panose="020F0502020204030204" pitchFamily="34" charset="0"/>
              </a:rPr>
              <a:t>×</a:t>
            </a:r>
            <a:r>
              <a:rPr lang="cs-CZ" sz="1400" dirty="0">
                <a:solidFill>
                  <a:srgbClr val="FF0000"/>
                </a:solidFill>
                <a:latin typeface="+mj-lt"/>
                <a:cs typeface="Calibri" panose="020F0502020204030204" pitchFamily="34" charset="0"/>
              </a:rPr>
              <a:t> </a:t>
            </a:r>
            <a:r>
              <a:rPr lang="cs-CZ" sz="1400" dirty="0">
                <a:solidFill>
                  <a:schemeClr val="bg1"/>
                </a:solidFill>
                <a:latin typeface="+mj-lt"/>
                <a:cs typeface="Calibri" panose="020F0502020204030204" pitchFamily="34" charset="0"/>
              </a:rPr>
              <a:t>agregace </a:t>
            </a:r>
          </a:p>
          <a:p>
            <a:pPr marL="0" lvl="3">
              <a:spcBef>
                <a:spcPts val="500"/>
              </a:spcBef>
              <a:spcAft>
                <a:spcPts val="600"/>
              </a:spcAft>
              <a:buClr>
                <a:srgbClr val="2D96CD"/>
              </a:buClr>
              <a:defRPr/>
            </a:pPr>
            <a:r>
              <a:rPr lang="cs-CZ" sz="1400" b="1" dirty="0">
                <a:solidFill>
                  <a:srgbClr val="FF0000"/>
                </a:solidFill>
                <a:latin typeface="+mj-lt"/>
                <a:cs typeface="Calibri" panose="020F0502020204030204" pitchFamily="34" charset="0"/>
              </a:rPr>
              <a:t>×</a:t>
            </a:r>
            <a:r>
              <a:rPr lang="cs-CZ" sz="1400" dirty="0">
                <a:solidFill>
                  <a:schemeClr val="bg1"/>
                </a:solidFill>
                <a:latin typeface="+mj-lt"/>
                <a:cs typeface="Calibri" panose="020F0502020204030204" pitchFamily="34" charset="0"/>
              </a:rPr>
              <a:t> akumulace </a:t>
            </a:r>
          </a:p>
          <a:p>
            <a:pPr marL="0" lvl="3">
              <a:spcBef>
                <a:spcPts val="500"/>
              </a:spcBef>
              <a:spcAft>
                <a:spcPts val="600"/>
              </a:spcAft>
              <a:buClr>
                <a:srgbClr val="2D96CD"/>
              </a:buClr>
              <a:defRPr/>
            </a:pPr>
            <a:r>
              <a:rPr lang="cs-CZ" sz="1400" b="1" dirty="0">
                <a:solidFill>
                  <a:srgbClr val="FF0000"/>
                </a:solidFill>
                <a:latin typeface="+mj-lt"/>
                <a:cs typeface="Calibri" panose="020F0502020204030204" pitchFamily="34" charset="0"/>
              </a:rPr>
              <a:t>×</a:t>
            </a:r>
            <a:r>
              <a:rPr lang="cs-CZ" sz="1400" dirty="0">
                <a:solidFill>
                  <a:schemeClr val="bg1"/>
                </a:solidFill>
                <a:latin typeface="+mj-lt"/>
                <a:cs typeface="Calibri" panose="020F0502020204030204" pitchFamily="34" charset="0"/>
              </a:rPr>
              <a:t> sdílení elektřiny</a:t>
            </a:r>
          </a:p>
          <a:p>
            <a:pPr marL="0" lvl="3">
              <a:spcBef>
                <a:spcPts val="500"/>
              </a:spcBef>
              <a:spcAft>
                <a:spcPts val="600"/>
              </a:spcAft>
              <a:buClr>
                <a:srgbClr val="2D96CD"/>
              </a:buClr>
              <a:defRPr/>
            </a:pPr>
            <a:r>
              <a:rPr lang="cs-CZ" sz="1400" b="1" dirty="0">
                <a:solidFill>
                  <a:srgbClr val="FF0000"/>
                </a:solidFill>
                <a:latin typeface="+mj-lt"/>
                <a:cs typeface="Calibri" panose="020F0502020204030204" pitchFamily="34" charset="0"/>
              </a:rPr>
              <a:t>×</a:t>
            </a:r>
            <a:r>
              <a:rPr lang="cs-CZ" sz="1400" dirty="0">
                <a:solidFill>
                  <a:schemeClr val="bg1"/>
                </a:solidFill>
                <a:latin typeface="+mj-lt"/>
                <a:cs typeface="Calibri" panose="020F0502020204030204" pitchFamily="34" charset="0"/>
              </a:rPr>
              <a:t> DSR</a:t>
            </a:r>
          </a:p>
          <a:p>
            <a:pPr marL="0" lvl="3">
              <a:spcBef>
                <a:spcPts val="500"/>
              </a:spcBef>
              <a:spcAft>
                <a:spcPts val="600"/>
              </a:spcAft>
              <a:buClr>
                <a:srgbClr val="2D96CD"/>
              </a:buClr>
              <a:defRPr/>
            </a:pPr>
            <a:r>
              <a:rPr lang="cs-CZ" sz="1400" b="1" dirty="0">
                <a:solidFill>
                  <a:srgbClr val="FF0000"/>
                </a:solidFill>
                <a:latin typeface="+mj-lt"/>
                <a:cs typeface="Calibri" panose="020F0502020204030204" pitchFamily="34" charset="0"/>
              </a:rPr>
              <a:t>×</a:t>
            </a:r>
            <a:r>
              <a:rPr lang="cs-CZ" sz="1400" dirty="0">
                <a:solidFill>
                  <a:schemeClr val="bg1"/>
                </a:solidFill>
                <a:latin typeface="+mj-lt"/>
                <a:cs typeface="Calibri" panose="020F0502020204030204" pitchFamily="34" charset="0"/>
              </a:rPr>
              <a:t> </a:t>
            </a:r>
            <a:r>
              <a:rPr lang="cs-CZ" sz="1400" dirty="0" err="1">
                <a:solidFill>
                  <a:schemeClr val="bg1"/>
                </a:solidFill>
                <a:latin typeface="+mj-lt"/>
                <a:cs typeface="Calibri" panose="020F0502020204030204" pitchFamily="34" charset="0"/>
              </a:rPr>
              <a:t>redispečink</a:t>
            </a:r>
            <a:endParaRPr lang="cs-CZ" sz="1400" dirty="0">
              <a:solidFill>
                <a:schemeClr val="bg1"/>
              </a:solidFill>
              <a:latin typeface="+mj-lt"/>
              <a:cs typeface="Calibri" panose="020F0502020204030204" pitchFamily="34" charset="0"/>
            </a:endParaRPr>
          </a:p>
          <a:p>
            <a:pPr marL="0" lvl="3">
              <a:spcBef>
                <a:spcPts val="500"/>
              </a:spcBef>
              <a:spcAft>
                <a:spcPts val="600"/>
              </a:spcAft>
              <a:buClr>
                <a:srgbClr val="2D96CD"/>
              </a:buClr>
              <a:defRPr/>
            </a:pPr>
            <a:r>
              <a:rPr lang="cs-CZ" sz="1400" b="1" dirty="0">
                <a:solidFill>
                  <a:srgbClr val="FF0000"/>
                </a:solidFill>
                <a:latin typeface="+mj-lt"/>
                <a:cs typeface="Calibri" panose="020F0502020204030204" pitchFamily="34" charset="0"/>
              </a:rPr>
              <a:t>×</a:t>
            </a:r>
            <a:r>
              <a:rPr lang="cs-CZ" sz="1400" dirty="0">
                <a:solidFill>
                  <a:schemeClr val="bg1"/>
                </a:solidFill>
                <a:latin typeface="+mj-lt"/>
                <a:cs typeface="Calibri" panose="020F0502020204030204" pitchFamily="34" charset="0"/>
              </a:rPr>
              <a:t> dynamické tarify</a:t>
            </a:r>
          </a:p>
          <a:p>
            <a:pPr marL="0" lvl="3">
              <a:spcBef>
                <a:spcPts val="500"/>
              </a:spcBef>
              <a:spcAft>
                <a:spcPts val="600"/>
              </a:spcAft>
              <a:buClr>
                <a:srgbClr val="2D96CD"/>
              </a:buClr>
              <a:defRPr/>
            </a:pPr>
            <a:r>
              <a:rPr lang="cs-CZ" sz="1400" b="1" dirty="0">
                <a:solidFill>
                  <a:srgbClr val="FF0000"/>
                </a:solidFill>
                <a:latin typeface="+mj-lt"/>
                <a:cs typeface="Calibri" panose="020F0502020204030204" pitchFamily="34" charset="0"/>
              </a:rPr>
              <a:t>×</a:t>
            </a:r>
            <a:r>
              <a:rPr lang="cs-CZ" sz="1400" dirty="0">
                <a:solidFill>
                  <a:schemeClr val="bg1"/>
                </a:solidFill>
                <a:latin typeface="+mj-lt"/>
                <a:cs typeface="Calibri" panose="020F0502020204030204" pitchFamily="34" charset="0"/>
              </a:rPr>
              <a:t> kapacitní mechanismy</a:t>
            </a:r>
            <a:endParaRPr lang="cs-CZ" sz="1200" dirty="0">
              <a:solidFill>
                <a:schemeClr val="bg1"/>
              </a:solidFill>
              <a:latin typeface="+mj-lt"/>
              <a:cs typeface="Calibri" panose="020F0502020204030204" pitchFamily="34" charset="0"/>
            </a:endParaRPr>
          </a:p>
        </p:txBody>
      </p:sp>
      <p:grpSp>
        <p:nvGrpSpPr>
          <p:cNvPr id="43" name="Group 42">
            <a:extLst>
              <a:ext uri="{FF2B5EF4-FFF2-40B4-BE49-F238E27FC236}">
                <a16:creationId xmlns:a16="http://schemas.microsoft.com/office/drawing/2014/main" id="{FA497986-639D-CAF5-CD30-A0CE80067184}"/>
              </a:ext>
            </a:extLst>
          </p:cNvPr>
          <p:cNvGrpSpPr/>
          <p:nvPr/>
        </p:nvGrpSpPr>
        <p:grpSpPr>
          <a:xfrm>
            <a:off x="609918" y="1510879"/>
            <a:ext cx="10978515" cy="402046"/>
            <a:chOff x="609918" y="1510879"/>
            <a:chExt cx="11315095" cy="402046"/>
          </a:xfrm>
        </p:grpSpPr>
        <p:sp>
          <p:nvSpPr>
            <p:cNvPr id="42" name="Arrow: Right 41">
              <a:extLst>
                <a:ext uri="{FF2B5EF4-FFF2-40B4-BE49-F238E27FC236}">
                  <a16:creationId xmlns:a16="http://schemas.microsoft.com/office/drawing/2014/main" id="{49CB7A5B-67D4-623D-C67F-124A2D6E249D}"/>
                </a:ext>
              </a:extLst>
            </p:cNvPr>
            <p:cNvSpPr/>
            <p:nvPr/>
          </p:nvSpPr>
          <p:spPr>
            <a:xfrm>
              <a:off x="9491528" y="1510879"/>
              <a:ext cx="2433485" cy="402046"/>
            </a:xfrm>
            <a:prstGeom prst="rightArrow">
              <a:avLst>
                <a:gd name="adj1" fmla="val 100000"/>
                <a:gd name="adj2" fmla="val 50000"/>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cs-CZ" sz="1200" dirty="0">
                  <a:solidFill>
                    <a:schemeClr val="bg1"/>
                  </a:solidFill>
                </a:rPr>
                <a:t>později</a:t>
              </a:r>
              <a:endParaRPr lang="en-GB" sz="1200" dirty="0" err="1">
                <a:solidFill>
                  <a:schemeClr val="bg1"/>
                </a:solidFill>
              </a:endParaRPr>
            </a:p>
          </p:txBody>
        </p:sp>
        <p:sp>
          <p:nvSpPr>
            <p:cNvPr id="41" name="Arrow: Right 40">
              <a:extLst>
                <a:ext uri="{FF2B5EF4-FFF2-40B4-BE49-F238E27FC236}">
                  <a16:creationId xmlns:a16="http://schemas.microsoft.com/office/drawing/2014/main" id="{35CA06A9-C421-EE21-E90C-505893673EDA}"/>
                </a:ext>
              </a:extLst>
            </p:cNvPr>
            <p:cNvSpPr/>
            <p:nvPr/>
          </p:nvSpPr>
          <p:spPr>
            <a:xfrm>
              <a:off x="7346170" y="1510879"/>
              <a:ext cx="2433485" cy="402046"/>
            </a:xfrm>
            <a:prstGeom prst="rightArrow">
              <a:avLst>
                <a:gd name="adj1" fmla="val 100000"/>
                <a:gd name="adj2" fmla="val 50000"/>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cs-CZ" sz="1200" dirty="0">
                  <a:solidFill>
                    <a:schemeClr val="bg2"/>
                  </a:solidFill>
                </a:rPr>
                <a:t>2026/7</a:t>
              </a:r>
              <a:endParaRPr lang="en-GB" sz="1200" dirty="0" err="1">
                <a:solidFill>
                  <a:schemeClr val="bg2"/>
                </a:solidFill>
              </a:endParaRPr>
            </a:p>
          </p:txBody>
        </p:sp>
        <p:sp>
          <p:nvSpPr>
            <p:cNvPr id="40" name="Arrow: Right 39">
              <a:extLst>
                <a:ext uri="{FF2B5EF4-FFF2-40B4-BE49-F238E27FC236}">
                  <a16:creationId xmlns:a16="http://schemas.microsoft.com/office/drawing/2014/main" id="{A0D4D787-43C4-16E2-61C4-79E0784340FE}"/>
                </a:ext>
              </a:extLst>
            </p:cNvPr>
            <p:cNvSpPr/>
            <p:nvPr/>
          </p:nvSpPr>
          <p:spPr>
            <a:xfrm>
              <a:off x="5184777" y="1510879"/>
              <a:ext cx="2433485" cy="402046"/>
            </a:xfrm>
            <a:prstGeom prst="rightArrow">
              <a:avLst>
                <a:gd name="adj1" fmla="val 100000"/>
                <a:gd name="adj2" fmla="val 50000"/>
              </a:avLst>
            </a:prstGeom>
            <a:solidFill>
              <a:schemeClr val="accent2">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cs-CZ" sz="1200" dirty="0">
                  <a:solidFill>
                    <a:schemeClr val="bg1"/>
                  </a:solidFill>
                </a:rPr>
                <a:t>2025</a:t>
              </a:r>
              <a:endParaRPr lang="en-GB" sz="1200" dirty="0" err="1">
                <a:solidFill>
                  <a:schemeClr val="bg1"/>
                </a:solidFill>
              </a:endParaRPr>
            </a:p>
          </p:txBody>
        </p:sp>
        <p:sp>
          <p:nvSpPr>
            <p:cNvPr id="28" name="Arrow: Right 27">
              <a:extLst>
                <a:ext uri="{FF2B5EF4-FFF2-40B4-BE49-F238E27FC236}">
                  <a16:creationId xmlns:a16="http://schemas.microsoft.com/office/drawing/2014/main" id="{78795D31-2DCE-BD58-0200-E477F494C255}"/>
                </a:ext>
              </a:extLst>
            </p:cNvPr>
            <p:cNvSpPr/>
            <p:nvPr/>
          </p:nvSpPr>
          <p:spPr>
            <a:xfrm>
              <a:off x="2897347" y="1510879"/>
              <a:ext cx="2575557" cy="402046"/>
            </a:xfrm>
            <a:prstGeom prst="rightArrow">
              <a:avLst>
                <a:gd name="adj1" fmla="val 100000"/>
                <a:gd name="adj2" fmla="val 50000"/>
              </a:avLst>
            </a:prstGeom>
            <a:solidFill>
              <a:schemeClr val="accent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cs-CZ" sz="1200" dirty="0">
                  <a:solidFill>
                    <a:schemeClr val="bg1"/>
                  </a:solidFill>
                </a:rPr>
                <a:t>2024</a:t>
              </a:r>
              <a:endParaRPr lang="en-GB" sz="1200" dirty="0" err="1">
                <a:solidFill>
                  <a:schemeClr val="bg1"/>
                </a:solidFill>
              </a:endParaRPr>
            </a:p>
          </p:txBody>
        </p:sp>
        <p:sp>
          <p:nvSpPr>
            <p:cNvPr id="39" name="Arrow: Right 38">
              <a:extLst>
                <a:ext uri="{FF2B5EF4-FFF2-40B4-BE49-F238E27FC236}">
                  <a16:creationId xmlns:a16="http://schemas.microsoft.com/office/drawing/2014/main" id="{6A975150-4497-B5E3-2F87-3A5F2B3521CC}"/>
                </a:ext>
              </a:extLst>
            </p:cNvPr>
            <p:cNvSpPr/>
            <p:nvPr/>
          </p:nvSpPr>
          <p:spPr>
            <a:xfrm>
              <a:off x="609918" y="1510879"/>
              <a:ext cx="2575559" cy="402046"/>
            </a:xfrm>
            <a:prstGeom prst="rightArrow">
              <a:avLst>
                <a:gd name="adj1" fmla="val 100000"/>
                <a:gd name="adj2" fmla="val 50000"/>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cs-CZ" sz="1200" dirty="0">
                  <a:solidFill>
                    <a:schemeClr val="bg1"/>
                  </a:solidFill>
                </a:rPr>
                <a:t>2023</a:t>
              </a:r>
              <a:endParaRPr lang="en-GB" sz="1200" dirty="0" err="1">
                <a:solidFill>
                  <a:schemeClr val="bg1"/>
                </a:solidFill>
              </a:endParaRPr>
            </a:p>
          </p:txBody>
        </p:sp>
      </p:grpSp>
      <p:sp>
        <p:nvSpPr>
          <p:cNvPr id="46" name="TextBox 45">
            <a:extLst>
              <a:ext uri="{FF2B5EF4-FFF2-40B4-BE49-F238E27FC236}">
                <a16:creationId xmlns:a16="http://schemas.microsoft.com/office/drawing/2014/main" id="{BC95A5C5-BC01-5473-7C93-23BC8C894C21}"/>
              </a:ext>
            </a:extLst>
          </p:cNvPr>
          <p:cNvSpPr txBox="1"/>
          <p:nvPr/>
        </p:nvSpPr>
        <p:spPr>
          <a:xfrm>
            <a:off x="5122361" y="2055222"/>
            <a:ext cx="2287430" cy="2803332"/>
          </a:xfrm>
          <a:prstGeom prst="rect">
            <a:avLst/>
          </a:prstGeom>
          <a:noFill/>
        </p:spPr>
        <p:txBody>
          <a:bodyPr wrap="square">
            <a:spAutoFit/>
          </a:bodyPr>
          <a:lstStyle/>
          <a:p>
            <a:pPr marL="0" lvl="3">
              <a:spcBef>
                <a:spcPts val="500"/>
              </a:spcBef>
              <a:spcAft>
                <a:spcPts val="600"/>
              </a:spcAft>
              <a:buClr>
                <a:srgbClr val="2D96CD"/>
              </a:buClr>
              <a:defRPr/>
            </a:pPr>
            <a:r>
              <a:rPr lang="cs-CZ" sz="1400" b="1" dirty="0">
                <a:solidFill>
                  <a:schemeClr val="tx2"/>
                </a:solidFill>
                <a:latin typeface="+mj-lt"/>
                <a:cs typeface="Calibri" panose="020F0502020204030204" pitchFamily="34" charset="0"/>
                <a:sym typeface="Symbol" panose="05050102010706020507" pitchFamily="18" charset="2"/>
              </a:rPr>
              <a:t></a:t>
            </a:r>
            <a:r>
              <a:rPr lang="cs-CZ" sz="1400" b="1" dirty="0">
                <a:solidFill>
                  <a:schemeClr val="bg1"/>
                </a:solidFill>
                <a:latin typeface="+mj-lt"/>
                <a:cs typeface="Calibri" panose="020F0502020204030204" pitchFamily="34" charset="0"/>
              </a:rPr>
              <a:t> </a:t>
            </a:r>
            <a:r>
              <a:rPr lang="cs-CZ" sz="1400" dirty="0" err="1">
                <a:solidFill>
                  <a:schemeClr val="bg1"/>
                </a:solidFill>
                <a:latin typeface="+mj-lt"/>
                <a:cs typeface="Calibri" panose="020F0502020204030204" pitchFamily="34" charset="0"/>
              </a:rPr>
              <a:t>smart</a:t>
            </a:r>
            <a:r>
              <a:rPr lang="cs-CZ" sz="1400" dirty="0">
                <a:solidFill>
                  <a:schemeClr val="bg1"/>
                </a:solidFill>
                <a:latin typeface="+mj-lt"/>
                <a:cs typeface="Calibri" panose="020F0502020204030204" pitchFamily="34" charset="0"/>
              </a:rPr>
              <a:t> </a:t>
            </a:r>
            <a:r>
              <a:rPr lang="cs-CZ" sz="1400" dirty="0" err="1">
                <a:solidFill>
                  <a:schemeClr val="bg1"/>
                </a:solidFill>
                <a:latin typeface="+mj-lt"/>
                <a:cs typeface="Calibri" panose="020F0502020204030204" pitchFamily="34" charset="0"/>
              </a:rPr>
              <a:t>metering</a:t>
            </a:r>
            <a:r>
              <a:rPr lang="cs-CZ" sz="1400" dirty="0">
                <a:solidFill>
                  <a:schemeClr val="bg1"/>
                </a:solidFill>
                <a:latin typeface="+mj-lt"/>
                <a:cs typeface="Calibri" panose="020F0502020204030204" pitchFamily="34" charset="0"/>
              </a:rPr>
              <a:t> </a:t>
            </a:r>
            <a:endParaRPr lang="cs-CZ" sz="1200" dirty="0">
              <a:solidFill>
                <a:schemeClr val="bg1"/>
              </a:solidFill>
              <a:latin typeface="+mj-lt"/>
              <a:cs typeface="Calibri" panose="020F0502020204030204" pitchFamily="34" charset="0"/>
            </a:endParaRPr>
          </a:p>
          <a:p>
            <a:pPr marL="0" lvl="3">
              <a:spcBef>
                <a:spcPts val="500"/>
              </a:spcBef>
              <a:spcAft>
                <a:spcPts val="600"/>
              </a:spcAft>
              <a:buClr>
                <a:srgbClr val="2D96CD"/>
              </a:buClr>
              <a:defRPr/>
            </a:pPr>
            <a:r>
              <a:rPr lang="cs-CZ" sz="1400" b="1" dirty="0">
                <a:solidFill>
                  <a:srgbClr val="FF0000"/>
                </a:solidFill>
                <a:latin typeface="+mj-lt"/>
                <a:cs typeface="Calibri" panose="020F0502020204030204" pitchFamily="34" charset="0"/>
              </a:rPr>
              <a:t>×</a:t>
            </a:r>
            <a:r>
              <a:rPr lang="cs-CZ" sz="1400" dirty="0">
                <a:solidFill>
                  <a:srgbClr val="FF0000"/>
                </a:solidFill>
                <a:latin typeface="+mj-lt"/>
                <a:cs typeface="Calibri" panose="020F0502020204030204" pitchFamily="34" charset="0"/>
              </a:rPr>
              <a:t> </a:t>
            </a:r>
            <a:r>
              <a:rPr lang="cs-CZ" sz="1400" dirty="0">
                <a:solidFill>
                  <a:schemeClr val="bg1"/>
                </a:solidFill>
                <a:latin typeface="+mj-lt"/>
                <a:cs typeface="Calibri" panose="020F0502020204030204" pitchFamily="34" charset="0"/>
              </a:rPr>
              <a:t>agregace </a:t>
            </a:r>
          </a:p>
          <a:p>
            <a:pPr marL="0" lvl="3">
              <a:spcBef>
                <a:spcPts val="500"/>
              </a:spcBef>
              <a:spcAft>
                <a:spcPts val="600"/>
              </a:spcAft>
              <a:buClr>
                <a:srgbClr val="2D96CD"/>
              </a:buClr>
              <a:defRPr/>
            </a:pPr>
            <a:r>
              <a:rPr lang="cs-CZ" sz="1400" b="1" dirty="0">
                <a:solidFill>
                  <a:schemeClr val="accent1"/>
                </a:solidFill>
                <a:latin typeface="+mj-lt"/>
                <a:cs typeface="Calibri" panose="020F0502020204030204" pitchFamily="34" charset="0"/>
                <a:sym typeface="Symbol" panose="05050102010706020507" pitchFamily="18" charset="2"/>
              </a:rPr>
              <a:t></a:t>
            </a:r>
            <a:r>
              <a:rPr lang="cs-CZ" sz="1400" dirty="0">
                <a:solidFill>
                  <a:schemeClr val="bg1"/>
                </a:solidFill>
                <a:latin typeface="+mj-lt"/>
                <a:cs typeface="Calibri" panose="020F0502020204030204" pitchFamily="34" charset="0"/>
              </a:rPr>
              <a:t> akumulace </a:t>
            </a:r>
          </a:p>
          <a:p>
            <a:pPr marL="0" lvl="3">
              <a:spcBef>
                <a:spcPts val="500"/>
              </a:spcBef>
              <a:spcAft>
                <a:spcPts val="600"/>
              </a:spcAft>
              <a:buClr>
                <a:srgbClr val="2D96CD"/>
              </a:buClr>
              <a:defRPr/>
            </a:pPr>
            <a:r>
              <a:rPr lang="cs-CZ" sz="1400" b="1" dirty="0">
                <a:solidFill>
                  <a:schemeClr val="accent1"/>
                </a:solidFill>
                <a:latin typeface="+mj-lt"/>
                <a:cs typeface="Calibri" panose="020F0502020204030204" pitchFamily="34" charset="0"/>
                <a:sym typeface="Symbol" panose="05050102010706020507" pitchFamily="18" charset="2"/>
              </a:rPr>
              <a:t></a:t>
            </a:r>
            <a:r>
              <a:rPr lang="cs-CZ" sz="1400" dirty="0">
                <a:solidFill>
                  <a:schemeClr val="bg1"/>
                </a:solidFill>
                <a:latin typeface="+mj-lt"/>
                <a:cs typeface="Calibri" panose="020F0502020204030204" pitchFamily="34" charset="0"/>
              </a:rPr>
              <a:t> sdílení elektřiny</a:t>
            </a:r>
          </a:p>
          <a:p>
            <a:pPr marL="0" lvl="3">
              <a:spcBef>
                <a:spcPts val="500"/>
              </a:spcBef>
              <a:spcAft>
                <a:spcPts val="600"/>
              </a:spcAft>
              <a:buClr>
                <a:srgbClr val="2D96CD"/>
              </a:buClr>
              <a:defRPr/>
            </a:pPr>
            <a:r>
              <a:rPr lang="cs-CZ" sz="1400" b="1" dirty="0">
                <a:solidFill>
                  <a:srgbClr val="FF0000"/>
                </a:solidFill>
                <a:latin typeface="+mj-lt"/>
                <a:cs typeface="Calibri" panose="020F0502020204030204" pitchFamily="34" charset="0"/>
              </a:rPr>
              <a:t>×</a:t>
            </a:r>
            <a:r>
              <a:rPr lang="cs-CZ" sz="1400" dirty="0">
                <a:solidFill>
                  <a:schemeClr val="bg1"/>
                </a:solidFill>
                <a:latin typeface="+mj-lt"/>
                <a:cs typeface="Calibri" panose="020F0502020204030204" pitchFamily="34" charset="0"/>
              </a:rPr>
              <a:t> DSR</a:t>
            </a:r>
          </a:p>
          <a:p>
            <a:pPr marL="0" lvl="3">
              <a:spcBef>
                <a:spcPts val="500"/>
              </a:spcBef>
              <a:spcAft>
                <a:spcPts val="600"/>
              </a:spcAft>
              <a:buClr>
                <a:srgbClr val="2D96CD"/>
              </a:buClr>
              <a:defRPr/>
            </a:pPr>
            <a:r>
              <a:rPr lang="cs-CZ" sz="1400" b="1" dirty="0">
                <a:solidFill>
                  <a:srgbClr val="FF0000"/>
                </a:solidFill>
                <a:latin typeface="+mj-lt"/>
                <a:cs typeface="Calibri" panose="020F0502020204030204" pitchFamily="34" charset="0"/>
              </a:rPr>
              <a:t>×</a:t>
            </a:r>
            <a:r>
              <a:rPr lang="cs-CZ" sz="1400" dirty="0">
                <a:solidFill>
                  <a:schemeClr val="bg1"/>
                </a:solidFill>
                <a:latin typeface="+mj-lt"/>
                <a:cs typeface="Calibri" panose="020F0502020204030204" pitchFamily="34" charset="0"/>
              </a:rPr>
              <a:t> </a:t>
            </a:r>
            <a:r>
              <a:rPr lang="cs-CZ" sz="1400" dirty="0" err="1">
                <a:solidFill>
                  <a:schemeClr val="bg1"/>
                </a:solidFill>
                <a:latin typeface="+mj-lt"/>
                <a:cs typeface="Calibri" panose="020F0502020204030204" pitchFamily="34" charset="0"/>
              </a:rPr>
              <a:t>redispečink</a:t>
            </a:r>
            <a:endParaRPr lang="cs-CZ" sz="1400" dirty="0">
              <a:solidFill>
                <a:schemeClr val="bg1"/>
              </a:solidFill>
              <a:latin typeface="+mj-lt"/>
              <a:cs typeface="Calibri" panose="020F0502020204030204" pitchFamily="34" charset="0"/>
            </a:endParaRPr>
          </a:p>
          <a:p>
            <a:pPr marL="0" lvl="3">
              <a:spcBef>
                <a:spcPts val="500"/>
              </a:spcBef>
              <a:spcAft>
                <a:spcPts val="600"/>
              </a:spcAft>
              <a:buClr>
                <a:srgbClr val="2D96CD"/>
              </a:buClr>
              <a:defRPr/>
            </a:pPr>
            <a:r>
              <a:rPr lang="cs-CZ" sz="1400" b="1" dirty="0">
                <a:solidFill>
                  <a:srgbClr val="FF0000"/>
                </a:solidFill>
                <a:latin typeface="+mj-lt"/>
                <a:cs typeface="Calibri" panose="020F0502020204030204" pitchFamily="34" charset="0"/>
              </a:rPr>
              <a:t>×</a:t>
            </a:r>
            <a:r>
              <a:rPr lang="cs-CZ" sz="1400" dirty="0">
                <a:solidFill>
                  <a:schemeClr val="bg1"/>
                </a:solidFill>
                <a:latin typeface="+mj-lt"/>
                <a:cs typeface="Calibri" panose="020F0502020204030204" pitchFamily="34" charset="0"/>
              </a:rPr>
              <a:t> dynamické tarify</a:t>
            </a:r>
          </a:p>
          <a:p>
            <a:pPr marL="0" lvl="3">
              <a:spcBef>
                <a:spcPts val="500"/>
              </a:spcBef>
              <a:spcAft>
                <a:spcPts val="600"/>
              </a:spcAft>
              <a:buClr>
                <a:srgbClr val="2D96CD"/>
              </a:buClr>
              <a:defRPr/>
            </a:pPr>
            <a:r>
              <a:rPr lang="cs-CZ" sz="1400" b="1" dirty="0">
                <a:solidFill>
                  <a:srgbClr val="FF0000"/>
                </a:solidFill>
                <a:latin typeface="+mj-lt"/>
                <a:cs typeface="Calibri" panose="020F0502020204030204" pitchFamily="34" charset="0"/>
              </a:rPr>
              <a:t>×</a:t>
            </a:r>
            <a:r>
              <a:rPr lang="cs-CZ" sz="1400" dirty="0">
                <a:solidFill>
                  <a:schemeClr val="bg1"/>
                </a:solidFill>
                <a:latin typeface="+mj-lt"/>
                <a:cs typeface="Calibri" panose="020F0502020204030204" pitchFamily="34" charset="0"/>
              </a:rPr>
              <a:t> kapacitní mechanismy</a:t>
            </a:r>
            <a:endParaRPr lang="cs-CZ" sz="1200" dirty="0">
              <a:solidFill>
                <a:schemeClr val="bg1"/>
              </a:solidFill>
              <a:latin typeface="+mj-lt"/>
              <a:cs typeface="Calibri" panose="020F0502020204030204" pitchFamily="34" charset="0"/>
            </a:endParaRPr>
          </a:p>
        </p:txBody>
      </p:sp>
      <p:sp>
        <p:nvSpPr>
          <p:cNvPr id="47" name="TextBox 46">
            <a:extLst>
              <a:ext uri="{FF2B5EF4-FFF2-40B4-BE49-F238E27FC236}">
                <a16:creationId xmlns:a16="http://schemas.microsoft.com/office/drawing/2014/main" id="{B3DA7B3E-744A-79BD-EC67-A2E989AF2639}"/>
              </a:ext>
            </a:extLst>
          </p:cNvPr>
          <p:cNvSpPr txBox="1"/>
          <p:nvPr/>
        </p:nvSpPr>
        <p:spPr>
          <a:xfrm>
            <a:off x="2935062" y="2055222"/>
            <a:ext cx="2287430" cy="2803332"/>
          </a:xfrm>
          <a:prstGeom prst="rect">
            <a:avLst/>
          </a:prstGeom>
          <a:noFill/>
        </p:spPr>
        <p:txBody>
          <a:bodyPr wrap="square">
            <a:spAutoFit/>
          </a:bodyPr>
          <a:lstStyle/>
          <a:p>
            <a:pPr marL="0" lvl="3">
              <a:spcBef>
                <a:spcPts val="500"/>
              </a:spcBef>
              <a:spcAft>
                <a:spcPts val="600"/>
              </a:spcAft>
              <a:buClr>
                <a:srgbClr val="2D96CD"/>
              </a:buClr>
              <a:defRPr/>
            </a:pPr>
            <a:r>
              <a:rPr lang="cs-CZ" sz="1400" b="1" dirty="0">
                <a:solidFill>
                  <a:schemeClr val="tx2"/>
                </a:solidFill>
                <a:latin typeface="+mj-lt"/>
                <a:cs typeface="Calibri" panose="020F0502020204030204" pitchFamily="34" charset="0"/>
                <a:sym typeface="Symbol" panose="05050102010706020507" pitchFamily="18" charset="2"/>
              </a:rPr>
              <a:t></a:t>
            </a:r>
            <a:r>
              <a:rPr lang="cs-CZ" sz="1400" b="1" dirty="0">
                <a:solidFill>
                  <a:schemeClr val="bg1"/>
                </a:solidFill>
                <a:latin typeface="+mj-lt"/>
                <a:cs typeface="Calibri" panose="020F0502020204030204" pitchFamily="34" charset="0"/>
              </a:rPr>
              <a:t> </a:t>
            </a:r>
            <a:r>
              <a:rPr lang="cs-CZ" sz="1400" dirty="0" err="1">
                <a:solidFill>
                  <a:schemeClr val="bg1"/>
                </a:solidFill>
                <a:latin typeface="+mj-lt"/>
                <a:cs typeface="Calibri" panose="020F0502020204030204" pitchFamily="34" charset="0"/>
              </a:rPr>
              <a:t>smart</a:t>
            </a:r>
            <a:r>
              <a:rPr lang="cs-CZ" sz="1400" dirty="0">
                <a:solidFill>
                  <a:schemeClr val="bg1"/>
                </a:solidFill>
                <a:latin typeface="+mj-lt"/>
                <a:cs typeface="Calibri" panose="020F0502020204030204" pitchFamily="34" charset="0"/>
              </a:rPr>
              <a:t> </a:t>
            </a:r>
            <a:r>
              <a:rPr lang="cs-CZ" sz="1400" dirty="0" err="1">
                <a:solidFill>
                  <a:schemeClr val="bg1"/>
                </a:solidFill>
                <a:latin typeface="+mj-lt"/>
                <a:cs typeface="Calibri" panose="020F0502020204030204" pitchFamily="34" charset="0"/>
              </a:rPr>
              <a:t>metering</a:t>
            </a:r>
            <a:r>
              <a:rPr lang="en-US" sz="1400" dirty="0">
                <a:solidFill>
                  <a:schemeClr val="bg1"/>
                </a:solidFill>
                <a:latin typeface="+mj-lt"/>
                <a:cs typeface="Calibri" panose="020F0502020204030204" pitchFamily="34" charset="0"/>
              </a:rPr>
              <a:t> </a:t>
            </a:r>
            <a:r>
              <a:rPr lang="cs-CZ" sz="1100" dirty="0">
                <a:solidFill>
                  <a:schemeClr val="bg1"/>
                </a:solidFill>
                <a:latin typeface="+mj-lt"/>
                <a:cs typeface="Calibri" panose="020F0502020204030204" pitchFamily="34" charset="0"/>
              </a:rPr>
              <a:t>(začátek)</a:t>
            </a:r>
            <a:r>
              <a:rPr lang="en-US" sz="1100" dirty="0">
                <a:solidFill>
                  <a:schemeClr val="bg1"/>
                </a:solidFill>
                <a:latin typeface="+mj-lt"/>
                <a:cs typeface="Calibri" panose="020F0502020204030204" pitchFamily="34" charset="0"/>
              </a:rPr>
              <a:t>*</a:t>
            </a:r>
            <a:endParaRPr lang="cs-CZ" sz="1050" dirty="0">
              <a:solidFill>
                <a:schemeClr val="bg1"/>
              </a:solidFill>
              <a:latin typeface="+mj-lt"/>
              <a:cs typeface="Calibri" panose="020F0502020204030204" pitchFamily="34" charset="0"/>
            </a:endParaRPr>
          </a:p>
          <a:p>
            <a:pPr marL="0" lvl="3">
              <a:spcBef>
                <a:spcPts val="500"/>
              </a:spcBef>
              <a:spcAft>
                <a:spcPts val="600"/>
              </a:spcAft>
              <a:buClr>
                <a:srgbClr val="2D96CD"/>
              </a:buClr>
              <a:defRPr/>
            </a:pPr>
            <a:r>
              <a:rPr lang="cs-CZ" sz="1400" b="1" dirty="0">
                <a:solidFill>
                  <a:srgbClr val="FF0000"/>
                </a:solidFill>
                <a:latin typeface="+mj-lt"/>
                <a:cs typeface="Calibri" panose="020F0502020204030204" pitchFamily="34" charset="0"/>
              </a:rPr>
              <a:t>×</a:t>
            </a:r>
            <a:r>
              <a:rPr lang="cs-CZ" sz="1400" dirty="0">
                <a:solidFill>
                  <a:srgbClr val="FF0000"/>
                </a:solidFill>
                <a:latin typeface="+mj-lt"/>
                <a:cs typeface="Calibri" panose="020F0502020204030204" pitchFamily="34" charset="0"/>
              </a:rPr>
              <a:t> </a:t>
            </a:r>
            <a:r>
              <a:rPr lang="cs-CZ" sz="1400" dirty="0">
                <a:solidFill>
                  <a:schemeClr val="bg1"/>
                </a:solidFill>
                <a:latin typeface="+mj-lt"/>
                <a:cs typeface="Calibri" panose="020F0502020204030204" pitchFamily="34" charset="0"/>
              </a:rPr>
              <a:t>agregace </a:t>
            </a:r>
          </a:p>
          <a:p>
            <a:pPr marL="0" lvl="3">
              <a:spcBef>
                <a:spcPts val="500"/>
              </a:spcBef>
              <a:spcAft>
                <a:spcPts val="600"/>
              </a:spcAft>
              <a:buClr>
                <a:srgbClr val="2D96CD"/>
              </a:buClr>
              <a:defRPr/>
            </a:pPr>
            <a:r>
              <a:rPr lang="cs-CZ" sz="1400" b="1" dirty="0">
                <a:solidFill>
                  <a:srgbClr val="FF0000"/>
                </a:solidFill>
                <a:latin typeface="+mj-lt"/>
                <a:cs typeface="Calibri" panose="020F0502020204030204" pitchFamily="34" charset="0"/>
              </a:rPr>
              <a:t>×</a:t>
            </a:r>
            <a:r>
              <a:rPr lang="cs-CZ" sz="1400" dirty="0">
                <a:solidFill>
                  <a:schemeClr val="bg1"/>
                </a:solidFill>
                <a:latin typeface="+mj-lt"/>
                <a:cs typeface="Calibri" panose="020F0502020204030204" pitchFamily="34" charset="0"/>
              </a:rPr>
              <a:t> akumulace </a:t>
            </a:r>
          </a:p>
          <a:p>
            <a:pPr marL="0" lvl="3">
              <a:spcBef>
                <a:spcPts val="500"/>
              </a:spcBef>
              <a:spcAft>
                <a:spcPts val="600"/>
              </a:spcAft>
              <a:buClr>
                <a:srgbClr val="2D96CD"/>
              </a:buClr>
              <a:defRPr/>
            </a:pPr>
            <a:r>
              <a:rPr lang="cs-CZ" sz="1400" b="1" dirty="0">
                <a:solidFill>
                  <a:schemeClr val="accent1"/>
                </a:solidFill>
                <a:latin typeface="+mj-lt"/>
                <a:cs typeface="Calibri" panose="020F0502020204030204" pitchFamily="34" charset="0"/>
                <a:sym typeface="Symbol" panose="05050102010706020507" pitchFamily="18" charset="2"/>
              </a:rPr>
              <a:t></a:t>
            </a:r>
            <a:r>
              <a:rPr lang="cs-CZ" sz="1400" dirty="0">
                <a:solidFill>
                  <a:schemeClr val="bg1"/>
                </a:solidFill>
                <a:latin typeface="+mj-lt"/>
                <a:cs typeface="Calibri" panose="020F0502020204030204" pitchFamily="34" charset="0"/>
              </a:rPr>
              <a:t> sdílení elektřiny</a:t>
            </a:r>
          </a:p>
          <a:p>
            <a:pPr marL="0" lvl="3">
              <a:spcBef>
                <a:spcPts val="500"/>
              </a:spcBef>
              <a:spcAft>
                <a:spcPts val="600"/>
              </a:spcAft>
              <a:buClr>
                <a:srgbClr val="2D96CD"/>
              </a:buClr>
              <a:defRPr/>
            </a:pPr>
            <a:r>
              <a:rPr lang="cs-CZ" sz="1400" b="1" dirty="0">
                <a:solidFill>
                  <a:srgbClr val="FF0000"/>
                </a:solidFill>
                <a:latin typeface="+mj-lt"/>
                <a:cs typeface="Calibri" panose="020F0502020204030204" pitchFamily="34" charset="0"/>
              </a:rPr>
              <a:t>×</a:t>
            </a:r>
            <a:r>
              <a:rPr lang="cs-CZ" sz="1400" dirty="0">
                <a:solidFill>
                  <a:schemeClr val="bg1"/>
                </a:solidFill>
                <a:latin typeface="+mj-lt"/>
                <a:cs typeface="Calibri" panose="020F0502020204030204" pitchFamily="34" charset="0"/>
              </a:rPr>
              <a:t> DSR</a:t>
            </a:r>
          </a:p>
          <a:p>
            <a:pPr marL="0" lvl="3">
              <a:spcBef>
                <a:spcPts val="500"/>
              </a:spcBef>
              <a:spcAft>
                <a:spcPts val="600"/>
              </a:spcAft>
              <a:buClr>
                <a:srgbClr val="2D96CD"/>
              </a:buClr>
              <a:defRPr/>
            </a:pPr>
            <a:r>
              <a:rPr lang="cs-CZ" sz="1400" b="1" dirty="0">
                <a:solidFill>
                  <a:srgbClr val="FF0000"/>
                </a:solidFill>
                <a:latin typeface="+mj-lt"/>
                <a:cs typeface="Calibri" panose="020F0502020204030204" pitchFamily="34" charset="0"/>
              </a:rPr>
              <a:t>×</a:t>
            </a:r>
            <a:r>
              <a:rPr lang="cs-CZ" sz="1400" dirty="0">
                <a:solidFill>
                  <a:schemeClr val="bg1"/>
                </a:solidFill>
                <a:latin typeface="+mj-lt"/>
                <a:cs typeface="Calibri" panose="020F0502020204030204" pitchFamily="34" charset="0"/>
              </a:rPr>
              <a:t> </a:t>
            </a:r>
            <a:r>
              <a:rPr lang="cs-CZ" sz="1400" dirty="0" err="1">
                <a:solidFill>
                  <a:schemeClr val="bg1"/>
                </a:solidFill>
                <a:latin typeface="+mj-lt"/>
                <a:cs typeface="Calibri" panose="020F0502020204030204" pitchFamily="34" charset="0"/>
              </a:rPr>
              <a:t>redispečink</a:t>
            </a:r>
            <a:endParaRPr lang="cs-CZ" sz="1400" dirty="0">
              <a:solidFill>
                <a:schemeClr val="bg1"/>
              </a:solidFill>
              <a:latin typeface="+mj-lt"/>
              <a:cs typeface="Calibri" panose="020F0502020204030204" pitchFamily="34" charset="0"/>
            </a:endParaRPr>
          </a:p>
          <a:p>
            <a:pPr marL="0" lvl="3">
              <a:spcBef>
                <a:spcPts val="500"/>
              </a:spcBef>
              <a:spcAft>
                <a:spcPts val="600"/>
              </a:spcAft>
              <a:buClr>
                <a:srgbClr val="2D96CD"/>
              </a:buClr>
              <a:defRPr/>
            </a:pPr>
            <a:r>
              <a:rPr lang="cs-CZ" sz="1400" b="1" dirty="0">
                <a:solidFill>
                  <a:srgbClr val="FF0000"/>
                </a:solidFill>
                <a:latin typeface="+mj-lt"/>
                <a:cs typeface="Calibri" panose="020F0502020204030204" pitchFamily="34" charset="0"/>
              </a:rPr>
              <a:t>×</a:t>
            </a:r>
            <a:r>
              <a:rPr lang="cs-CZ" sz="1400" dirty="0">
                <a:solidFill>
                  <a:schemeClr val="bg1"/>
                </a:solidFill>
                <a:latin typeface="+mj-lt"/>
                <a:cs typeface="Calibri" panose="020F0502020204030204" pitchFamily="34" charset="0"/>
              </a:rPr>
              <a:t> dynamické tarify</a:t>
            </a:r>
          </a:p>
          <a:p>
            <a:pPr marL="0" lvl="3">
              <a:spcBef>
                <a:spcPts val="500"/>
              </a:spcBef>
              <a:spcAft>
                <a:spcPts val="600"/>
              </a:spcAft>
              <a:buClr>
                <a:srgbClr val="2D96CD"/>
              </a:buClr>
              <a:defRPr/>
            </a:pPr>
            <a:r>
              <a:rPr lang="cs-CZ" sz="1400" b="1" dirty="0">
                <a:solidFill>
                  <a:srgbClr val="FF0000"/>
                </a:solidFill>
                <a:latin typeface="+mj-lt"/>
                <a:cs typeface="Calibri" panose="020F0502020204030204" pitchFamily="34" charset="0"/>
              </a:rPr>
              <a:t>×</a:t>
            </a:r>
            <a:r>
              <a:rPr lang="cs-CZ" sz="1400" dirty="0">
                <a:solidFill>
                  <a:schemeClr val="bg1"/>
                </a:solidFill>
                <a:latin typeface="+mj-lt"/>
                <a:cs typeface="Calibri" panose="020F0502020204030204" pitchFamily="34" charset="0"/>
              </a:rPr>
              <a:t> kapacitní mechanismy</a:t>
            </a:r>
            <a:endParaRPr lang="cs-CZ" sz="1200" dirty="0">
              <a:solidFill>
                <a:schemeClr val="bg1"/>
              </a:solidFill>
              <a:latin typeface="+mj-lt"/>
              <a:cs typeface="Calibri" panose="020F0502020204030204" pitchFamily="34" charset="0"/>
            </a:endParaRPr>
          </a:p>
        </p:txBody>
      </p:sp>
      <p:sp>
        <p:nvSpPr>
          <p:cNvPr id="48" name="TextBox 47">
            <a:extLst>
              <a:ext uri="{FF2B5EF4-FFF2-40B4-BE49-F238E27FC236}">
                <a16:creationId xmlns:a16="http://schemas.microsoft.com/office/drawing/2014/main" id="{216D27A8-A95C-CCEE-5383-B8225886DA25}"/>
              </a:ext>
            </a:extLst>
          </p:cNvPr>
          <p:cNvSpPr txBox="1"/>
          <p:nvPr/>
        </p:nvSpPr>
        <p:spPr>
          <a:xfrm>
            <a:off x="7232934" y="2055222"/>
            <a:ext cx="2287430" cy="2803332"/>
          </a:xfrm>
          <a:prstGeom prst="rect">
            <a:avLst/>
          </a:prstGeom>
          <a:noFill/>
        </p:spPr>
        <p:txBody>
          <a:bodyPr wrap="square">
            <a:spAutoFit/>
          </a:bodyPr>
          <a:lstStyle/>
          <a:p>
            <a:pPr marL="0" lvl="3">
              <a:spcBef>
                <a:spcPts val="500"/>
              </a:spcBef>
              <a:spcAft>
                <a:spcPts val="600"/>
              </a:spcAft>
              <a:buClr>
                <a:srgbClr val="2D96CD"/>
              </a:buClr>
              <a:defRPr/>
            </a:pPr>
            <a:r>
              <a:rPr lang="cs-CZ" sz="1400" b="1" dirty="0">
                <a:solidFill>
                  <a:schemeClr val="accent1"/>
                </a:solidFill>
                <a:latin typeface="+mj-lt"/>
                <a:cs typeface="Calibri" panose="020F0502020204030204" pitchFamily="34" charset="0"/>
                <a:sym typeface="Symbol" panose="05050102010706020507" pitchFamily="18" charset="2"/>
              </a:rPr>
              <a:t></a:t>
            </a:r>
            <a:r>
              <a:rPr lang="cs-CZ" sz="1400" b="1" dirty="0">
                <a:solidFill>
                  <a:schemeClr val="bg1"/>
                </a:solidFill>
                <a:latin typeface="+mj-lt"/>
                <a:cs typeface="Calibri" panose="020F0502020204030204" pitchFamily="34" charset="0"/>
              </a:rPr>
              <a:t> </a:t>
            </a:r>
            <a:r>
              <a:rPr lang="cs-CZ" sz="1400" dirty="0" err="1">
                <a:solidFill>
                  <a:schemeClr val="bg1"/>
                </a:solidFill>
                <a:latin typeface="+mj-lt"/>
                <a:cs typeface="Calibri" panose="020F0502020204030204" pitchFamily="34" charset="0"/>
              </a:rPr>
              <a:t>smart</a:t>
            </a:r>
            <a:r>
              <a:rPr lang="cs-CZ" sz="1400" dirty="0">
                <a:solidFill>
                  <a:schemeClr val="bg1"/>
                </a:solidFill>
                <a:latin typeface="+mj-lt"/>
                <a:cs typeface="Calibri" panose="020F0502020204030204" pitchFamily="34" charset="0"/>
              </a:rPr>
              <a:t> </a:t>
            </a:r>
            <a:r>
              <a:rPr lang="cs-CZ" sz="1400" dirty="0" err="1">
                <a:solidFill>
                  <a:schemeClr val="bg1"/>
                </a:solidFill>
                <a:latin typeface="+mj-lt"/>
                <a:cs typeface="Calibri" panose="020F0502020204030204" pitchFamily="34" charset="0"/>
              </a:rPr>
              <a:t>metering</a:t>
            </a:r>
            <a:r>
              <a:rPr lang="cs-CZ" sz="1400" dirty="0">
                <a:solidFill>
                  <a:schemeClr val="bg1"/>
                </a:solidFill>
                <a:latin typeface="+mj-lt"/>
                <a:cs typeface="Calibri" panose="020F0502020204030204" pitchFamily="34" charset="0"/>
              </a:rPr>
              <a:t> </a:t>
            </a:r>
            <a:endParaRPr lang="cs-CZ" sz="1200" dirty="0">
              <a:solidFill>
                <a:schemeClr val="bg1"/>
              </a:solidFill>
              <a:latin typeface="+mj-lt"/>
              <a:cs typeface="Calibri" panose="020F0502020204030204" pitchFamily="34" charset="0"/>
            </a:endParaRPr>
          </a:p>
          <a:p>
            <a:pPr marL="0" lvl="3">
              <a:spcBef>
                <a:spcPts val="500"/>
              </a:spcBef>
              <a:spcAft>
                <a:spcPts val="600"/>
              </a:spcAft>
              <a:buClr>
                <a:srgbClr val="2D96CD"/>
              </a:buClr>
              <a:defRPr/>
            </a:pPr>
            <a:r>
              <a:rPr lang="cs-CZ" sz="1400" b="1" dirty="0">
                <a:solidFill>
                  <a:schemeClr val="accent1"/>
                </a:solidFill>
                <a:latin typeface="+mj-lt"/>
                <a:cs typeface="Calibri" panose="020F0502020204030204" pitchFamily="34" charset="0"/>
                <a:sym typeface="Symbol" panose="05050102010706020507" pitchFamily="18" charset="2"/>
              </a:rPr>
              <a:t></a:t>
            </a:r>
            <a:r>
              <a:rPr lang="cs-CZ" sz="1400" dirty="0">
                <a:solidFill>
                  <a:schemeClr val="bg1"/>
                </a:solidFill>
                <a:latin typeface="+mj-lt"/>
                <a:cs typeface="Calibri" panose="020F0502020204030204" pitchFamily="34" charset="0"/>
              </a:rPr>
              <a:t> agregace </a:t>
            </a:r>
          </a:p>
          <a:p>
            <a:pPr marL="0" lvl="3">
              <a:spcBef>
                <a:spcPts val="500"/>
              </a:spcBef>
              <a:spcAft>
                <a:spcPts val="600"/>
              </a:spcAft>
              <a:buClr>
                <a:srgbClr val="2D96CD"/>
              </a:buClr>
              <a:defRPr/>
            </a:pPr>
            <a:r>
              <a:rPr lang="cs-CZ" sz="1400" b="1" dirty="0">
                <a:solidFill>
                  <a:schemeClr val="accent1"/>
                </a:solidFill>
                <a:latin typeface="+mj-lt"/>
                <a:cs typeface="Calibri" panose="020F0502020204030204" pitchFamily="34" charset="0"/>
                <a:sym typeface="Symbol" panose="05050102010706020507" pitchFamily="18" charset="2"/>
              </a:rPr>
              <a:t></a:t>
            </a:r>
            <a:r>
              <a:rPr lang="cs-CZ" sz="1400" dirty="0">
                <a:solidFill>
                  <a:schemeClr val="bg1"/>
                </a:solidFill>
                <a:latin typeface="+mj-lt"/>
                <a:cs typeface="Calibri" panose="020F0502020204030204" pitchFamily="34" charset="0"/>
              </a:rPr>
              <a:t> akumulace </a:t>
            </a:r>
          </a:p>
          <a:p>
            <a:pPr marL="0" lvl="3">
              <a:spcBef>
                <a:spcPts val="500"/>
              </a:spcBef>
              <a:spcAft>
                <a:spcPts val="600"/>
              </a:spcAft>
              <a:buClr>
                <a:srgbClr val="2D96CD"/>
              </a:buClr>
              <a:defRPr/>
            </a:pPr>
            <a:r>
              <a:rPr lang="cs-CZ" sz="1400" b="1" dirty="0">
                <a:solidFill>
                  <a:schemeClr val="accent1"/>
                </a:solidFill>
                <a:latin typeface="+mj-lt"/>
                <a:cs typeface="Calibri" panose="020F0502020204030204" pitchFamily="34" charset="0"/>
                <a:sym typeface="Symbol" panose="05050102010706020507" pitchFamily="18" charset="2"/>
              </a:rPr>
              <a:t></a:t>
            </a:r>
            <a:r>
              <a:rPr lang="cs-CZ" sz="1400" dirty="0">
                <a:solidFill>
                  <a:schemeClr val="bg1"/>
                </a:solidFill>
                <a:latin typeface="+mj-lt"/>
                <a:cs typeface="Calibri" panose="020F0502020204030204" pitchFamily="34" charset="0"/>
              </a:rPr>
              <a:t> sdílení elektřiny</a:t>
            </a:r>
          </a:p>
          <a:p>
            <a:pPr marL="0" lvl="3">
              <a:spcBef>
                <a:spcPts val="500"/>
              </a:spcBef>
              <a:spcAft>
                <a:spcPts val="600"/>
              </a:spcAft>
              <a:buClr>
                <a:srgbClr val="2D96CD"/>
              </a:buClr>
              <a:defRPr/>
            </a:pPr>
            <a:r>
              <a:rPr lang="cs-CZ" sz="1400" b="1" dirty="0">
                <a:solidFill>
                  <a:srgbClr val="FF0000"/>
                </a:solidFill>
                <a:latin typeface="+mj-lt"/>
                <a:cs typeface="Calibri" panose="020F0502020204030204" pitchFamily="34" charset="0"/>
              </a:rPr>
              <a:t>?</a:t>
            </a:r>
            <a:r>
              <a:rPr lang="cs-CZ" sz="1400" dirty="0">
                <a:solidFill>
                  <a:schemeClr val="bg1"/>
                </a:solidFill>
                <a:latin typeface="+mj-lt"/>
                <a:cs typeface="Calibri" panose="020F0502020204030204" pitchFamily="34" charset="0"/>
              </a:rPr>
              <a:t> DSR</a:t>
            </a:r>
          </a:p>
          <a:p>
            <a:pPr marL="0" lvl="3">
              <a:spcBef>
                <a:spcPts val="500"/>
              </a:spcBef>
              <a:spcAft>
                <a:spcPts val="600"/>
              </a:spcAft>
              <a:buClr>
                <a:srgbClr val="2D96CD"/>
              </a:buClr>
              <a:defRPr/>
            </a:pPr>
            <a:r>
              <a:rPr lang="cs-CZ" sz="1400" b="1" dirty="0">
                <a:solidFill>
                  <a:srgbClr val="FF0000"/>
                </a:solidFill>
                <a:latin typeface="+mj-lt"/>
                <a:cs typeface="Calibri" panose="020F0502020204030204" pitchFamily="34" charset="0"/>
              </a:rPr>
              <a:t>?</a:t>
            </a:r>
            <a:r>
              <a:rPr lang="cs-CZ" sz="1400" dirty="0">
                <a:solidFill>
                  <a:schemeClr val="bg1"/>
                </a:solidFill>
                <a:latin typeface="+mj-lt"/>
                <a:cs typeface="Calibri" panose="020F0502020204030204" pitchFamily="34" charset="0"/>
              </a:rPr>
              <a:t> </a:t>
            </a:r>
            <a:r>
              <a:rPr lang="cs-CZ" sz="1400" dirty="0" err="1">
                <a:solidFill>
                  <a:schemeClr val="bg1"/>
                </a:solidFill>
                <a:latin typeface="+mj-lt"/>
                <a:cs typeface="Calibri" panose="020F0502020204030204" pitchFamily="34" charset="0"/>
              </a:rPr>
              <a:t>redispečink</a:t>
            </a:r>
            <a:endParaRPr lang="cs-CZ" sz="1400" dirty="0">
              <a:solidFill>
                <a:schemeClr val="bg1"/>
              </a:solidFill>
              <a:latin typeface="+mj-lt"/>
              <a:cs typeface="Calibri" panose="020F0502020204030204" pitchFamily="34" charset="0"/>
            </a:endParaRPr>
          </a:p>
          <a:p>
            <a:pPr marL="0" lvl="3">
              <a:spcBef>
                <a:spcPts val="500"/>
              </a:spcBef>
              <a:spcAft>
                <a:spcPts val="600"/>
              </a:spcAft>
              <a:buClr>
                <a:srgbClr val="2D96CD"/>
              </a:buClr>
              <a:defRPr/>
            </a:pPr>
            <a:r>
              <a:rPr lang="cs-CZ" sz="1400" b="1" dirty="0">
                <a:solidFill>
                  <a:srgbClr val="FF0000"/>
                </a:solidFill>
                <a:latin typeface="+mj-lt"/>
                <a:cs typeface="Calibri" panose="020F0502020204030204" pitchFamily="34" charset="0"/>
              </a:rPr>
              <a:t>?</a:t>
            </a:r>
            <a:r>
              <a:rPr lang="cs-CZ" sz="1400" dirty="0">
                <a:solidFill>
                  <a:schemeClr val="bg1"/>
                </a:solidFill>
                <a:latin typeface="+mj-lt"/>
                <a:cs typeface="Calibri" panose="020F0502020204030204" pitchFamily="34" charset="0"/>
              </a:rPr>
              <a:t> dynamické tarify</a:t>
            </a:r>
          </a:p>
          <a:p>
            <a:pPr marL="0" lvl="3">
              <a:spcBef>
                <a:spcPts val="500"/>
              </a:spcBef>
              <a:spcAft>
                <a:spcPts val="600"/>
              </a:spcAft>
              <a:buClr>
                <a:srgbClr val="2D96CD"/>
              </a:buClr>
              <a:defRPr/>
            </a:pPr>
            <a:r>
              <a:rPr lang="cs-CZ" sz="1400" b="1" dirty="0">
                <a:solidFill>
                  <a:schemeClr val="accent1"/>
                </a:solidFill>
                <a:latin typeface="+mj-lt"/>
                <a:cs typeface="Calibri" panose="020F0502020204030204" pitchFamily="34" charset="0"/>
                <a:sym typeface="Symbol" panose="05050102010706020507" pitchFamily="18" charset="2"/>
              </a:rPr>
              <a:t></a:t>
            </a:r>
            <a:r>
              <a:rPr lang="cs-CZ" sz="1400" dirty="0">
                <a:solidFill>
                  <a:schemeClr val="bg1"/>
                </a:solidFill>
                <a:latin typeface="+mj-lt"/>
                <a:cs typeface="Calibri" panose="020F0502020204030204" pitchFamily="34" charset="0"/>
              </a:rPr>
              <a:t> kapacitní mechanismy</a:t>
            </a:r>
            <a:endParaRPr lang="cs-CZ" sz="1200" dirty="0">
              <a:solidFill>
                <a:schemeClr val="bg1"/>
              </a:solidFill>
              <a:latin typeface="+mj-lt"/>
              <a:cs typeface="Calibri" panose="020F0502020204030204" pitchFamily="34" charset="0"/>
            </a:endParaRPr>
          </a:p>
        </p:txBody>
      </p:sp>
      <p:sp>
        <p:nvSpPr>
          <p:cNvPr id="50" name="TextBox 49">
            <a:extLst>
              <a:ext uri="{FF2B5EF4-FFF2-40B4-BE49-F238E27FC236}">
                <a16:creationId xmlns:a16="http://schemas.microsoft.com/office/drawing/2014/main" id="{106219E1-9AC2-9451-D6AA-5734AF426D56}"/>
              </a:ext>
            </a:extLst>
          </p:cNvPr>
          <p:cNvSpPr txBox="1"/>
          <p:nvPr/>
        </p:nvSpPr>
        <p:spPr>
          <a:xfrm>
            <a:off x="609918" y="5575616"/>
            <a:ext cx="10685099" cy="523220"/>
          </a:xfrm>
          <a:prstGeom prst="rect">
            <a:avLst/>
          </a:prstGeom>
          <a:noFill/>
        </p:spPr>
        <p:txBody>
          <a:bodyPr wrap="square">
            <a:spAutoFit/>
          </a:bodyPr>
          <a:lstStyle/>
          <a:p>
            <a:pPr marL="0" lvl="3">
              <a:spcBef>
                <a:spcPts val="500"/>
              </a:spcBef>
              <a:spcAft>
                <a:spcPts val="600"/>
              </a:spcAft>
              <a:buClr>
                <a:srgbClr val="2D96CD"/>
              </a:buClr>
              <a:defRPr/>
            </a:pPr>
            <a:r>
              <a:rPr lang="en-US" sz="1400" dirty="0">
                <a:solidFill>
                  <a:schemeClr val="bg1"/>
                </a:solidFill>
                <a:latin typeface="+mj-lt"/>
                <a:cs typeface="Calibri" panose="020F0502020204030204" pitchFamily="34" charset="0"/>
              </a:rPr>
              <a:t>* </a:t>
            </a:r>
            <a:r>
              <a:rPr lang="en-US" sz="1400" b="1" dirty="0" err="1">
                <a:solidFill>
                  <a:schemeClr val="bg1"/>
                </a:solidFill>
                <a:latin typeface="+mj-lt"/>
                <a:cs typeface="Calibri" panose="020F0502020204030204" pitchFamily="34" charset="0"/>
              </a:rPr>
              <a:t>na</a:t>
            </a:r>
            <a:r>
              <a:rPr lang="en-US" sz="1400" b="1" dirty="0">
                <a:solidFill>
                  <a:schemeClr val="bg1"/>
                </a:solidFill>
                <a:latin typeface="+mj-lt"/>
                <a:cs typeface="Calibri" panose="020F0502020204030204" pitchFamily="34" charset="0"/>
              </a:rPr>
              <a:t> </a:t>
            </a:r>
            <a:r>
              <a:rPr lang="cs-CZ" sz="1400" b="1" dirty="0">
                <a:solidFill>
                  <a:schemeClr val="bg1"/>
                </a:solidFill>
                <a:latin typeface="+mj-lt"/>
                <a:cs typeface="Calibri" panose="020F0502020204030204" pitchFamily="34" charset="0"/>
              </a:rPr>
              <a:t>základě instalace IMS má být zákazníkovi dostupná plná škála služeb podle Směrnice </a:t>
            </a:r>
            <a:r>
              <a:rPr lang="cs-CZ" sz="1400" dirty="0">
                <a:solidFill>
                  <a:schemeClr val="bg1"/>
                </a:solidFill>
                <a:latin typeface="+mj-lt"/>
                <a:cs typeface="Calibri" panose="020F0502020204030204" pitchFamily="34" charset="0"/>
              </a:rPr>
              <a:t>-</a:t>
            </a:r>
            <a:r>
              <a:rPr lang="en-US" sz="1400" dirty="0">
                <a:solidFill>
                  <a:schemeClr val="bg1"/>
                </a:solidFill>
                <a:latin typeface="+mj-lt"/>
                <a:cs typeface="Calibri" panose="020F0502020204030204" pitchFamily="34" charset="0"/>
              </a:rPr>
              <a:t>&gt; </a:t>
            </a:r>
            <a:r>
              <a:rPr lang="cs-CZ" sz="1400" dirty="0">
                <a:solidFill>
                  <a:schemeClr val="bg1"/>
                </a:solidFill>
                <a:latin typeface="+mj-lt"/>
                <a:cs typeface="Calibri" panose="020F0502020204030204" pitchFamily="34" charset="0"/>
              </a:rPr>
              <a:t>otázkou je reálná dostupnost </a:t>
            </a:r>
            <a:br>
              <a:rPr lang="cs-CZ" sz="1400" dirty="0">
                <a:solidFill>
                  <a:schemeClr val="bg1"/>
                </a:solidFill>
                <a:latin typeface="+mj-lt"/>
                <a:cs typeface="Calibri" panose="020F0502020204030204" pitchFamily="34" charset="0"/>
              </a:rPr>
            </a:br>
            <a:r>
              <a:rPr lang="cs-CZ" sz="1400" dirty="0">
                <a:solidFill>
                  <a:schemeClr val="bg1"/>
                </a:solidFill>
                <a:latin typeface="+mj-lt"/>
                <a:cs typeface="Calibri" panose="020F0502020204030204" pitchFamily="34" charset="0"/>
              </a:rPr>
              <a:t>v dostatečném počtu, reálně bude IMS dostupné významnému počtu zákazníků </a:t>
            </a:r>
            <a:r>
              <a:rPr lang="cs-CZ" sz="1400" b="1" dirty="0">
                <a:solidFill>
                  <a:schemeClr val="bg1"/>
                </a:solidFill>
                <a:latin typeface="+mj-lt"/>
                <a:cs typeface="Calibri" panose="020F0502020204030204" pitchFamily="34" charset="0"/>
              </a:rPr>
              <a:t>kolem termínu spuštění EDC</a:t>
            </a:r>
          </a:p>
        </p:txBody>
      </p:sp>
      <p:sp>
        <p:nvSpPr>
          <p:cNvPr id="51" name="Right Brace 50">
            <a:extLst>
              <a:ext uri="{FF2B5EF4-FFF2-40B4-BE49-F238E27FC236}">
                <a16:creationId xmlns:a16="http://schemas.microsoft.com/office/drawing/2014/main" id="{08AE034B-E1B6-9A94-B62C-0BE58338236E}"/>
              </a:ext>
            </a:extLst>
          </p:cNvPr>
          <p:cNvSpPr/>
          <p:nvPr/>
        </p:nvSpPr>
        <p:spPr>
          <a:xfrm>
            <a:off x="9318171" y="3456888"/>
            <a:ext cx="102062" cy="1001901"/>
          </a:xfrm>
          <a:prstGeom prst="rightBrace">
            <a:avLst/>
          </a:prstGeom>
          <a:ln w="9525">
            <a:solidFill>
              <a:schemeClr val="tx2"/>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TextBox 51">
            <a:extLst>
              <a:ext uri="{FF2B5EF4-FFF2-40B4-BE49-F238E27FC236}">
                <a16:creationId xmlns:a16="http://schemas.microsoft.com/office/drawing/2014/main" id="{82CED50B-3AFE-C9EC-8DBF-773ECBB73AF8}"/>
              </a:ext>
            </a:extLst>
          </p:cNvPr>
          <p:cNvSpPr txBox="1"/>
          <p:nvPr/>
        </p:nvSpPr>
        <p:spPr>
          <a:xfrm>
            <a:off x="9671890" y="3570039"/>
            <a:ext cx="1916543" cy="775597"/>
          </a:xfrm>
          <a:prstGeom prst="rect">
            <a:avLst/>
          </a:prstGeom>
          <a:noFill/>
        </p:spPr>
        <p:txBody>
          <a:bodyPr wrap="square" lIns="0" tIns="36576" rIns="0" bIns="0" rtlCol="0">
            <a:spAutoFit/>
          </a:bodyPr>
          <a:lstStyle/>
          <a:p>
            <a:pPr algn="l">
              <a:spcAft>
                <a:spcPts val="600"/>
              </a:spcAft>
              <a:buClr>
                <a:schemeClr val="tx2"/>
              </a:buClr>
              <a:buSzPct val="80000"/>
            </a:pPr>
            <a:r>
              <a:rPr lang="cs-CZ" sz="1200" dirty="0">
                <a:solidFill>
                  <a:schemeClr val="bg1"/>
                </a:solidFill>
              </a:rPr>
              <a:t>Pro plnou dostupnost je nutný další rozvoj EDC </a:t>
            </a:r>
            <a:br>
              <a:rPr lang="cs-CZ" sz="1200" dirty="0">
                <a:solidFill>
                  <a:schemeClr val="bg1"/>
                </a:solidFill>
              </a:rPr>
            </a:br>
            <a:r>
              <a:rPr lang="cs-CZ" sz="1200" dirty="0">
                <a:solidFill>
                  <a:schemeClr val="bg1"/>
                </a:solidFill>
              </a:rPr>
              <a:t>nebo úprava tarifní struktury</a:t>
            </a:r>
            <a:endParaRPr lang="en-GB" sz="1200" dirty="0" err="1">
              <a:solidFill>
                <a:schemeClr val="bg1"/>
              </a:solidFill>
            </a:endParaRPr>
          </a:p>
        </p:txBody>
      </p:sp>
    </p:spTree>
    <p:extLst>
      <p:ext uri="{BB962C8B-B14F-4D97-AF65-F5344CB8AC3E}">
        <p14:creationId xmlns:p14="http://schemas.microsoft.com/office/powerpoint/2010/main" val="10721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7256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Vývoj tržních cen – Elektřina</a:t>
            </a:r>
            <a:endParaRPr lang="en-GB" dirty="0"/>
          </a:p>
        </p:txBody>
      </p:sp>
      <p:sp>
        <p:nvSpPr>
          <p:cNvPr id="5" name="Footer Placeholder 4">
            <a:extLst>
              <a:ext uri="{FF2B5EF4-FFF2-40B4-BE49-F238E27FC236}">
                <a16:creationId xmlns:a16="http://schemas.microsoft.com/office/drawing/2014/main" id="{ACC93A25-FE6F-48C0-8A16-12E63F062ECB}"/>
              </a:ext>
            </a:extLst>
          </p:cNvPr>
          <p:cNvSpPr>
            <a:spLocks noGrp="1"/>
          </p:cNvSpPr>
          <p:nvPr>
            <p:ph type="ftr" sz="quarter" idx="10"/>
          </p:nvPr>
        </p:nvSpPr>
        <p:spPr/>
        <p:txBody>
          <a:bodyPr/>
          <a:lstStyle/>
          <a:p>
            <a:r>
              <a:rPr lang="en-US"/>
              <a:t>Aktuální stav trhu s elektřinou - 11/2023</a:t>
            </a:r>
            <a:endParaRPr lang="en-US" dirty="0"/>
          </a:p>
        </p:txBody>
      </p:sp>
      <p:graphicFrame>
        <p:nvGraphicFramePr>
          <p:cNvPr id="7" name="Chart 6">
            <a:extLst>
              <a:ext uri="{FF2B5EF4-FFF2-40B4-BE49-F238E27FC236}">
                <a16:creationId xmlns:a16="http://schemas.microsoft.com/office/drawing/2014/main" id="{DE123110-2A61-9BCB-1F56-3AED67270214}"/>
              </a:ext>
            </a:extLst>
          </p:cNvPr>
          <p:cNvGraphicFramePr>
            <a:graphicFrameLocks/>
          </p:cNvGraphicFramePr>
          <p:nvPr>
            <p:custDataLst>
              <p:tags r:id="rId1"/>
            </p:custDataLst>
            <p:extLst>
              <p:ext uri="{D42A27DB-BD31-4B8C-83A1-F6EECF244321}">
                <p14:modId xmlns:p14="http://schemas.microsoft.com/office/powerpoint/2010/main" val="891793249"/>
              </p:ext>
            </p:extLst>
          </p:nvPr>
        </p:nvGraphicFramePr>
        <p:xfrm>
          <a:off x="600175" y="1339695"/>
          <a:ext cx="10998000" cy="4811892"/>
        </p:xfrm>
        <a:graphic>
          <a:graphicData uri="http://schemas.openxmlformats.org/drawingml/2006/chart">
            <c:chart xmlns:c="http://schemas.openxmlformats.org/drawingml/2006/chart" xmlns:r="http://schemas.openxmlformats.org/officeDocument/2006/relationships" r:id="rId5"/>
          </a:graphicData>
        </a:graphic>
      </p:graphicFrame>
      <p:sp>
        <p:nvSpPr>
          <p:cNvPr id="8" name="Rectangle 7">
            <a:extLst>
              <a:ext uri="{FF2B5EF4-FFF2-40B4-BE49-F238E27FC236}">
                <a16:creationId xmlns:a16="http://schemas.microsoft.com/office/drawing/2014/main" id="{20EF5FB7-4718-9B2F-3A94-9BEF4FEC63A8}"/>
              </a:ext>
            </a:extLst>
          </p:cNvPr>
          <p:cNvSpPr/>
          <p:nvPr/>
        </p:nvSpPr>
        <p:spPr>
          <a:xfrm>
            <a:off x="4319214" y="1040400"/>
            <a:ext cx="3559923" cy="23449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cs-CZ" sz="1400" dirty="0">
                <a:solidFill>
                  <a:schemeClr val="bg1"/>
                </a:solidFill>
                <a:latin typeface="EYInterstate" panose="02000503020000020004" pitchFamily="2" charset="0"/>
              </a:rPr>
              <a:t>Roční </a:t>
            </a:r>
            <a:r>
              <a:rPr lang="cs-CZ" sz="1400" dirty="0" err="1">
                <a:solidFill>
                  <a:schemeClr val="bg1"/>
                </a:solidFill>
                <a:latin typeface="EYInterstate" panose="02000503020000020004" pitchFamily="2" charset="0"/>
              </a:rPr>
              <a:t>baseload</a:t>
            </a:r>
            <a:r>
              <a:rPr lang="cs-CZ" sz="1400" dirty="0">
                <a:solidFill>
                  <a:schemeClr val="bg1"/>
                </a:solidFill>
                <a:latin typeface="EYInterstate" panose="02000503020000020004" pitchFamily="2" charset="0"/>
              </a:rPr>
              <a:t> futures kontrakty</a:t>
            </a:r>
          </a:p>
        </p:txBody>
      </p:sp>
      <p:sp>
        <p:nvSpPr>
          <p:cNvPr id="9" name="Rectangle 8">
            <a:extLst>
              <a:ext uri="{FF2B5EF4-FFF2-40B4-BE49-F238E27FC236}">
                <a16:creationId xmlns:a16="http://schemas.microsoft.com/office/drawing/2014/main" id="{E12CC7AA-D180-1292-12B5-4B3EB1B4D134}"/>
              </a:ext>
            </a:extLst>
          </p:cNvPr>
          <p:cNvSpPr/>
          <p:nvPr/>
        </p:nvSpPr>
        <p:spPr>
          <a:xfrm>
            <a:off x="8244727" y="1105200"/>
            <a:ext cx="3363073" cy="23449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cs-CZ" sz="1200" dirty="0">
                <a:solidFill>
                  <a:schemeClr val="bg1"/>
                </a:solidFill>
                <a:latin typeface="EYInterstate" panose="02000503020000020004" pitchFamily="2" charset="0"/>
              </a:rPr>
              <a:t>Průměr za posledních 5 obchodovaných dnů</a:t>
            </a:r>
          </a:p>
        </p:txBody>
      </p:sp>
      <p:graphicFrame>
        <p:nvGraphicFramePr>
          <p:cNvPr id="10" name="Object 9">
            <a:extLst>
              <a:ext uri="{FF2B5EF4-FFF2-40B4-BE49-F238E27FC236}">
                <a16:creationId xmlns:a16="http://schemas.microsoft.com/office/drawing/2014/main" id="{AAA30B3F-5318-ABC4-FC42-915BE04A37F2}"/>
              </a:ext>
            </a:extLst>
          </p:cNvPr>
          <p:cNvGraphicFramePr>
            <a:graphicFrameLocks noChangeAspect="1"/>
          </p:cNvGraphicFramePr>
          <p:nvPr>
            <p:custDataLst>
              <p:tags r:id="rId2"/>
            </p:custDataLst>
            <p:extLst>
              <p:ext uri="{D42A27DB-BD31-4B8C-83A1-F6EECF244321}">
                <p14:modId xmlns:p14="http://schemas.microsoft.com/office/powerpoint/2010/main" val="456522323"/>
              </p:ext>
            </p:extLst>
          </p:nvPr>
        </p:nvGraphicFramePr>
        <p:xfrm>
          <a:off x="8483600" y="1346400"/>
          <a:ext cx="2886075" cy="752475"/>
        </p:xfrm>
        <a:graphic>
          <a:graphicData uri="http://schemas.openxmlformats.org/presentationml/2006/ole">
            <mc:AlternateContent xmlns:mc="http://schemas.openxmlformats.org/markup-compatibility/2006">
              <mc:Choice xmlns:v="urn:schemas-microsoft-com:vml" Requires="v">
                <p:oleObj name="Worksheet" r:id="rId6" imgW="2885835" imgH="752200" progId="Excel.Sheet.12">
                  <p:link updateAutomatic="1"/>
                </p:oleObj>
              </mc:Choice>
              <mc:Fallback>
                <p:oleObj name="Worksheet" r:id="rId6" imgW="2885835" imgH="752200" progId="Excel.Sheet.12">
                  <p:link updateAutomatic="1"/>
                  <p:pic>
                    <p:nvPicPr>
                      <p:cNvPr id="10" name="Object 9">
                        <a:extLst>
                          <a:ext uri="{FF2B5EF4-FFF2-40B4-BE49-F238E27FC236}">
                            <a16:creationId xmlns:a16="http://schemas.microsoft.com/office/drawing/2014/main" id="{AAA30B3F-5318-ABC4-FC42-915BE04A37F2}"/>
                          </a:ext>
                        </a:extLst>
                      </p:cNvPr>
                      <p:cNvPicPr/>
                      <p:nvPr/>
                    </p:nvPicPr>
                    <p:blipFill>
                      <a:blip r:embed="rId7"/>
                      <a:stretch>
                        <a:fillRect/>
                      </a:stretch>
                    </p:blipFill>
                    <p:spPr>
                      <a:xfrm>
                        <a:off x="8483600" y="1346400"/>
                        <a:ext cx="2886075" cy="752475"/>
                      </a:xfrm>
                      <a:prstGeom prst="rect">
                        <a:avLst/>
                      </a:prstGeom>
                    </p:spPr>
                  </p:pic>
                </p:oleObj>
              </mc:Fallback>
            </mc:AlternateContent>
          </a:graphicData>
        </a:graphic>
      </p:graphicFrame>
    </p:spTree>
    <p:extLst>
      <p:ext uri="{BB962C8B-B14F-4D97-AF65-F5344CB8AC3E}">
        <p14:creationId xmlns:p14="http://schemas.microsoft.com/office/powerpoint/2010/main" val="3245992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Vývoj tržních cen – Zemní plyn</a:t>
            </a:r>
            <a:endParaRPr lang="en-GB" dirty="0"/>
          </a:p>
        </p:txBody>
      </p:sp>
      <p:sp>
        <p:nvSpPr>
          <p:cNvPr id="5" name="Footer Placeholder 4">
            <a:extLst>
              <a:ext uri="{FF2B5EF4-FFF2-40B4-BE49-F238E27FC236}">
                <a16:creationId xmlns:a16="http://schemas.microsoft.com/office/drawing/2014/main" id="{ACC93A25-FE6F-48C0-8A16-12E63F062ECB}"/>
              </a:ext>
            </a:extLst>
          </p:cNvPr>
          <p:cNvSpPr>
            <a:spLocks noGrp="1"/>
          </p:cNvSpPr>
          <p:nvPr>
            <p:ph type="ftr" sz="quarter" idx="10"/>
          </p:nvPr>
        </p:nvSpPr>
        <p:spPr/>
        <p:txBody>
          <a:bodyPr/>
          <a:lstStyle/>
          <a:p>
            <a:r>
              <a:rPr lang="en-US"/>
              <a:t>Aktuální stav trhu s elektřinou - 11/2023</a:t>
            </a:r>
            <a:endParaRPr lang="en-US" dirty="0"/>
          </a:p>
        </p:txBody>
      </p:sp>
      <p:graphicFrame>
        <p:nvGraphicFramePr>
          <p:cNvPr id="7" name="Chart 6">
            <a:extLst>
              <a:ext uri="{FF2B5EF4-FFF2-40B4-BE49-F238E27FC236}">
                <a16:creationId xmlns:a16="http://schemas.microsoft.com/office/drawing/2014/main" id="{A6DD1290-0B23-F525-1143-4D584078DEB0}"/>
              </a:ext>
            </a:extLst>
          </p:cNvPr>
          <p:cNvGraphicFramePr>
            <a:graphicFrameLocks/>
          </p:cNvGraphicFramePr>
          <p:nvPr>
            <p:custDataLst>
              <p:tags r:id="rId1"/>
            </p:custDataLst>
            <p:extLst>
              <p:ext uri="{D42A27DB-BD31-4B8C-83A1-F6EECF244321}">
                <p14:modId xmlns:p14="http://schemas.microsoft.com/office/powerpoint/2010/main" val="2160388257"/>
              </p:ext>
            </p:extLst>
          </p:nvPr>
        </p:nvGraphicFramePr>
        <p:xfrm>
          <a:off x="600175" y="1339200"/>
          <a:ext cx="10998000" cy="4813200"/>
        </p:xfrm>
        <a:graphic>
          <a:graphicData uri="http://schemas.openxmlformats.org/drawingml/2006/chart">
            <c:chart xmlns:c="http://schemas.openxmlformats.org/drawingml/2006/chart" xmlns:r="http://schemas.openxmlformats.org/officeDocument/2006/relationships" r:id="rId5"/>
          </a:graphicData>
        </a:graphic>
      </p:graphicFrame>
      <p:sp>
        <p:nvSpPr>
          <p:cNvPr id="8" name="Rectangle 7">
            <a:extLst>
              <a:ext uri="{FF2B5EF4-FFF2-40B4-BE49-F238E27FC236}">
                <a16:creationId xmlns:a16="http://schemas.microsoft.com/office/drawing/2014/main" id="{05A2F098-E0D5-65E2-49C4-851F5BDDAF5F}"/>
              </a:ext>
            </a:extLst>
          </p:cNvPr>
          <p:cNvSpPr/>
          <p:nvPr/>
        </p:nvSpPr>
        <p:spPr>
          <a:xfrm>
            <a:off x="4319214" y="1040400"/>
            <a:ext cx="3559923" cy="23449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cs-CZ" sz="1400" dirty="0">
                <a:solidFill>
                  <a:schemeClr val="bg1"/>
                </a:solidFill>
                <a:latin typeface="EYInterstate" panose="02000503020000020004" pitchFamily="2" charset="0"/>
              </a:rPr>
              <a:t>Roční futures kontrakty</a:t>
            </a:r>
          </a:p>
        </p:txBody>
      </p:sp>
      <p:sp>
        <p:nvSpPr>
          <p:cNvPr id="9" name="Rectangle 8">
            <a:extLst>
              <a:ext uri="{FF2B5EF4-FFF2-40B4-BE49-F238E27FC236}">
                <a16:creationId xmlns:a16="http://schemas.microsoft.com/office/drawing/2014/main" id="{0DD9E77C-2950-93D8-4DA3-54B816DC91CA}"/>
              </a:ext>
            </a:extLst>
          </p:cNvPr>
          <p:cNvSpPr/>
          <p:nvPr/>
        </p:nvSpPr>
        <p:spPr>
          <a:xfrm>
            <a:off x="8244727" y="1105200"/>
            <a:ext cx="3363073" cy="23449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cs-CZ" sz="1200" dirty="0">
                <a:solidFill>
                  <a:schemeClr val="bg1"/>
                </a:solidFill>
                <a:latin typeface="EYInterstate" panose="02000503020000020004" pitchFamily="2" charset="0"/>
              </a:rPr>
              <a:t>Průměr za posledních 5 obchodovaných dnů</a:t>
            </a:r>
          </a:p>
        </p:txBody>
      </p:sp>
      <p:graphicFrame>
        <p:nvGraphicFramePr>
          <p:cNvPr id="10" name="Object 9">
            <a:extLst>
              <a:ext uri="{FF2B5EF4-FFF2-40B4-BE49-F238E27FC236}">
                <a16:creationId xmlns:a16="http://schemas.microsoft.com/office/drawing/2014/main" id="{FECFD62D-32CC-D164-221F-FE03EBA5ECC1}"/>
              </a:ext>
            </a:extLst>
          </p:cNvPr>
          <p:cNvGraphicFramePr>
            <a:graphicFrameLocks noChangeAspect="1"/>
          </p:cNvGraphicFramePr>
          <p:nvPr>
            <p:custDataLst>
              <p:tags r:id="rId2"/>
            </p:custDataLst>
            <p:extLst>
              <p:ext uri="{D42A27DB-BD31-4B8C-83A1-F6EECF244321}">
                <p14:modId xmlns:p14="http://schemas.microsoft.com/office/powerpoint/2010/main" val="2572628753"/>
              </p:ext>
            </p:extLst>
          </p:nvPr>
        </p:nvGraphicFramePr>
        <p:xfrm>
          <a:off x="8478463" y="1346400"/>
          <a:ext cx="2895600" cy="504825"/>
        </p:xfrm>
        <a:graphic>
          <a:graphicData uri="http://schemas.openxmlformats.org/presentationml/2006/ole">
            <mc:AlternateContent xmlns:mc="http://schemas.openxmlformats.org/markup-compatibility/2006">
              <mc:Choice xmlns:v="urn:schemas-microsoft-com:vml" Requires="v">
                <p:oleObj name="Worksheet" r:id="rId6" imgW="2895896" imgH="504836" progId="Excel.Sheet.12">
                  <p:link updateAutomatic="1"/>
                </p:oleObj>
              </mc:Choice>
              <mc:Fallback>
                <p:oleObj name="Worksheet" r:id="rId6" imgW="2895896" imgH="504836" progId="Excel.Sheet.12">
                  <p:link updateAutomatic="1"/>
                  <p:pic>
                    <p:nvPicPr>
                      <p:cNvPr id="10" name="Object 9">
                        <a:extLst>
                          <a:ext uri="{FF2B5EF4-FFF2-40B4-BE49-F238E27FC236}">
                            <a16:creationId xmlns:a16="http://schemas.microsoft.com/office/drawing/2014/main" id="{FECFD62D-32CC-D164-221F-FE03EBA5ECC1}"/>
                          </a:ext>
                        </a:extLst>
                      </p:cNvPr>
                      <p:cNvPicPr/>
                      <p:nvPr/>
                    </p:nvPicPr>
                    <p:blipFill>
                      <a:blip r:embed="rId7"/>
                      <a:stretch>
                        <a:fillRect/>
                      </a:stretch>
                    </p:blipFill>
                    <p:spPr>
                      <a:xfrm>
                        <a:off x="8478463" y="1346400"/>
                        <a:ext cx="2895600" cy="504825"/>
                      </a:xfrm>
                      <a:prstGeom prst="rect">
                        <a:avLst/>
                      </a:prstGeom>
                    </p:spPr>
                  </p:pic>
                </p:oleObj>
              </mc:Fallback>
            </mc:AlternateContent>
          </a:graphicData>
        </a:graphic>
      </p:graphicFrame>
    </p:spTree>
    <p:extLst>
      <p:ext uri="{BB962C8B-B14F-4D97-AF65-F5344CB8AC3E}">
        <p14:creationId xmlns:p14="http://schemas.microsoft.com/office/powerpoint/2010/main" val="3216712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Vývoj tržních cen – Povolenka EEX EUA</a:t>
            </a:r>
            <a:endParaRPr lang="en-GB" dirty="0"/>
          </a:p>
        </p:txBody>
      </p:sp>
      <p:sp>
        <p:nvSpPr>
          <p:cNvPr id="5" name="Footer Placeholder 4">
            <a:extLst>
              <a:ext uri="{FF2B5EF4-FFF2-40B4-BE49-F238E27FC236}">
                <a16:creationId xmlns:a16="http://schemas.microsoft.com/office/drawing/2014/main" id="{ACC93A25-FE6F-48C0-8A16-12E63F062ECB}"/>
              </a:ext>
            </a:extLst>
          </p:cNvPr>
          <p:cNvSpPr>
            <a:spLocks noGrp="1"/>
          </p:cNvSpPr>
          <p:nvPr>
            <p:ph type="ftr" sz="quarter" idx="10"/>
          </p:nvPr>
        </p:nvSpPr>
        <p:spPr/>
        <p:txBody>
          <a:bodyPr/>
          <a:lstStyle/>
          <a:p>
            <a:r>
              <a:rPr lang="en-US"/>
              <a:t>Aktuální stav trhu s elektřinou - 11/2023</a:t>
            </a:r>
            <a:endParaRPr lang="en-US" dirty="0"/>
          </a:p>
        </p:txBody>
      </p:sp>
      <p:sp>
        <p:nvSpPr>
          <p:cNvPr id="7" name="Rectangle 6">
            <a:extLst>
              <a:ext uri="{FF2B5EF4-FFF2-40B4-BE49-F238E27FC236}">
                <a16:creationId xmlns:a16="http://schemas.microsoft.com/office/drawing/2014/main" id="{48EF4F78-D4DF-665F-4A74-357222E5FFD0}"/>
              </a:ext>
            </a:extLst>
          </p:cNvPr>
          <p:cNvSpPr/>
          <p:nvPr/>
        </p:nvSpPr>
        <p:spPr>
          <a:xfrm>
            <a:off x="4319214" y="1040400"/>
            <a:ext cx="3559923" cy="23449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cs-CZ" sz="1400" dirty="0">
                <a:solidFill>
                  <a:schemeClr val="bg1"/>
                </a:solidFill>
                <a:latin typeface="EYInterstate" panose="02000503020000020004" pitchFamily="2" charset="0"/>
              </a:rPr>
              <a:t>Roční futures kontrakty</a:t>
            </a:r>
          </a:p>
        </p:txBody>
      </p:sp>
      <p:sp>
        <p:nvSpPr>
          <p:cNvPr id="8" name="Rectangle 7">
            <a:extLst>
              <a:ext uri="{FF2B5EF4-FFF2-40B4-BE49-F238E27FC236}">
                <a16:creationId xmlns:a16="http://schemas.microsoft.com/office/drawing/2014/main" id="{F7388C99-8E89-254F-E174-F2FAA84DBA3C}"/>
              </a:ext>
            </a:extLst>
          </p:cNvPr>
          <p:cNvSpPr/>
          <p:nvPr/>
        </p:nvSpPr>
        <p:spPr>
          <a:xfrm>
            <a:off x="8244727" y="1105200"/>
            <a:ext cx="3363073" cy="23449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cs-CZ" sz="1200" dirty="0">
                <a:solidFill>
                  <a:schemeClr val="bg1"/>
                </a:solidFill>
                <a:latin typeface="EYInterstate" panose="02000503020000020004" pitchFamily="2" charset="0"/>
              </a:rPr>
              <a:t>Průměr za posledních 5 obchodovaných dnů</a:t>
            </a:r>
          </a:p>
        </p:txBody>
      </p:sp>
      <p:graphicFrame>
        <p:nvGraphicFramePr>
          <p:cNvPr id="9" name="Chart 8">
            <a:extLst>
              <a:ext uri="{FF2B5EF4-FFF2-40B4-BE49-F238E27FC236}">
                <a16:creationId xmlns:a16="http://schemas.microsoft.com/office/drawing/2014/main" id="{095B7762-E3DE-AE50-3B1A-0C1A76B25AE2}"/>
              </a:ext>
            </a:extLst>
          </p:cNvPr>
          <p:cNvGraphicFramePr/>
          <p:nvPr>
            <p:extLst>
              <p:ext uri="{D42A27DB-BD31-4B8C-83A1-F6EECF244321}">
                <p14:modId xmlns:p14="http://schemas.microsoft.com/office/powerpoint/2010/main" val="276130345"/>
              </p:ext>
            </p:extLst>
          </p:nvPr>
        </p:nvGraphicFramePr>
        <p:xfrm>
          <a:off x="600234" y="1371600"/>
          <a:ext cx="10997882" cy="4813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2DC99422-319B-2753-8008-AA6DC24C6AAE}"/>
              </a:ext>
            </a:extLst>
          </p:cNvPr>
          <p:cNvSpPr/>
          <p:nvPr/>
        </p:nvSpPr>
        <p:spPr>
          <a:xfrm>
            <a:off x="8390039" y="1340424"/>
            <a:ext cx="3072448" cy="758625"/>
          </a:xfrm>
          <a:prstGeom prst="rect">
            <a:avLst/>
          </a:prstGeom>
          <a:solidFill>
            <a:srgbClr val="2E2E3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cs-CZ" sz="1500" dirty="0">
                <a:solidFill>
                  <a:schemeClr val="tx2"/>
                </a:solidFill>
              </a:rPr>
              <a:t>EEX EUA DEC/23   76,07   EUR/t</a:t>
            </a:r>
          </a:p>
          <a:p>
            <a:pPr algn="ctr"/>
            <a:r>
              <a:rPr lang="cs-CZ" sz="1500" dirty="0">
                <a:solidFill>
                  <a:schemeClr val="accent2"/>
                </a:solidFill>
              </a:rPr>
              <a:t>EEX EUA DEC/24   79,68   EUR/t</a:t>
            </a:r>
          </a:p>
          <a:p>
            <a:pPr algn="ctr"/>
            <a:r>
              <a:rPr lang="cs-CZ" sz="1500" dirty="0">
                <a:solidFill>
                  <a:schemeClr val="accent5"/>
                </a:solidFill>
              </a:rPr>
              <a:t>EEX EUA DEC/25   82,90   EUR/t</a:t>
            </a:r>
          </a:p>
        </p:txBody>
      </p:sp>
    </p:spTree>
    <p:extLst>
      <p:ext uri="{BB962C8B-B14F-4D97-AF65-F5344CB8AC3E}">
        <p14:creationId xmlns:p14="http://schemas.microsoft.com/office/powerpoint/2010/main" val="3745282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cs-CZ" sz="24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Vývoj ceny na krátkodobém trhu – Elektřina, plyn, povolenka</a:t>
            </a:r>
            <a:br>
              <a:rPr kumimoji="0" lang="cs-CZ" sz="24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br>
            <a:r>
              <a:rPr kumimoji="0" lang="cs-CZ"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Spotový trh</a:t>
            </a:r>
            <a:endParaRPr lang="en-GB" dirty="0"/>
          </a:p>
        </p:txBody>
      </p:sp>
      <p:sp>
        <p:nvSpPr>
          <p:cNvPr id="5" name="Footer Placeholder 4">
            <a:extLst>
              <a:ext uri="{FF2B5EF4-FFF2-40B4-BE49-F238E27FC236}">
                <a16:creationId xmlns:a16="http://schemas.microsoft.com/office/drawing/2014/main" id="{ACC93A25-FE6F-48C0-8A16-12E63F062ECB}"/>
              </a:ext>
            </a:extLst>
          </p:cNvPr>
          <p:cNvSpPr>
            <a:spLocks noGrp="1"/>
          </p:cNvSpPr>
          <p:nvPr>
            <p:ph type="ftr" sz="quarter" idx="10"/>
          </p:nvPr>
        </p:nvSpPr>
        <p:spPr/>
        <p:txBody>
          <a:bodyPr/>
          <a:lstStyle/>
          <a:p>
            <a:r>
              <a:rPr lang="en-US"/>
              <a:t>Aktuální stav trhu s elektřinou - 11/2023</a:t>
            </a:r>
            <a:endParaRPr lang="en-US" dirty="0"/>
          </a:p>
        </p:txBody>
      </p:sp>
      <p:sp>
        <p:nvSpPr>
          <p:cNvPr id="7" name="Rectangle 6">
            <a:extLst>
              <a:ext uri="{FF2B5EF4-FFF2-40B4-BE49-F238E27FC236}">
                <a16:creationId xmlns:a16="http://schemas.microsoft.com/office/drawing/2014/main" id="{98A49123-D24F-6657-E96D-A750213ABB4B}"/>
              </a:ext>
            </a:extLst>
          </p:cNvPr>
          <p:cNvSpPr/>
          <p:nvPr/>
        </p:nvSpPr>
        <p:spPr>
          <a:xfrm>
            <a:off x="4319214" y="1144479"/>
            <a:ext cx="3559923" cy="23449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cs-CZ" sz="1400" dirty="0">
                <a:solidFill>
                  <a:schemeClr val="bg1"/>
                </a:solidFill>
                <a:latin typeface="EYInterstate" panose="02000503020000020004" pitchFamily="2" charset="0"/>
              </a:rPr>
              <a:t>Elektřina, zemní plyn, povolenka</a:t>
            </a:r>
            <a:br>
              <a:rPr lang="cs-CZ" sz="1400" dirty="0">
                <a:solidFill>
                  <a:schemeClr val="bg1"/>
                </a:solidFill>
                <a:latin typeface="EYInterstate" panose="02000503020000020004" pitchFamily="2" charset="0"/>
              </a:rPr>
            </a:br>
            <a:r>
              <a:rPr lang="cs-CZ" sz="1400" dirty="0">
                <a:solidFill>
                  <a:schemeClr val="bg1"/>
                </a:solidFill>
                <a:latin typeface="EYInterstate" panose="02000503020000020004" pitchFamily="2" charset="0"/>
              </a:rPr>
              <a:t>(spotový trh)</a:t>
            </a:r>
          </a:p>
        </p:txBody>
      </p:sp>
      <p:graphicFrame>
        <p:nvGraphicFramePr>
          <p:cNvPr id="8" name="Chart 7">
            <a:extLst>
              <a:ext uri="{FF2B5EF4-FFF2-40B4-BE49-F238E27FC236}">
                <a16:creationId xmlns:a16="http://schemas.microsoft.com/office/drawing/2014/main" id="{49A614A1-3989-6558-4309-E74E937DC805}"/>
              </a:ext>
            </a:extLst>
          </p:cNvPr>
          <p:cNvGraphicFramePr/>
          <p:nvPr>
            <p:extLst>
              <p:ext uri="{D42A27DB-BD31-4B8C-83A1-F6EECF244321}">
                <p14:modId xmlns:p14="http://schemas.microsoft.com/office/powerpoint/2010/main" val="3020231170"/>
              </p:ext>
            </p:extLst>
          </p:nvPr>
        </p:nvGraphicFramePr>
        <p:xfrm>
          <a:off x="600234" y="1338409"/>
          <a:ext cx="10997882" cy="4843316"/>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8A42C26-9162-43CC-6EF0-1D2A6A67B2D4}"/>
              </a:ext>
            </a:extLst>
          </p:cNvPr>
          <p:cNvSpPr/>
          <p:nvPr/>
        </p:nvSpPr>
        <p:spPr>
          <a:xfrm>
            <a:off x="8006557" y="1103914"/>
            <a:ext cx="3601244" cy="23449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cs-CZ" sz="1200" dirty="0">
                <a:solidFill>
                  <a:schemeClr val="bg1"/>
                </a:solidFill>
                <a:latin typeface="EYInterstate" panose="02000503020000020004" pitchFamily="2" charset="0"/>
              </a:rPr>
              <a:t>Průměr za posledních 5 obchodovaných dnů</a:t>
            </a:r>
          </a:p>
        </p:txBody>
      </p:sp>
      <p:sp>
        <p:nvSpPr>
          <p:cNvPr id="10" name="Rectangle 9">
            <a:extLst>
              <a:ext uri="{FF2B5EF4-FFF2-40B4-BE49-F238E27FC236}">
                <a16:creationId xmlns:a16="http://schemas.microsoft.com/office/drawing/2014/main" id="{36E8B48D-0294-365E-E4C3-748A68146727}"/>
              </a:ext>
            </a:extLst>
          </p:cNvPr>
          <p:cNvSpPr/>
          <p:nvPr/>
        </p:nvSpPr>
        <p:spPr>
          <a:xfrm>
            <a:off x="8172450" y="1421536"/>
            <a:ext cx="3290037" cy="59231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cs-CZ" sz="1500" dirty="0">
                <a:solidFill>
                  <a:schemeClr val="tx2"/>
                </a:solidFill>
              </a:rPr>
              <a:t>Elektřina    95,61   EUR/</a:t>
            </a:r>
            <a:r>
              <a:rPr lang="cs-CZ" sz="1500" dirty="0" err="1">
                <a:solidFill>
                  <a:schemeClr val="tx2"/>
                </a:solidFill>
              </a:rPr>
              <a:t>MWh</a:t>
            </a:r>
            <a:endParaRPr lang="cs-CZ" sz="1500" dirty="0">
              <a:solidFill>
                <a:schemeClr val="tx2"/>
              </a:solidFill>
            </a:endParaRPr>
          </a:p>
          <a:p>
            <a:pPr algn="ctr"/>
            <a:r>
              <a:rPr lang="cs-CZ" sz="1500" dirty="0">
                <a:solidFill>
                  <a:schemeClr val="accent2"/>
                </a:solidFill>
              </a:rPr>
              <a:t>Plyn            49,25   EUR/</a:t>
            </a:r>
            <a:r>
              <a:rPr lang="cs-CZ" sz="1500" dirty="0" err="1">
                <a:solidFill>
                  <a:schemeClr val="accent2"/>
                </a:solidFill>
              </a:rPr>
              <a:t>MWh</a:t>
            </a:r>
            <a:endParaRPr lang="cs-CZ" sz="1500" dirty="0">
              <a:solidFill>
                <a:schemeClr val="accent2"/>
              </a:solidFill>
            </a:endParaRPr>
          </a:p>
          <a:p>
            <a:r>
              <a:rPr lang="cs-CZ" sz="1500" dirty="0">
                <a:solidFill>
                  <a:schemeClr val="accent2"/>
                </a:solidFill>
              </a:rPr>
              <a:t>      </a:t>
            </a:r>
            <a:r>
              <a:rPr lang="cs-CZ" sz="1500" dirty="0">
                <a:solidFill>
                  <a:schemeClr val="accent5"/>
                </a:solidFill>
              </a:rPr>
              <a:t>Povolenka  75,20   EUR/t</a:t>
            </a:r>
          </a:p>
        </p:txBody>
      </p:sp>
      <p:sp>
        <p:nvSpPr>
          <p:cNvPr id="6" name="Oval 5">
            <a:extLst>
              <a:ext uri="{FF2B5EF4-FFF2-40B4-BE49-F238E27FC236}">
                <a16:creationId xmlns:a16="http://schemas.microsoft.com/office/drawing/2014/main" id="{04E6BC6D-3034-BC9F-6D7B-E5F77F0378DD}"/>
              </a:ext>
            </a:extLst>
          </p:cNvPr>
          <p:cNvSpPr/>
          <p:nvPr/>
        </p:nvSpPr>
        <p:spPr>
          <a:xfrm>
            <a:off x="11402031" y="3330759"/>
            <a:ext cx="52899" cy="52899"/>
          </a:xfrm>
          <a:prstGeom prst="ellipse">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cs-CZ" sz="1200" dirty="0" err="1">
              <a:solidFill>
                <a:schemeClr val="bg1"/>
              </a:solidFill>
            </a:endParaRPr>
          </a:p>
        </p:txBody>
      </p:sp>
    </p:spTree>
    <p:extLst>
      <p:ext uri="{BB962C8B-B14F-4D97-AF65-F5344CB8AC3E}">
        <p14:creationId xmlns:p14="http://schemas.microsoft.com/office/powerpoint/2010/main" val="1462466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Vývoj regulovaných cen elektřiny 2023/2024</a:t>
            </a:r>
            <a:endParaRPr lang="en-GB" dirty="0"/>
          </a:p>
        </p:txBody>
      </p:sp>
      <p:sp>
        <p:nvSpPr>
          <p:cNvPr id="6" name="TextBox 5">
            <a:extLst>
              <a:ext uri="{FF2B5EF4-FFF2-40B4-BE49-F238E27FC236}">
                <a16:creationId xmlns:a16="http://schemas.microsoft.com/office/drawing/2014/main" id="{CE2F1ECA-BE5D-7ED0-59EF-CC78D0699C70}"/>
              </a:ext>
            </a:extLst>
          </p:cNvPr>
          <p:cNvSpPr txBox="1"/>
          <p:nvPr/>
        </p:nvSpPr>
        <p:spPr>
          <a:xfrm>
            <a:off x="3659344" y="4556989"/>
            <a:ext cx="2162263" cy="175433"/>
          </a:xfrm>
          <a:prstGeom prst="rect">
            <a:avLst/>
          </a:prstGeom>
          <a:noFill/>
        </p:spPr>
        <p:txBody>
          <a:bodyPr wrap="square" lIns="0" tIns="36576" rIns="0" bIns="0" rtlCol="0">
            <a:spAutoFit/>
          </a:bodyPr>
          <a:lstStyle/>
          <a:p>
            <a:pPr algn="ctr">
              <a:buClr>
                <a:schemeClr val="tx2"/>
              </a:buClr>
              <a:buSzPct val="80000"/>
            </a:pPr>
            <a:r>
              <a:rPr lang="cs-CZ" sz="900" dirty="0">
                <a:solidFill>
                  <a:schemeClr val="bg1"/>
                </a:solidFill>
              </a:rPr>
              <a:t>Sazba C02d (Kč/</a:t>
            </a:r>
            <a:r>
              <a:rPr lang="cs-CZ" sz="900" dirty="0" err="1">
                <a:solidFill>
                  <a:schemeClr val="bg1"/>
                </a:solidFill>
              </a:rPr>
              <a:t>MWh</a:t>
            </a:r>
            <a:r>
              <a:rPr lang="cs-CZ" sz="900" dirty="0">
                <a:solidFill>
                  <a:schemeClr val="bg1"/>
                </a:solidFill>
              </a:rPr>
              <a:t>)</a:t>
            </a:r>
          </a:p>
        </p:txBody>
      </p:sp>
      <p:grpSp>
        <p:nvGrpSpPr>
          <p:cNvPr id="42" name="Group 41">
            <a:extLst>
              <a:ext uri="{FF2B5EF4-FFF2-40B4-BE49-F238E27FC236}">
                <a16:creationId xmlns:a16="http://schemas.microsoft.com/office/drawing/2014/main" id="{78F8BDD0-13C1-C322-4CDD-063A3CF2D8C1}"/>
              </a:ext>
            </a:extLst>
          </p:cNvPr>
          <p:cNvGrpSpPr/>
          <p:nvPr/>
        </p:nvGrpSpPr>
        <p:grpSpPr>
          <a:xfrm>
            <a:off x="3460592" y="1797550"/>
            <a:ext cx="2520000" cy="2722803"/>
            <a:chOff x="699175" y="3181351"/>
            <a:chExt cx="2520000" cy="2722803"/>
          </a:xfrm>
        </p:grpSpPr>
        <p:grpSp>
          <p:nvGrpSpPr>
            <p:cNvPr id="17" name="Group 16">
              <a:extLst>
                <a:ext uri="{FF2B5EF4-FFF2-40B4-BE49-F238E27FC236}">
                  <a16:creationId xmlns:a16="http://schemas.microsoft.com/office/drawing/2014/main" id="{76265DE5-4677-F455-4553-1E9FEFD1C6A0}"/>
                </a:ext>
              </a:extLst>
            </p:cNvPr>
            <p:cNvGrpSpPr/>
            <p:nvPr/>
          </p:nvGrpSpPr>
          <p:grpSpPr>
            <a:xfrm>
              <a:off x="760135" y="5697944"/>
              <a:ext cx="2330342" cy="206210"/>
              <a:chOff x="899722" y="5780837"/>
              <a:chExt cx="2962269" cy="206210"/>
            </a:xfrm>
          </p:grpSpPr>
          <p:sp>
            <p:nvSpPr>
              <p:cNvPr id="12" name="TextBox 11">
                <a:extLst>
                  <a:ext uri="{FF2B5EF4-FFF2-40B4-BE49-F238E27FC236}">
                    <a16:creationId xmlns:a16="http://schemas.microsoft.com/office/drawing/2014/main" id="{6AFCBD50-EDFA-9B55-EFF3-E3CA04C1A2C1}"/>
                  </a:ext>
                </a:extLst>
              </p:cNvPr>
              <p:cNvSpPr txBox="1"/>
              <p:nvPr/>
            </p:nvSpPr>
            <p:spPr>
              <a:xfrm>
                <a:off x="1678980" y="5780837"/>
                <a:ext cx="624496" cy="175433"/>
              </a:xfrm>
              <a:prstGeom prst="rect">
                <a:avLst/>
              </a:prstGeom>
              <a:noFill/>
            </p:spPr>
            <p:txBody>
              <a:bodyPr wrap="square" lIns="0" tIns="36576" rIns="0" bIns="0" rtlCol="0">
                <a:spAutoFit/>
              </a:bodyPr>
              <a:lstStyle/>
              <a:p>
                <a:pPr algn="ctr">
                  <a:buClr>
                    <a:schemeClr val="tx2"/>
                  </a:buClr>
                  <a:buSzPct val="80000"/>
                </a:pPr>
                <a:r>
                  <a:rPr lang="sk-SK" sz="900" dirty="0">
                    <a:solidFill>
                      <a:schemeClr val="accent2"/>
                    </a:solidFill>
                  </a:rPr>
                  <a:t>+47 %</a:t>
                </a:r>
                <a:endParaRPr lang="cs-CZ" sz="900" dirty="0">
                  <a:solidFill>
                    <a:schemeClr val="accent2"/>
                  </a:solidFill>
                </a:endParaRPr>
              </a:p>
            </p:txBody>
          </p:sp>
          <p:sp>
            <p:nvSpPr>
              <p:cNvPr id="13" name="TextBox 12">
                <a:extLst>
                  <a:ext uri="{FF2B5EF4-FFF2-40B4-BE49-F238E27FC236}">
                    <a16:creationId xmlns:a16="http://schemas.microsoft.com/office/drawing/2014/main" id="{F1B94736-0A05-2A27-174A-498D2AC864F8}"/>
                  </a:ext>
                </a:extLst>
              </p:cNvPr>
              <p:cNvSpPr txBox="1"/>
              <p:nvPr/>
            </p:nvSpPr>
            <p:spPr>
              <a:xfrm>
                <a:off x="899722" y="5780837"/>
                <a:ext cx="624498" cy="175433"/>
              </a:xfrm>
              <a:prstGeom prst="rect">
                <a:avLst/>
              </a:prstGeom>
              <a:noFill/>
            </p:spPr>
            <p:txBody>
              <a:bodyPr wrap="square" lIns="0" tIns="36576" rIns="0" bIns="0" rtlCol="0">
                <a:spAutoFit/>
              </a:bodyPr>
              <a:lstStyle/>
              <a:p>
                <a:pPr algn="ctr">
                  <a:buClr>
                    <a:schemeClr val="tx2"/>
                  </a:buClr>
                  <a:buSzPct val="80000"/>
                </a:pPr>
                <a:r>
                  <a:rPr lang="sk-SK" sz="900" dirty="0">
                    <a:solidFill>
                      <a:schemeClr val="accent2"/>
                    </a:solidFill>
                  </a:rPr>
                  <a:t>+51 %</a:t>
                </a:r>
                <a:endParaRPr lang="cs-CZ" sz="900" dirty="0">
                  <a:solidFill>
                    <a:schemeClr val="accent2"/>
                  </a:solidFill>
                </a:endParaRPr>
              </a:p>
            </p:txBody>
          </p:sp>
          <p:sp>
            <p:nvSpPr>
              <p:cNvPr id="15" name="TextBox 14">
                <a:extLst>
                  <a:ext uri="{FF2B5EF4-FFF2-40B4-BE49-F238E27FC236}">
                    <a16:creationId xmlns:a16="http://schemas.microsoft.com/office/drawing/2014/main" id="{E5FE36B5-A8A7-68CE-0553-131260C657CA}"/>
                  </a:ext>
                </a:extLst>
              </p:cNvPr>
              <p:cNvSpPr txBox="1"/>
              <p:nvPr/>
            </p:nvSpPr>
            <p:spPr>
              <a:xfrm>
                <a:off x="2458236" y="5780837"/>
                <a:ext cx="624496" cy="175433"/>
              </a:xfrm>
              <a:prstGeom prst="rect">
                <a:avLst/>
              </a:prstGeom>
              <a:noFill/>
            </p:spPr>
            <p:txBody>
              <a:bodyPr wrap="square" lIns="0" tIns="36576" rIns="0" bIns="0" rtlCol="0">
                <a:spAutoFit/>
              </a:bodyPr>
              <a:lstStyle/>
              <a:p>
                <a:pPr algn="ctr">
                  <a:buClr>
                    <a:schemeClr val="tx2"/>
                  </a:buClr>
                  <a:buSzPct val="80000"/>
                </a:pPr>
                <a:r>
                  <a:rPr lang="sk-SK" sz="900" dirty="0">
                    <a:solidFill>
                      <a:schemeClr val="accent2"/>
                    </a:solidFill>
                  </a:rPr>
                  <a:t>+38 %</a:t>
                </a:r>
                <a:endParaRPr lang="cs-CZ" sz="900" dirty="0">
                  <a:solidFill>
                    <a:schemeClr val="accent2"/>
                  </a:solidFill>
                </a:endParaRPr>
              </a:p>
            </p:txBody>
          </p:sp>
          <p:sp>
            <p:nvSpPr>
              <p:cNvPr id="16" name="TextBox 15">
                <a:extLst>
                  <a:ext uri="{FF2B5EF4-FFF2-40B4-BE49-F238E27FC236}">
                    <a16:creationId xmlns:a16="http://schemas.microsoft.com/office/drawing/2014/main" id="{E785C4A9-5714-B5B9-75DF-23F8B19CF91C}"/>
                  </a:ext>
                </a:extLst>
              </p:cNvPr>
              <p:cNvSpPr txBox="1"/>
              <p:nvPr/>
            </p:nvSpPr>
            <p:spPr>
              <a:xfrm>
                <a:off x="3237491" y="5780837"/>
                <a:ext cx="624500" cy="206210"/>
              </a:xfrm>
              <a:prstGeom prst="rect">
                <a:avLst/>
              </a:prstGeom>
              <a:noFill/>
            </p:spPr>
            <p:txBody>
              <a:bodyPr wrap="square" lIns="0" tIns="36576" rIns="0" bIns="0" rtlCol="0">
                <a:spAutoFit/>
              </a:bodyPr>
              <a:lstStyle/>
              <a:p>
                <a:pPr algn="ctr">
                  <a:buClr>
                    <a:schemeClr val="tx2"/>
                  </a:buClr>
                  <a:buSzPct val="80000"/>
                </a:pPr>
                <a:r>
                  <a:rPr lang="sk-SK" sz="1100" dirty="0">
                    <a:solidFill>
                      <a:schemeClr val="accent2"/>
                    </a:solidFill>
                  </a:rPr>
                  <a:t>+45 %</a:t>
                </a:r>
                <a:endParaRPr lang="cs-CZ" sz="1100" dirty="0">
                  <a:solidFill>
                    <a:schemeClr val="accent2"/>
                  </a:solidFill>
                </a:endParaRPr>
              </a:p>
            </p:txBody>
          </p:sp>
        </p:grpSp>
        <p:graphicFrame>
          <p:nvGraphicFramePr>
            <p:cNvPr id="29" name="Columns_clustered">
              <a:extLst>
                <a:ext uri="{FF2B5EF4-FFF2-40B4-BE49-F238E27FC236}">
                  <a16:creationId xmlns:a16="http://schemas.microsoft.com/office/drawing/2014/main" id="{5ACD6885-61D1-3299-2E05-7100ACBF347C}"/>
                </a:ext>
              </a:extLst>
            </p:cNvPr>
            <p:cNvGraphicFramePr>
              <a:graphicFrameLocks noChangeAspect="1"/>
            </p:cNvGraphicFramePr>
            <p:nvPr>
              <p:extLst>
                <p:ext uri="{D42A27DB-BD31-4B8C-83A1-F6EECF244321}">
                  <p14:modId xmlns:p14="http://schemas.microsoft.com/office/powerpoint/2010/main" val="1263092705"/>
                </p:ext>
              </p:extLst>
            </p:nvPr>
          </p:nvGraphicFramePr>
          <p:xfrm>
            <a:off x="699175" y="3181351"/>
            <a:ext cx="2520000" cy="2520000"/>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45" name="Group 44">
            <a:extLst>
              <a:ext uri="{FF2B5EF4-FFF2-40B4-BE49-F238E27FC236}">
                <a16:creationId xmlns:a16="http://schemas.microsoft.com/office/drawing/2014/main" id="{84CD5E6B-317B-691F-5FF4-B14B3F48F3BB}"/>
              </a:ext>
            </a:extLst>
          </p:cNvPr>
          <p:cNvGrpSpPr/>
          <p:nvPr/>
        </p:nvGrpSpPr>
        <p:grpSpPr>
          <a:xfrm>
            <a:off x="657756" y="1806259"/>
            <a:ext cx="2520000" cy="2707644"/>
            <a:chOff x="8799175" y="3181351"/>
            <a:chExt cx="2520000" cy="2707644"/>
          </a:xfrm>
        </p:grpSpPr>
        <p:graphicFrame>
          <p:nvGraphicFramePr>
            <p:cNvPr id="34" name="Columns_clustered - 3">
              <a:extLst>
                <a:ext uri="{FF2B5EF4-FFF2-40B4-BE49-F238E27FC236}">
                  <a16:creationId xmlns:a16="http://schemas.microsoft.com/office/drawing/2014/main" id="{27B1E0B4-9BE7-9247-EBBB-2F70B76ADB1E}"/>
                </a:ext>
              </a:extLst>
            </p:cNvPr>
            <p:cNvGraphicFramePr>
              <a:graphicFrameLocks noChangeAspect="1"/>
            </p:cNvGraphicFramePr>
            <p:nvPr>
              <p:extLst>
                <p:ext uri="{D42A27DB-BD31-4B8C-83A1-F6EECF244321}">
                  <p14:modId xmlns:p14="http://schemas.microsoft.com/office/powerpoint/2010/main" val="2015920440"/>
                </p:ext>
              </p:extLst>
            </p:nvPr>
          </p:nvGraphicFramePr>
          <p:xfrm>
            <a:off x="8799175" y="3181351"/>
            <a:ext cx="2520000" cy="2520001"/>
          </p:xfrm>
          <a:graphic>
            <a:graphicData uri="http://schemas.openxmlformats.org/drawingml/2006/chart">
              <c:chart xmlns:c="http://schemas.openxmlformats.org/drawingml/2006/chart" xmlns:r="http://schemas.openxmlformats.org/officeDocument/2006/relationships" r:id="rId4"/>
            </a:graphicData>
          </a:graphic>
        </p:graphicFrame>
        <p:grpSp>
          <p:nvGrpSpPr>
            <p:cNvPr id="35" name="Group 34">
              <a:extLst>
                <a:ext uri="{FF2B5EF4-FFF2-40B4-BE49-F238E27FC236}">
                  <a16:creationId xmlns:a16="http://schemas.microsoft.com/office/drawing/2014/main" id="{DCE100F6-6A5E-18A9-65C8-AEFF51494158}"/>
                </a:ext>
              </a:extLst>
            </p:cNvPr>
            <p:cNvGrpSpPr/>
            <p:nvPr/>
          </p:nvGrpSpPr>
          <p:grpSpPr>
            <a:xfrm>
              <a:off x="8886796" y="5682785"/>
              <a:ext cx="2259376" cy="206210"/>
              <a:chOff x="704844" y="5780837"/>
              <a:chExt cx="3298167" cy="189856"/>
            </a:xfrm>
          </p:grpSpPr>
          <p:sp>
            <p:nvSpPr>
              <p:cNvPr id="36" name="TextBox 35">
                <a:extLst>
                  <a:ext uri="{FF2B5EF4-FFF2-40B4-BE49-F238E27FC236}">
                    <a16:creationId xmlns:a16="http://schemas.microsoft.com/office/drawing/2014/main" id="{84B5745C-8568-2AC3-8C16-029F9D6005D5}"/>
                  </a:ext>
                </a:extLst>
              </p:cNvPr>
              <p:cNvSpPr txBox="1"/>
              <p:nvPr/>
            </p:nvSpPr>
            <p:spPr>
              <a:xfrm>
                <a:off x="1597245" y="5780837"/>
                <a:ext cx="624498" cy="161519"/>
              </a:xfrm>
              <a:prstGeom prst="rect">
                <a:avLst/>
              </a:prstGeom>
              <a:noFill/>
            </p:spPr>
            <p:txBody>
              <a:bodyPr wrap="square" lIns="0" tIns="36576" rIns="0" bIns="0" rtlCol="0">
                <a:spAutoFit/>
              </a:bodyPr>
              <a:lstStyle/>
              <a:p>
                <a:pPr algn="ctr">
                  <a:buClr>
                    <a:schemeClr val="tx2"/>
                  </a:buClr>
                  <a:buSzPct val="80000"/>
                </a:pPr>
                <a:r>
                  <a:rPr lang="sk-SK" sz="900" dirty="0">
                    <a:solidFill>
                      <a:schemeClr val="accent2"/>
                    </a:solidFill>
                  </a:rPr>
                  <a:t>+57 %</a:t>
                </a:r>
                <a:endParaRPr lang="cs-CZ" sz="900" dirty="0">
                  <a:solidFill>
                    <a:schemeClr val="accent2"/>
                  </a:solidFill>
                </a:endParaRPr>
              </a:p>
            </p:txBody>
          </p:sp>
          <p:sp>
            <p:nvSpPr>
              <p:cNvPr id="37" name="TextBox 36">
                <a:extLst>
                  <a:ext uri="{FF2B5EF4-FFF2-40B4-BE49-F238E27FC236}">
                    <a16:creationId xmlns:a16="http://schemas.microsoft.com/office/drawing/2014/main" id="{E29CCF36-982F-B59E-B39A-C04E177908F2}"/>
                  </a:ext>
                </a:extLst>
              </p:cNvPr>
              <p:cNvSpPr txBox="1"/>
              <p:nvPr/>
            </p:nvSpPr>
            <p:spPr>
              <a:xfrm>
                <a:off x="704844" y="5780837"/>
                <a:ext cx="624498" cy="161519"/>
              </a:xfrm>
              <a:prstGeom prst="rect">
                <a:avLst/>
              </a:prstGeom>
              <a:noFill/>
            </p:spPr>
            <p:txBody>
              <a:bodyPr wrap="square" lIns="0" tIns="36576" rIns="0" bIns="0" rtlCol="0">
                <a:spAutoFit/>
              </a:bodyPr>
              <a:lstStyle/>
              <a:p>
                <a:pPr algn="ctr">
                  <a:buClr>
                    <a:schemeClr val="tx2"/>
                  </a:buClr>
                  <a:buSzPct val="80000"/>
                </a:pPr>
                <a:r>
                  <a:rPr lang="sk-SK" sz="900" dirty="0">
                    <a:solidFill>
                      <a:schemeClr val="accent2"/>
                    </a:solidFill>
                  </a:rPr>
                  <a:t>+63 %</a:t>
                </a:r>
                <a:endParaRPr lang="cs-CZ" sz="900" dirty="0">
                  <a:solidFill>
                    <a:schemeClr val="accent2"/>
                  </a:solidFill>
                </a:endParaRPr>
              </a:p>
            </p:txBody>
          </p:sp>
          <p:sp>
            <p:nvSpPr>
              <p:cNvPr id="38" name="TextBox 37">
                <a:extLst>
                  <a:ext uri="{FF2B5EF4-FFF2-40B4-BE49-F238E27FC236}">
                    <a16:creationId xmlns:a16="http://schemas.microsoft.com/office/drawing/2014/main" id="{835E6EF2-A224-D788-DCE4-C17290AF8C5C}"/>
                  </a:ext>
                </a:extLst>
              </p:cNvPr>
              <p:cNvSpPr txBox="1"/>
              <p:nvPr/>
            </p:nvSpPr>
            <p:spPr>
              <a:xfrm>
                <a:off x="2489644" y="5780837"/>
                <a:ext cx="624498" cy="161519"/>
              </a:xfrm>
              <a:prstGeom prst="rect">
                <a:avLst/>
              </a:prstGeom>
              <a:noFill/>
            </p:spPr>
            <p:txBody>
              <a:bodyPr wrap="square" lIns="0" tIns="36576" rIns="0" bIns="0" rtlCol="0">
                <a:spAutoFit/>
              </a:bodyPr>
              <a:lstStyle/>
              <a:p>
                <a:pPr algn="ctr">
                  <a:buClr>
                    <a:schemeClr val="tx2"/>
                  </a:buClr>
                  <a:buSzPct val="80000"/>
                </a:pPr>
                <a:r>
                  <a:rPr lang="sk-SK" sz="900" dirty="0">
                    <a:solidFill>
                      <a:schemeClr val="accent2"/>
                    </a:solidFill>
                  </a:rPr>
                  <a:t>+52 %</a:t>
                </a:r>
                <a:endParaRPr lang="cs-CZ" sz="900" dirty="0">
                  <a:solidFill>
                    <a:schemeClr val="accent2"/>
                  </a:solidFill>
                </a:endParaRPr>
              </a:p>
            </p:txBody>
          </p:sp>
          <p:sp>
            <p:nvSpPr>
              <p:cNvPr id="39" name="TextBox 38">
                <a:extLst>
                  <a:ext uri="{FF2B5EF4-FFF2-40B4-BE49-F238E27FC236}">
                    <a16:creationId xmlns:a16="http://schemas.microsoft.com/office/drawing/2014/main" id="{EDDB34C8-8C5B-1FD2-4A8F-4B4E8660B026}"/>
                  </a:ext>
                </a:extLst>
              </p:cNvPr>
              <p:cNvSpPr txBox="1"/>
              <p:nvPr/>
            </p:nvSpPr>
            <p:spPr>
              <a:xfrm>
                <a:off x="3378513" y="5780837"/>
                <a:ext cx="624498" cy="189856"/>
              </a:xfrm>
              <a:prstGeom prst="rect">
                <a:avLst/>
              </a:prstGeom>
              <a:noFill/>
            </p:spPr>
            <p:txBody>
              <a:bodyPr wrap="square" lIns="0" tIns="36576" rIns="0" bIns="0" rtlCol="0">
                <a:spAutoFit/>
              </a:bodyPr>
              <a:lstStyle/>
              <a:p>
                <a:pPr algn="ctr">
                  <a:buClr>
                    <a:schemeClr val="tx2"/>
                  </a:buClr>
                  <a:buSzPct val="80000"/>
                </a:pPr>
                <a:r>
                  <a:rPr lang="sk-SK" sz="1100" dirty="0">
                    <a:solidFill>
                      <a:schemeClr val="accent2"/>
                    </a:solidFill>
                  </a:rPr>
                  <a:t>+58 %</a:t>
                </a:r>
                <a:endParaRPr lang="cs-CZ" sz="1100" dirty="0">
                  <a:solidFill>
                    <a:schemeClr val="accent2"/>
                  </a:solidFill>
                </a:endParaRPr>
              </a:p>
            </p:txBody>
          </p:sp>
        </p:grpSp>
      </p:grpSp>
      <p:sp>
        <p:nvSpPr>
          <p:cNvPr id="41" name="TextBox 40">
            <a:extLst>
              <a:ext uri="{FF2B5EF4-FFF2-40B4-BE49-F238E27FC236}">
                <a16:creationId xmlns:a16="http://schemas.microsoft.com/office/drawing/2014/main" id="{8B83B6F5-4E15-CFA0-B027-EF9F13F009A3}"/>
              </a:ext>
            </a:extLst>
          </p:cNvPr>
          <p:cNvSpPr txBox="1"/>
          <p:nvPr/>
        </p:nvSpPr>
        <p:spPr>
          <a:xfrm>
            <a:off x="874115" y="4556989"/>
            <a:ext cx="2087283" cy="175433"/>
          </a:xfrm>
          <a:prstGeom prst="rect">
            <a:avLst/>
          </a:prstGeom>
          <a:noFill/>
        </p:spPr>
        <p:txBody>
          <a:bodyPr wrap="square" lIns="0" tIns="36576" rIns="0" bIns="0" rtlCol="0">
            <a:spAutoFit/>
          </a:bodyPr>
          <a:lstStyle/>
          <a:p>
            <a:pPr algn="ctr">
              <a:buClr>
                <a:schemeClr val="tx2"/>
              </a:buClr>
              <a:buSzPct val="80000"/>
            </a:pPr>
            <a:r>
              <a:rPr lang="cs-CZ" sz="900" dirty="0">
                <a:solidFill>
                  <a:schemeClr val="bg1"/>
                </a:solidFill>
              </a:rPr>
              <a:t>Sazba D02d (Kč/</a:t>
            </a:r>
            <a:r>
              <a:rPr lang="cs-CZ" sz="900" dirty="0" err="1">
                <a:solidFill>
                  <a:schemeClr val="bg1"/>
                </a:solidFill>
              </a:rPr>
              <a:t>MWh</a:t>
            </a:r>
            <a:r>
              <a:rPr lang="cs-CZ" sz="900" dirty="0">
                <a:solidFill>
                  <a:schemeClr val="bg1"/>
                </a:solidFill>
              </a:rPr>
              <a:t>)</a:t>
            </a:r>
          </a:p>
        </p:txBody>
      </p:sp>
      <p:grpSp>
        <p:nvGrpSpPr>
          <p:cNvPr id="43" name="Group 42">
            <a:extLst>
              <a:ext uri="{FF2B5EF4-FFF2-40B4-BE49-F238E27FC236}">
                <a16:creationId xmlns:a16="http://schemas.microsoft.com/office/drawing/2014/main" id="{5679C154-AE63-A29A-739F-064D92AE383D}"/>
              </a:ext>
            </a:extLst>
          </p:cNvPr>
          <p:cNvGrpSpPr/>
          <p:nvPr/>
        </p:nvGrpSpPr>
        <p:grpSpPr>
          <a:xfrm>
            <a:off x="6263428" y="1797550"/>
            <a:ext cx="2520000" cy="2717138"/>
            <a:chOff x="3399175" y="3181351"/>
            <a:chExt cx="2520000" cy="2717138"/>
          </a:xfrm>
        </p:grpSpPr>
        <p:grpSp>
          <p:nvGrpSpPr>
            <p:cNvPr id="18" name="Group 17">
              <a:extLst>
                <a:ext uri="{FF2B5EF4-FFF2-40B4-BE49-F238E27FC236}">
                  <a16:creationId xmlns:a16="http://schemas.microsoft.com/office/drawing/2014/main" id="{85B9F815-B04D-C6F4-CD6A-B76238B0B440}"/>
                </a:ext>
              </a:extLst>
            </p:cNvPr>
            <p:cNvGrpSpPr/>
            <p:nvPr/>
          </p:nvGrpSpPr>
          <p:grpSpPr>
            <a:xfrm>
              <a:off x="3471829" y="5692279"/>
              <a:ext cx="2355431" cy="206210"/>
              <a:chOff x="772219" y="5780837"/>
              <a:chExt cx="3155549" cy="199764"/>
            </a:xfrm>
          </p:grpSpPr>
          <p:sp>
            <p:nvSpPr>
              <p:cNvPr id="19" name="TextBox 18">
                <a:extLst>
                  <a:ext uri="{FF2B5EF4-FFF2-40B4-BE49-F238E27FC236}">
                    <a16:creationId xmlns:a16="http://schemas.microsoft.com/office/drawing/2014/main" id="{5241F1E0-2C3B-9900-9093-32DFCAD73E7C}"/>
                  </a:ext>
                </a:extLst>
              </p:cNvPr>
              <p:cNvSpPr txBox="1"/>
              <p:nvPr/>
            </p:nvSpPr>
            <p:spPr>
              <a:xfrm>
                <a:off x="1590754" y="5780837"/>
                <a:ext cx="624498" cy="175433"/>
              </a:xfrm>
              <a:prstGeom prst="rect">
                <a:avLst/>
              </a:prstGeom>
              <a:noFill/>
            </p:spPr>
            <p:txBody>
              <a:bodyPr wrap="square" lIns="0" tIns="36576" rIns="0" bIns="0" rtlCol="0">
                <a:spAutoFit/>
              </a:bodyPr>
              <a:lstStyle/>
              <a:p>
                <a:pPr algn="ctr">
                  <a:buClr>
                    <a:schemeClr val="tx2"/>
                  </a:buClr>
                  <a:buSzPct val="80000"/>
                </a:pPr>
                <a:r>
                  <a:rPr lang="sk-SK" sz="900" dirty="0">
                    <a:solidFill>
                      <a:schemeClr val="accent2"/>
                    </a:solidFill>
                  </a:rPr>
                  <a:t>+361 %</a:t>
                </a:r>
                <a:endParaRPr lang="cs-CZ" sz="900" dirty="0">
                  <a:solidFill>
                    <a:schemeClr val="accent2"/>
                  </a:solidFill>
                </a:endParaRPr>
              </a:p>
            </p:txBody>
          </p:sp>
          <p:sp>
            <p:nvSpPr>
              <p:cNvPr id="20" name="TextBox 19">
                <a:extLst>
                  <a:ext uri="{FF2B5EF4-FFF2-40B4-BE49-F238E27FC236}">
                    <a16:creationId xmlns:a16="http://schemas.microsoft.com/office/drawing/2014/main" id="{D5FAA1EB-A662-59E5-FEB4-4ECAFF4B1370}"/>
                  </a:ext>
                </a:extLst>
              </p:cNvPr>
              <p:cNvSpPr txBox="1"/>
              <p:nvPr/>
            </p:nvSpPr>
            <p:spPr>
              <a:xfrm>
                <a:off x="772219" y="5780837"/>
                <a:ext cx="624498" cy="175433"/>
              </a:xfrm>
              <a:prstGeom prst="rect">
                <a:avLst/>
              </a:prstGeom>
              <a:noFill/>
            </p:spPr>
            <p:txBody>
              <a:bodyPr wrap="square" lIns="0" tIns="36576" rIns="0" bIns="0" rtlCol="0">
                <a:spAutoFit/>
              </a:bodyPr>
              <a:lstStyle/>
              <a:p>
                <a:pPr algn="ctr">
                  <a:buClr>
                    <a:schemeClr val="tx2"/>
                  </a:buClr>
                  <a:buSzPct val="80000"/>
                </a:pPr>
                <a:r>
                  <a:rPr lang="sk-SK" sz="900" dirty="0">
                    <a:solidFill>
                      <a:schemeClr val="accent2"/>
                    </a:solidFill>
                  </a:rPr>
                  <a:t>+377 %</a:t>
                </a:r>
                <a:endParaRPr lang="cs-CZ" sz="900" dirty="0">
                  <a:solidFill>
                    <a:schemeClr val="accent2"/>
                  </a:solidFill>
                </a:endParaRPr>
              </a:p>
            </p:txBody>
          </p:sp>
          <p:sp>
            <p:nvSpPr>
              <p:cNvPr id="21" name="TextBox 20">
                <a:extLst>
                  <a:ext uri="{FF2B5EF4-FFF2-40B4-BE49-F238E27FC236}">
                    <a16:creationId xmlns:a16="http://schemas.microsoft.com/office/drawing/2014/main" id="{CFCED861-A586-3D14-227D-9D3177B42A2D}"/>
                  </a:ext>
                </a:extLst>
              </p:cNvPr>
              <p:cNvSpPr txBox="1"/>
              <p:nvPr/>
            </p:nvSpPr>
            <p:spPr>
              <a:xfrm>
                <a:off x="2405156" y="5780837"/>
                <a:ext cx="624498" cy="175433"/>
              </a:xfrm>
              <a:prstGeom prst="rect">
                <a:avLst/>
              </a:prstGeom>
              <a:noFill/>
            </p:spPr>
            <p:txBody>
              <a:bodyPr wrap="square" lIns="0" tIns="36576" rIns="0" bIns="0" rtlCol="0">
                <a:spAutoFit/>
              </a:bodyPr>
              <a:lstStyle/>
              <a:p>
                <a:pPr algn="ctr">
                  <a:buClr>
                    <a:schemeClr val="tx2"/>
                  </a:buClr>
                  <a:buSzPct val="80000"/>
                </a:pPr>
                <a:r>
                  <a:rPr lang="sk-SK" sz="900" dirty="0">
                    <a:solidFill>
                      <a:schemeClr val="accent2"/>
                    </a:solidFill>
                  </a:rPr>
                  <a:t>+368 %</a:t>
                </a:r>
                <a:endParaRPr lang="cs-CZ" sz="900" dirty="0">
                  <a:solidFill>
                    <a:schemeClr val="accent2"/>
                  </a:solidFill>
                </a:endParaRPr>
              </a:p>
            </p:txBody>
          </p:sp>
          <p:sp>
            <p:nvSpPr>
              <p:cNvPr id="22" name="TextBox 21">
                <a:extLst>
                  <a:ext uri="{FF2B5EF4-FFF2-40B4-BE49-F238E27FC236}">
                    <a16:creationId xmlns:a16="http://schemas.microsoft.com/office/drawing/2014/main" id="{64621CD8-2376-B64E-56D9-80285AA86F76}"/>
                  </a:ext>
                </a:extLst>
              </p:cNvPr>
              <p:cNvSpPr txBox="1"/>
              <p:nvPr/>
            </p:nvSpPr>
            <p:spPr>
              <a:xfrm>
                <a:off x="3238032" y="5780837"/>
                <a:ext cx="689736" cy="199764"/>
              </a:xfrm>
              <a:prstGeom prst="rect">
                <a:avLst/>
              </a:prstGeom>
              <a:noFill/>
            </p:spPr>
            <p:txBody>
              <a:bodyPr wrap="square" lIns="0" tIns="36576" rIns="0" bIns="0" rtlCol="0">
                <a:spAutoFit/>
              </a:bodyPr>
              <a:lstStyle/>
              <a:p>
                <a:pPr algn="ctr">
                  <a:buClr>
                    <a:schemeClr val="tx2"/>
                  </a:buClr>
                  <a:buSzPct val="80000"/>
                </a:pPr>
                <a:r>
                  <a:rPr lang="sk-SK" sz="1100" dirty="0">
                    <a:solidFill>
                      <a:schemeClr val="accent2"/>
                    </a:solidFill>
                  </a:rPr>
                  <a:t>+368 %</a:t>
                </a:r>
                <a:endParaRPr lang="cs-CZ" sz="1100" dirty="0">
                  <a:solidFill>
                    <a:schemeClr val="accent2"/>
                  </a:solidFill>
                </a:endParaRPr>
              </a:p>
            </p:txBody>
          </p:sp>
        </p:grpSp>
        <p:graphicFrame>
          <p:nvGraphicFramePr>
            <p:cNvPr id="28" name="Columns_clustered - 1">
              <a:extLst>
                <a:ext uri="{FF2B5EF4-FFF2-40B4-BE49-F238E27FC236}">
                  <a16:creationId xmlns:a16="http://schemas.microsoft.com/office/drawing/2014/main" id="{AE36D07E-3D47-C51E-8141-06D9082771AC}"/>
                </a:ext>
              </a:extLst>
            </p:cNvPr>
            <p:cNvGraphicFramePr>
              <a:graphicFrameLocks noChangeAspect="1"/>
            </p:cNvGraphicFramePr>
            <p:nvPr>
              <p:extLst>
                <p:ext uri="{D42A27DB-BD31-4B8C-83A1-F6EECF244321}">
                  <p14:modId xmlns:p14="http://schemas.microsoft.com/office/powerpoint/2010/main" val="1470129807"/>
                </p:ext>
              </p:extLst>
            </p:nvPr>
          </p:nvGraphicFramePr>
          <p:xfrm>
            <a:off x="3399175" y="3181351"/>
            <a:ext cx="2520000" cy="2520001"/>
          </p:xfrm>
          <a:graphic>
            <a:graphicData uri="http://schemas.openxmlformats.org/drawingml/2006/chart">
              <c:chart xmlns:c="http://schemas.openxmlformats.org/drawingml/2006/chart" xmlns:r="http://schemas.openxmlformats.org/officeDocument/2006/relationships" r:id="rId5"/>
            </a:graphicData>
          </a:graphic>
        </p:graphicFrame>
      </p:grpSp>
      <p:sp>
        <p:nvSpPr>
          <p:cNvPr id="46" name="TextBox 45">
            <a:extLst>
              <a:ext uri="{FF2B5EF4-FFF2-40B4-BE49-F238E27FC236}">
                <a16:creationId xmlns:a16="http://schemas.microsoft.com/office/drawing/2014/main" id="{CB2FB144-01F9-18E4-C44A-5AA3E53E6BFD}"/>
              </a:ext>
            </a:extLst>
          </p:cNvPr>
          <p:cNvSpPr txBox="1"/>
          <p:nvPr/>
        </p:nvSpPr>
        <p:spPr>
          <a:xfrm>
            <a:off x="6534067" y="4556989"/>
            <a:ext cx="1998604" cy="313932"/>
          </a:xfrm>
          <a:prstGeom prst="rect">
            <a:avLst/>
          </a:prstGeom>
          <a:noFill/>
        </p:spPr>
        <p:txBody>
          <a:bodyPr wrap="square" lIns="0" tIns="36576" rIns="0" bIns="0" rtlCol="0">
            <a:spAutoFit/>
          </a:bodyPr>
          <a:lstStyle/>
          <a:p>
            <a:pPr algn="ctr">
              <a:buClr>
                <a:schemeClr val="tx2"/>
              </a:buClr>
              <a:buSzPct val="80000"/>
            </a:pPr>
            <a:r>
              <a:rPr lang="cs-CZ" sz="900" dirty="0">
                <a:solidFill>
                  <a:schemeClr val="bg1"/>
                </a:solidFill>
              </a:rPr>
              <a:t>Kombinovaná </a:t>
            </a:r>
            <a:r>
              <a:rPr lang="en-US" sz="900" dirty="0">
                <a:solidFill>
                  <a:schemeClr val="bg1"/>
                </a:solidFill>
              </a:rPr>
              <a:t>max. </a:t>
            </a:r>
            <a:r>
              <a:rPr lang="cs-CZ" sz="900" dirty="0" err="1">
                <a:solidFill>
                  <a:schemeClr val="bg1"/>
                </a:solidFill>
              </a:rPr>
              <a:t>reg</a:t>
            </a:r>
            <a:r>
              <a:rPr lang="cs-CZ" sz="900" dirty="0">
                <a:solidFill>
                  <a:schemeClr val="bg1"/>
                </a:solidFill>
              </a:rPr>
              <a:t>. cena</a:t>
            </a:r>
            <a:r>
              <a:rPr lang="en-US" sz="900" dirty="0">
                <a:solidFill>
                  <a:schemeClr val="bg1"/>
                </a:solidFill>
              </a:rPr>
              <a:t>*</a:t>
            </a:r>
            <a:r>
              <a:rPr lang="cs-CZ" sz="900" dirty="0">
                <a:solidFill>
                  <a:schemeClr val="bg1"/>
                </a:solidFill>
              </a:rPr>
              <a:t> (Kč/</a:t>
            </a:r>
            <a:r>
              <a:rPr lang="cs-CZ" sz="900" dirty="0" err="1">
                <a:solidFill>
                  <a:schemeClr val="bg1"/>
                </a:solidFill>
              </a:rPr>
              <a:t>MWh</a:t>
            </a:r>
            <a:r>
              <a:rPr lang="cs-CZ" sz="900" dirty="0">
                <a:solidFill>
                  <a:schemeClr val="bg1"/>
                </a:solidFill>
              </a:rPr>
              <a:t>)</a:t>
            </a:r>
          </a:p>
        </p:txBody>
      </p:sp>
      <p:grpSp>
        <p:nvGrpSpPr>
          <p:cNvPr id="44" name="Group 43">
            <a:extLst>
              <a:ext uri="{FF2B5EF4-FFF2-40B4-BE49-F238E27FC236}">
                <a16:creationId xmlns:a16="http://schemas.microsoft.com/office/drawing/2014/main" id="{0D78114E-7F46-7401-5E81-2B5B655706B3}"/>
              </a:ext>
            </a:extLst>
          </p:cNvPr>
          <p:cNvGrpSpPr/>
          <p:nvPr/>
        </p:nvGrpSpPr>
        <p:grpSpPr>
          <a:xfrm>
            <a:off x="9066263" y="1806259"/>
            <a:ext cx="2520000" cy="2706401"/>
            <a:chOff x="6099175" y="3181351"/>
            <a:chExt cx="2520000" cy="2706401"/>
          </a:xfrm>
        </p:grpSpPr>
        <p:graphicFrame>
          <p:nvGraphicFramePr>
            <p:cNvPr id="9" name="Columns_clustered - 2">
              <a:extLst>
                <a:ext uri="{FF2B5EF4-FFF2-40B4-BE49-F238E27FC236}">
                  <a16:creationId xmlns:a16="http://schemas.microsoft.com/office/drawing/2014/main" id="{8F9FF69A-4F8B-B720-4C1E-2EB0B4751D1A}"/>
                </a:ext>
              </a:extLst>
            </p:cNvPr>
            <p:cNvGraphicFramePr>
              <a:graphicFrameLocks noChangeAspect="1"/>
            </p:cNvGraphicFramePr>
            <p:nvPr>
              <p:extLst>
                <p:ext uri="{D42A27DB-BD31-4B8C-83A1-F6EECF244321}">
                  <p14:modId xmlns:p14="http://schemas.microsoft.com/office/powerpoint/2010/main" val="217996081"/>
                </p:ext>
              </p:extLst>
            </p:nvPr>
          </p:nvGraphicFramePr>
          <p:xfrm>
            <a:off x="6099175" y="3181351"/>
            <a:ext cx="2520000" cy="2520000"/>
          </p:xfrm>
          <a:graphic>
            <a:graphicData uri="http://schemas.openxmlformats.org/drawingml/2006/chart">
              <c:chart xmlns:c="http://schemas.openxmlformats.org/drawingml/2006/chart" xmlns:r="http://schemas.openxmlformats.org/officeDocument/2006/relationships" r:id="rId6"/>
            </a:graphicData>
          </a:graphic>
        </p:graphicFrame>
        <p:grpSp>
          <p:nvGrpSpPr>
            <p:cNvPr id="23" name="Group 22">
              <a:extLst>
                <a:ext uri="{FF2B5EF4-FFF2-40B4-BE49-F238E27FC236}">
                  <a16:creationId xmlns:a16="http://schemas.microsoft.com/office/drawing/2014/main" id="{9A70A84F-390F-D728-B20E-C337EF08C9FF}"/>
                </a:ext>
              </a:extLst>
            </p:cNvPr>
            <p:cNvGrpSpPr/>
            <p:nvPr/>
          </p:nvGrpSpPr>
          <p:grpSpPr>
            <a:xfrm>
              <a:off x="6191092" y="5681542"/>
              <a:ext cx="2336165" cy="206210"/>
              <a:chOff x="641878" y="5780837"/>
              <a:chExt cx="3410262" cy="188584"/>
            </a:xfrm>
          </p:grpSpPr>
          <p:sp>
            <p:nvSpPr>
              <p:cNvPr id="24" name="TextBox 23">
                <a:extLst>
                  <a:ext uri="{FF2B5EF4-FFF2-40B4-BE49-F238E27FC236}">
                    <a16:creationId xmlns:a16="http://schemas.microsoft.com/office/drawing/2014/main" id="{1549F2BC-D2A5-4AB2-F3D0-340D8608F8CB}"/>
                  </a:ext>
                </a:extLst>
              </p:cNvPr>
              <p:cNvSpPr txBox="1"/>
              <p:nvPr/>
            </p:nvSpPr>
            <p:spPr>
              <a:xfrm>
                <a:off x="1526330" y="5780837"/>
                <a:ext cx="624498" cy="160438"/>
              </a:xfrm>
              <a:prstGeom prst="rect">
                <a:avLst/>
              </a:prstGeom>
              <a:noFill/>
            </p:spPr>
            <p:txBody>
              <a:bodyPr wrap="square" lIns="0" tIns="36576" rIns="0" bIns="0" rtlCol="0">
                <a:spAutoFit/>
              </a:bodyPr>
              <a:lstStyle/>
              <a:p>
                <a:pPr algn="ctr">
                  <a:buClr>
                    <a:schemeClr val="tx2"/>
                  </a:buClr>
                  <a:buSzPct val="80000"/>
                </a:pPr>
                <a:r>
                  <a:rPr lang="sk-SK" sz="900" dirty="0">
                    <a:solidFill>
                      <a:schemeClr val="accent2"/>
                    </a:solidFill>
                  </a:rPr>
                  <a:t>+371 %</a:t>
                </a:r>
                <a:endParaRPr lang="cs-CZ" sz="900" dirty="0">
                  <a:solidFill>
                    <a:schemeClr val="accent2"/>
                  </a:solidFill>
                </a:endParaRPr>
              </a:p>
            </p:txBody>
          </p:sp>
          <p:sp>
            <p:nvSpPr>
              <p:cNvPr id="25" name="TextBox 24">
                <a:extLst>
                  <a:ext uri="{FF2B5EF4-FFF2-40B4-BE49-F238E27FC236}">
                    <a16:creationId xmlns:a16="http://schemas.microsoft.com/office/drawing/2014/main" id="{BA486F06-87C3-8880-59C4-01F857D4665E}"/>
                  </a:ext>
                </a:extLst>
              </p:cNvPr>
              <p:cNvSpPr txBox="1"/>
              <p:nvPr/>
            </p:nvSpPr>
            <p:spPr>
              <a:xfrm>
                <a:off x="641878" y="5780837"/>
                <a:ext cx="624498" cy="160438"/>
              </a:xfrm>
              <a:prstGeom prst="rect">
                <a:avLst/>
              </a:prstGeom>
              <a:noFill/>
            </p:spPr>
            <p:txBody>
              <a:bodyPr wrap="square" lIns="0" tIns="36576" rIns="0" bIns="0" rtlCol="0">
                <a:spAutoFit/>
              </a:bodyPr>
              <a:lstStyle/>
              <a:p>
                <a:pPr algn="ctr">
                  <a:buClr>
                    <a:schemeClr val="tx2"/>
                  </a:buClr>
                  <a:buSzPct val="80000"/>
                </a:pPr>
                <a:r>
                  <a:rPr lang="sk-SK" sz="900" dirty="0">
                    <a:solidFill>
                      <a:schemeClr val="accent2"/>
                    </a:solidFill>
                  </a:rPr>
                  <a:t>+400 %</a:t>
                </a:r>
                <a:endParaRPr lang="cs-CZ" sz="900" dirty="0">
                  <a:solidFill>
                    <a:schemeClr val="accent2"/>
                  </a:solidFill>
                </a:endParaRPr>
              </a:p>
            </p:txBody>
          </p:sp>
          <p:sp>
            <p:nvSpPr>
              <p:cNvPr id="26" name="TextBox 25">
                <a:extLst>
                  <a:ext uri="{FF2B5EF4-FFF2-40B4-BE49-F238E27FC236}">
                    <a16:creationId xmlns:a16="http://schemas.microsoft.com/office/drawing/2014/main" id="{453269F7-7A74-6BAD-B559-2BE0F3A2191A}"/>
                  </a:ext>
                </a:extLst>
              </p:cNvPr>
              <p:cNvSpPr txBox="1"/>
              <p:nvPr/>
            </p:nvSpPr>
            <p:spPr>
              <a:xfrm>
                <a:off x="2427911" y="5780837"/>
                <a:ext cx="624498" cy="160438"/>
              </a:xfrm>
              <a:prstGeom prst="rect">
                <a:avLst/>
              </a:prstGeom>
              <a:noFill/>
            </p:spPr>
            <p:txBody>
              <a:bodyPr wrap="square" lIns="0" tIns="36576" rIns="0" bIns="0" rtlCol="0">
                <a:spAutoFit/>
              </a:bodyPr>
              <a:lstStyle/>
              <a:p>
                <a:pPr algn="ctr">
                  <a:buClr>
                    <a:schemeClr val="tx2"/>
                  </a:buClr>
                  <a:buSzPct val="80000"/>
                </a:pPr>
                <a:r>
                  <a:rPr lang="sk-SK" sz="900" dirty="0">
                    <a:solidFill>
                      <a:schemeClr val="accent2"/>
                    </a:solidFill>
                  </a:rPr>
                  <a:t>+376 %</a:t>
                </a:r>
                <a:endParaRPr lang="cs-CZ" sz="900" dirty="0">
                  <a:solidFill>
                    <a:schemeClr val="accent2"/>
                  </a:solidFill>
                </a:endParaRPr>
              </a:p>
            </p:txBody>
          </p:sp>
          <p:sp>
            <p:nvSpPr>
              <p:cNvPr id="27" name="TextBox 26">
                <a:extLst>
                  <a:ext uri="{FF2B5EF4-FFF2-40B4-BE49-F238E27FC236}">
                    <a16:creationId xmlns:a16="http://schemas.microsoft.com/office/drawing/2014/main" id="{655A6E49-9A7E-364C-1672-480BEF35D588}"/>
                  </a:ext>
                </a:extLst>
              </p:cNvPr>
              <p:cNvSpPr txBox="1"/>
              <p:nvPr/>
            </p:nvSpPr>
            <p:spPr>
              <a:xfrm>
                <a:off x="3322616" y="5780837"/>
                <a:ext cx="729524" cy="188584"/>
              </a:xfrm>
              <a:prstGeom prst="rect">
                <a:avLst/>
              </a:prstGeom>
              <a:noFill/>
            </p:spPr>
            <p:txBody>
              <a:bodyPr wrap="square" lIns="0" tIns="36576" rIns="0" bIns="0" rtlCol="0">
                <a:spAutoFit/>
              </a:bodyPr>
              <a:lstStyle/>
              <a:p>
                <a:pPr algn="ctr">
                  <a:buClr>
                    <a:schemeClr val="tx2"/>
                  </a:buClr>
                  <a:buSzPct val="80000"/>
                </a:pPr>
                <a:r>
                  <a:rPr lang="sk-SK" sz="1100" dirty="0">
                    <a:solidFill>
                      <a:schemeClr val="accent2"/>
                    </a:solidFill>
                  </a:rPr>
                  <a:t>+382 %</a:t>
                </a:r>
                <a:endParaRPr lang="cs-CZ" sz="1100" dirty="0">
                  <a:solidFill>
                    <a:schemeClr val="accent2"/>
                  </a:solidFill>
                </a:endParaRPr>
              </a:p>
            </p:txBody>
          </p:sp>
        </p:grpSp>
      </p:grpSp>
      <p:sp>
        <p:nvSpPr>
          <p:cNvPr id="47" name="TextBox 46">
            <a:extLst>
              <a:ext uri="{FF2B5EF4-FFF2-40B4-BE49-F238E27FC236}">
                <a16:creationId xmlns:a16="http://schemas.microsoft.com/office/drawing/2014/main" id="{BC3235AB-D02C-AFC3-3892-0F6765DEFCEB}"/>
              </a:ext>
            </a:extLst>
          </p:cNvPr>
          <p:cNvSpPr txBox="1"/>
          <p:nvPr/>
        </p:nvSpPr>
        <p:spPr>
          <a:xfrm>
            <a:off x="9372083" y="4556989"/>
            <a:ext cx="1897447" cy="313932"/>
          </a:xfrm>
          <a:prstGeom prst="rect">
            <a:avLst/>
          </a:prstGeom>
          <a:noFill/>
        </p:spPr>
        <p:txBody>
          <a:bodyPr wrap="square" lIns="0" tIns="36576" rIns="0" bIns="0" rtlCol="0">
            <a:spAutoFit/>
          </a:bodyPr>
          <a:lstStyle/>
          <a:p>
            <a:pPr algn="ctr">
              <a:buClr>
                <a:schemeClr val="tx2"/>
              </a:buClr>
              <a:buSzPct val="80000"/>
            </a:pPr>
            <a:r>
              <a:rPr lang="cs-CZ" sz="900" dirty="0">
                <a:solidFill>
                  <a:schemeClr val="bg1"/>
                </a:solidFill>
              </a:rPr>
              <a:t>Kombinovaná </a:t>
            </a:r>
            <a:r>
              <a:rPr lang="en-US" sz="900" dirty="0">
                <a:solidFill>
                  <a:schemeClr val="bg1"/>
                </a:solidFill>
              </a:rPr>
              <a:t>max.</a:t>
            </a:r>
            <a:r>
              <a:rPr lang="cs-CZ" sz="900" dirty="0">
                <a:solidFill>
                  <a:schemeClr val="bg1"/>
                </a:solidFill>
              </a:rPr>
              <a:t> </a:t>
            </a:r>
            <a:r>
              <a:rPr lang="cs-CZ" sz="900" dirty="0" err="1">
                <a:solidFill>
                  <a:schemeClr val="bg1"/>
                </a:solidFill>
              </a:rPr>
              <a:t>reg</a:t>
            </a:r>
            <a:r>
              <a:rPr lang="cs-CZ" sz="900" dirty="0">
                <a:solidFill>
                  <a:schemeClr val="bg1"/>
                </a:solidFill>
              </a:rPr>
              <a:t>.</a:t>
            </a:r>
            <a:r>
              <a:rPr lang="en-US" sz="900" dirty="0">
                <a:solidFill>
                  <a:schemeClr val="bg1"/>
                </a:solidFill>
              </a:rPr>
              <a:t> </a:t>
            </a:r>
            <a:r>
              <a:rPr lang="cs-CZ" sz="900" dirty="0">
                <a:solidFill>
                  <a:schemeClr val="bg1"/>
                </a:solidFill>
              </a:rPr>
              <a:t>cena</a:t>
            </a:r>
            <a:r>
              <a:rPr lang="en-US" sz="900" dirty="0">
                <a:solidFill>
                  <a:schemeClr val="bg1"/>
                </a:solidFill>
              </a:rPr>
              <a:t>*</a:t>
            </a:r>
            <a:br>
              <a:rPr lang="en-US" sz="900" dirty="0">
                <a:solidFill>
                  <a:schemeClr val="bg1"/>
                </a:solidFill>
              </a:rPr>
            </a:br>
            <a:r>
              <a:rPr lang="cs-CZ" sz="900" dirty="0">
                <a:solidFill>
                  <a:schemeClr val="bg1"/>
                </a:solidFill>
              </a:rPr>
              <a:t>(Kč/</a:t>
            </a:r>
            <a:r>
              <a:rPr lang="cs-CZ" sz="900" dirty="0" err="1">
                <a:solidFill>
                  <a:schemeClr val="bg1"/>
                </a:solidFill>
              </a:rPr>
              <a:t>MWh</a:t>
            </a:r>
            <a:r>
              <a:rPr lang="cs-CZ" sz="900" dirty="0">
                <a:solidFill>
                  <a:schemeClr val="bg1"/>
                </a:solidFill>
              </a:rPr>
              <a:t>)</a:t>
            </a:r>
          </a:p>
        </p:txBody>
      </p:sp>
      <p:cxnSp>
        <p:nvCxnSpPr>
          <p:cNvPr id="54" name="Straight Connector 53">
            <a:extLst>
              <a:ext uri="{FF2B5EF4-FFF2-40B4-BE49-F238E27FC236}">
                <a16:creationId xmlns:a16="http://schemas.microsoft.com/office/drawing/2014/main" id="{E4D520AF-69EA-4242-BEA7-C70BBE7D36F1}"/>
              </a:ext>
            </a:extLst>
          </p:cNvPr>
          <p:cNvCxnSpPr>
            <a:cxnSpLocks/>
          </p:cNvCxnSpPr>
          <p:nvPr/>
        </p:nvCxnSpPr>
        <p:spPr>
          <a:xfrm>
            <a:off x="6122010" y="1677138"/>
            <a:ext cx="0" cy="3744000"/>
          </a:xfrm>
          <a:prstGeom prst="line">
            <a:avLst/>
          </a:prstGeom>
          <a:ln w="9525">
            <a:solidFill>
              <a:schemeClr val="tx2"/>
            </a:solidFill>
            <a:prstDash val="lgDash"/>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8372C31-2748-BA00-3C4A-FB03A0551176}"/>
              </a:ext>
            </a:extLst>
          </p:cNvPr>
          <p:cNvCxnSpPr>
            <a:cxnSpLocks/>
          </p:cNvCxnSpPr>
          <p:nvPr/>
        </p:nvCxnSpPr>
        <p:spPr>
          <a:xfrm>
            <a:off x="8924846" y="1677138"/>
            <a:ext cx="0" cy="3744000"/>
          </a:xfrm>
          <a:prstGeom prst="line">
            <a:avLst/>
          </a:prstGeom>
          <a:ln w="9525">
            <a:solidFill>
              <a:schemeClr val="tx2"/>
            </a:solidFill>
            <a:prstDash val="lgDash"/>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C43D71F-F427-B5E1-A391-689B2A41BE47}"/>
              </a:ext>
            </a:extLst>
          </p:cNvPr>
          <p:cNvCxnSpPr>
            <a:cxnSpLocks/>
          </p:cNvCxnSpPr>
          <p:nvPr/>
        </p:nvCxnSpPr>
        <p:spPr>
          <a:xfrm>
            <a:off x="3319174" y="1677138"/>
            <a:ext cx="0" cy="3744000"/>
          </a:xfrm>
          <a:prstGeom prst="line">
            <a:avLst/>
          </a:prstGeom>
          <a:ln w="9525">
            <a:solidFill>
              <a:schemeClr val="tx2"/>
            </a:solidFill>
            <a:prstDash val="lgDash"/>
            <a:tailEnd type="none"/>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58EB9C16-19A4-F3B0-985A-EC38E54E938E}"/>
              </a:ext>
            </a:extLst>
          </p:cNvPr>
          <p:cNvGrpSpPr/>
          <p:nvPr/>
        </p:nvGrpSpPr>
        <p:grpSpPr>
          <a:xfrm>
            <a:off x="5500986" y="1063381"/>
            <a:ext cx="1368801" cy="221599"/>
            <a:chOff x="4273758" y="5912650"/>
            <a:chExt cx="1368801" cy="221599"/>
          </a:xfrm>
        </p:grpSpPr>
        <p:grpSp>
          <p:nvGrpSpPr>
            <p:cNvPr id="48" name="Group 47">
              <a:extLst>
                <a:ext uri="{FF2B5EF4-FFF2-40B4-BE49-F238E27FC236}">
                  <a16:creationId xmlns:a16="http://schemas.microsoft.com/office/drawing/2014/main" id="{F6A7646C-6815-4171-6B08-684ACD8A3DAC}"/>
                </a:ext>
              </a:extLst>
            </p:cNvPr>
            <p:cNvGrpSpPr/>
            <p:nvPr/>
          </p:nvGrpSpPr>
          <p:grpSpPr>
            <a:xfrm>
              <a:off x="4273758" y="5912650"/>
              <a:ext cx="595909" cy="221599"/>
              <a:chOff x="4273758" y="5912650"/>
              <a:chExt cx="595909" cy="221599"/>
            </a:xfrm>
          </p:grpSpPr>
          <p:sp>
            <p:nvSpPr>
              <p:cNvPr id="30" name="TextBox 29">
                <a:extLst>
                  <a:ext uri="{FF2B5EF4-FFF2-40B4-BE49-F238E27FC236}">
                    <a16:creationId xmlns:a16="http://schemas.microsoft.com/office/drawing/2014/main" id="{5647C286-62C6-2376-24A7-DCEAFB5F4A4E}"/>
                  </a:ext>
                </a:extLst>
              </p:cNvPr>
              <p:cNvSpPr txBox="1"/>
              <p:nvPr/>
            </p:nvSpPr>
            <p:spPr>
              <a:xfrm>
                <a:off x="4378390" y="5912650"/>
                <a:ext cx="491277" cy="221599"/>
              </a:xfrm>
              <a:prstGeom prst="rect">
                <a:avLst/>
              </a:prstGeom>
              <a:noFill/>
            </p:spPr>
            <p:txBody>
              <a:bodyPr wrap="square" lIns="0" tIns="36576" rIns="0" bIns="0" rtlCol="0" anchor="ctr">
                <a:spAutoFit/>
              </a:bodyPr>
              <a:lstStyle/>
              <a:p>
                <a:pPr algn="ctr">
                  <a:buClr>
                    <a:schemeClr val="tx2"/>
                  </a:buClr>
                  <a:buSzPct val="80000"/>
                </a:pPr>
                <a:r>
                  <a:rPr lang="sk-SK" sz="1200" dirty="0">
                    <a:solidFill>
                      <a:schemeClr val="bg1"/>
                    </a:solidFill>
                  </a:rPr>
                  <a:t>2023</a:t>
                </a:r>
                <a:endParaRPr lang="cs-CZ" sz="1200" dirty="0">
                  <a:solidFill>
                    <a:schemeClr val="bg1"/>
                  </a:solidFill>
                </a:endParaRPr>
              </a:p>
            </p:txBody>
          </p:sp>
          <p:sp>
            <p:nvSpPr>
              <p:cNvPr id="31" name="Rectangle 30">
                <a:extLst>
                  <a:ext uri="{FF2B5EF4-FFF2-40B4-BE49-F238E27FC236}">
                    <a16:creationId xmlns:a16="http://schemas.microsoft.com/office/drawing/2014/main" id="{D0661DA4-5F53-A942-AA47-1A43AFC02A9F}"/>
                  </a:ext>
                </a:extLst>
              </p:cNvPr>
              <p:cNvSpPr/>
              <p:nvPr/>
            </p:nvSpPr>
            <p:spPr>
              <a:xfrm>
                <a:off x="4273758" y="5985479"/>
                <a:ext cx="110776" cy="110776"/>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cs-CZ" sz="1200" dirty="0" err="1">
                  <a:solidFill>
                    <a:schemeClr val="bg1"/>
                  </a:solidFill>
                </a:endParaRPr>
              </a:p>
            </p:txBody>
          </p:sp>
        </p:grpSp>
        <p:grpSp>
          <p:nvGrpSpPr>
            <p:cNvPr id="49" name="Group 48">
              <a:extLst>
                <a:ext uri="{FF2B5EF4-FFF2-40B4-BE49-F238E27FC236}">
                  <a16:creationId xmlns:a16="http://schemas.microsoft.com/office/drawing/2014/main" id="{06F6BA14-1000-AC63-FFC7-69A94D7CF576}"/>
                </a:ext>
              </a:extLst>
            </p:cNvPr>
            <p:cNvGrpSpPr/>
            <p:nvPr/>
          </p:nvGrpSpPr>
          <p:grpSpPr>
            <a:xfrm>
              <a:off x="5046650" y="5912650"/>
              <a:ext cx="595909" cy="221599"/>
              <a:chOff x="4273758" y="5912650"/>
              <a:chExt cx="595909" cy="221599"/>
            </a:xfrm>
          </p:grpSpPr>
          <p:sp>
            <p:nvSpPr>
              <p:cNvPr id="50" name="TextBox 49">
                <a:extLst>
                  <a:ext uri="{FF2B5EF4-FFF2-40B4-BE49-F238E27FC236}">
                    <a16:creationId xmlns:a16="http://schemas.microsoft.com/office/drawing/2014/main" id="{D1F4B24D-F950-B338-4307-A8E1B57783BA}"/>
                  </a:ext>
                </a:extLst>
              </p:cNvPr>
              <p:cNvSpPr txBox="1"/>
              <p:nvPr/>
            </p:nvSpPr>
            <p:spPr>
              <a:xfrm>
                <a:off x="4378390" y="5912650"/>
                <a:ext cx="491277" cy="221599"/>
              </a:xfrm>
              <a:prstGeom prst="rect">
                <a:avLst/>
              </a:prstGeom>
              <a:noFill/>
            </p:spPr>
            <p:txBody>
              <a:bodyPr wrap="square" lIns="0" tIns="36576" rIns="0" bIns="0" rtlCol="0" anchor="ctr">
                <a:spAutoFit/>
              </a:bodyPr>
              <a:lstStyle/>
              <a:p>
                <a:pPr algn="ctr">
                  <a:buClr>
                    <a:schemeClr val="tx2"/>
                  </a:buClr>
                  <a:buSzPct val="80000"/>
                </a:pPr>
                <a:r>
                  <a:rPr lang="sk-SK" sz="1200" dirty="0">
                    <a:solidFill>
                      <a:schemeClr val="bg1"/>
                    </a:solidFill>
                  </a:rPr>
                  <a:t>2024</a:t>
                </a:r>
                <a:endParaRPr lang="cs-CZ" sz="1200" dirty="0">
                  <a:solidFill>
                    <a:schemeClr val="bg1"/>
                  </a:solidFill>
                </a:endParaRPr>
              </a:p>
            </p:txBody>
          </p:sp>
          <p:sp>
            <p:nvSpPr>
              <p:cNvPr id="51" name="Rectangle 50">
                <a:extLst>
                  <a:ext uri="{FF2B5EF4-FFF2-40B4-BE49-F238E27FC236}">
                    <a16:creationId xmlns:a16="http://schemas.microsoft.com/office/drawing/2014/main" id="{6F743024-007D-4659-1F56-2D4EC097E198}"/>
                  </a:ext>
                </a:extLst>
              </p:cNvPr>
              <p:cNvSpPr/>
              <p:nvPr/>
            </p:nvSpPr>
            <p:spPr>
              <a:xfrm>
                <a:off x="4273758" y="5985479"/>
                <a:ext cx="110776" cy="110776"/>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cs-CZ" sz="1200" dirty="0" err="1">
                  <a:solidFill>
                    <a:schemeClr val="bg1"/>
                  </a:solidFill>
                </a:endParaRPr>
              </a:p>
            </p:txBody>
          </p:sp>
        </p:grpSp>
      </p:grpSp>
      <p:sp>
        <p:nvSpPr>
          <p:cNvPr id="8" name="TextBox 7">
            <a:extLst>
              <a:ext uri="{FF2B5EF4-FFF2-40B4-BE49-F238E27FC236}">
                <a16:creationId xmlns:a16="http://schemas.microsoft.com/office/drawing/2014/main" id="{1BA85B0F-CB1D-3DC5-8BB6-0ED6B5E91CA8}"/>
              </a:ext>
            </a:extLst>
          </p:cNvPr>
          <p:cNvSpPr txBox="1"/>
          <p:nvPr/>
        </p:nvSpPr>
        <p:spPr>
          <a:xfrm>
            <a:off x="6867369" y="1721581"/>
            <a:ext cx="1332000" cy="221599"/>
          </a:xfrm>
          <a:prstGeom prst="rect">
            <a:avLst/>
          </a:prstGeom>
          <a:noFill/>
        </p:spPr>
        <p:txBody>
          <a:bodyPr wrap="square" lIns="0" tIns="36576" rIns="0" bIns="0" rtlCol="0">
            <a:spAutoFit/>
          </a:bodyPr>
          <a:lstStyle/>
          <a:p>
            <a:pPr algn="ctr">
              <a:buClr>
                <a:schemeClr val="tx2"/>
              </a:buClr>
              <a:buSzPct val="80000"/>
            </a:pPr>
            <a:r>
              <a:rPr lang="cs-CZ" sz="1200" dirty="0">
                <a:solidFill>
                  <a:schemeClr val="tx2"/>
                </a:solidFill>
              </a:rPr>
              <a:t>VN</a:t>
            </a:r>
            <a:r>
              <a:rPr lang="en-US" sz="1200" dirty="0">
                <a:solidFill>
                  <a:schemeClr val="tx2"/>
                </a:solidFill>
              </a:rPr>
              <a:t>*</a:t>
            </a:r>
            <a:endParaRPr lang="cs-CZ" sz="1200" dirty="0">
              <a:solidFill>
                <a:schemeClr val="tx2"/>
              </a:solidFill>
            </a:endParaRPr>
          </a:p>
        </p:txBody>
      </p:sp>
      <p:sp>
        <p:nvSpPr>
          <p:cNvPr id="10" name="TextBox 9">
            <a:extLst>
              <a:ext uri="{FF2B5EF4-FFF2-40B4-BE49-F238E27FC236}">
                <a16:creationId xmlns:a16="http://schemas.microsoft.com/office/drawing/2014/main" id="{E4F46257-6EEA-ECCE-E7A8-4CFB977A15BD}"/>
              </a:ext>
            </a:extLst>
          </p:cNvPr>
          <p:cNvSpPr txBox="1"/>
          <p:nvPr/>
        </p:nvSpPr>
        <p:spPr>
          <a:xfrm>
            <a:off x="9660263" y="1721581"/>
            <a:ext cx="1332000" cy="221599"/>
          </a:xfrm>
          <a:prstGeom prst="rect">
            <a:avLst/>
          </a:prstGeom>
          <a:noFill/>
        </p:spPr>
        <p:txBody>
          <a:bodyPr wrap="square" lIns="0" tIns="36576" rIns="0" bIns="0" rtlCol="0">
            <a:spAutoFit/>
          </a:bodyPr>
          <a:lstStyle/>
          <a:p>
            <a:pPr algn="ctr">
              <a:buClr>
                <a:schemeClr val="tx2"/>
              </a:buClr>
              <a:buSzPct val="80000"/>
            </a:pPr>
            <a:r>
              <a:rPr lang="cs-CZ" sz="1200" dirty="0">
                <a:solidFill>
                  <a:schemeClr val="tx2"/>
                </a:solidFill>
              </a:rPr>
              <a:t>VVN</a:t>
            </a:r>
            <a:r>
              <a:rPr lang="en-US" sz="1200" dirty="0">
                <a:solidFill>
                  <a:schemeClr val="tx2"/>
                </a:solidFill>
              </a:rPr>
              <a:t>*</a:t>
            </a:r>
            <a:endParaRPr lang="cs-CZ" sz="1200" dirty="0">
              <a:solidFill>
                <a:schemeClr val="tx2"/>
              </a:solidFill>
            </a:endParaRPr>
          </a:p>
        </p:txBody>
      </p:sp>
      <p:sp>
        <p:nvSpPr>
          <p:cNvPr id="11" name="TextBox 10">
            <a:extLst>
              <a:ext uri="{FF2B5EF4-FFF2-40B4-BE49-F238E27FC236}">
                <a16:creationId xmlns:a16="http://schemas.microsoft.com/office/drawing/2014/main" id="{0EF2A382-34D7-019F-831C-7EDB85C3DA10}"/>
              </a:ext>
            </a:extLst>
          </p:cNvPr>
          <p:cNvSpPr txBox="1"/>
          <p:nvPr/>
        </p:nvSpPr>
        <p:spPr>
          <a:xfrm>
            <a:off x="4074475" y="1721581"/>
            <a:ext cx="1332000" cy="221599"/>
          </a:xfrm>
          <a:prstGeom prst="rect">
            <a:avLst/>
          </a:prstGeom>
          <a:noFill/>
        </p:spPr>
        <p:txBody>
          <a:bodyPr wrap="square" lIns="0" tIns="36576" rIns="0" bIns="0" rtlCol="0">
            <a:spAutoFit/>
          </a:bodyPr>
          <a:lstStyle/>
          <a:p>
            <a:pPr algn="ctr">
              <a:buClr>
                <a:schemeClr val="tx2"/>
              </a:buClr>
              <a:buSzPct val="80000"/>
            </a:pPr>
            <a:r>
              <a:rPr lang="cs-CZ" sz="1200" dirty="0">
                <a:solidFill>
                  <a:schemeClr val="tx2"/>
                </a:solidFill>
              </a:rPr>
              <a:t>NN – podniky</a:t>
            </a:r>
            <a:r>
              <a:rPr lang="en-US" sz="1200" dirty="0">
                <a:solidFill>
                  <a:schemeClr val="tx2"/>
                </a:solidFill>
              </a:rPr>
              <a:t>*</a:t>
            </a:r>
            <a:endParaRPr lang="cs-CZ" sz="1200" dirty="0">
              <a:solidFill>
                <a:schemeClr val="tx2"/>
              </a:solidFill>
            </a:endParaRPr>
          </a:p>
        </p:txBody>
      </p:sp>
      <p:sp>
        <p:nvSpPr>
          <p:cNvPr id="40" name="TextBox 39">
            <a:extLst>
              <a:ext uri="{FF2B5EF4-FFF2-40B4-BE49-F238E27FC236}">
                <a16:creationId xmlns:a16="http://schemas.microsoft.com/office/drawing/2014/main" id="{BCD285CC-C05A-31F5-2696-72FB3C448E2A}"/>
              </a:ext>
            </a:extLst>
          </p:cNvPr>
          <p:cNvSpPr txBox="1"/>
          <p:nvPr/>
        </p:nvSpPr>
        <p:spPr>
          <a:xfrm>
            <a:off x="710020" y="1721581"/>
            <a:ext cx="2415472" cy="221599"/>
          </a:xfrm>
          <a:prstGeom prst="rect">
            <a:avLst/>
          </a:prstGeom>
          <a:noFill/>
        </p:spPr>
        <p:txBody>
          <a:bodyPr wrap="square" lIns="0" tIns="36576" rIns="0" bIns="0" rtlCol="0">
            <a:spAutoFit/>
          </a:bodyPr>
          <a:lstStyle/>
          <a:p>
            <a:pPr algn="ctr">
              <a:buClr>
                <a:schemeClr val="tx2"/>
              </a:buClr>
              <a:buSzPct val="80000"/>
            </a:pPr>
            <a:r>
              <a:rPr lang="cs-CZ" sz="1200" dirty="0">
                <a:solidFill>
                  <a:schemeClr val="tx2"/>
                </a:solidFill>
              </a:rPr>
              <a:t>NN – domácnosti</a:t>
            </a:r>
            <a:r>
              <a:rPr lang="en-US" sz="1200" dirty="0">
                <a:solidFill>
                  <a:schemeClr val="tx2"/>
                </a:solidFill>
              </a:rPr>
              <a:t>*</a:t>
            </a:r>
            <a:endParaRPr lang="cs-CZ" sz="1200" dirty="0">
              <a:solidFill>
                <a:schemeClr val="tx2"/>
              </a:solidFill>
            </a:endParaRPr>
          </a:p>
        </p:txBody>
      </p:sp>
      <p:sp>
        <p:nvSpPr>
          <p:cNvPr id="4" name="TextBox 3">
            <a:extLst>
              <a:ext uri="{FF2B5EF4-FFF2-40B4-BE49-F238E27FC236}">
                <a16:creationId xmlns:a16="http://schemas.microsoft.com/office/drawing/2014/main" id="{5CD9D7B7-462A-CE4C-E11B-FD8BC8FF4894}"/>
              </a:ext>
            </a:extLst>
          </p:cNvPr>
          <p:cNvSpPr txBox="1"/>
          <p:nvPr/>
        </p:nvSpPr>
        <p:spPr>
          <a:xfrm>
            <a:off x="2905157" y="5874565"/>
            <a:ext cx="6408368" cy="190821"/>
          </a:xfrm>
          <a:prstGeom prst="rect">
            <a:avLst/>
          </a:prstGeom>
          <a:noFill/>
        </p:spPr>
        <p:txBody>
          <a:bodyPr wrap="square" lIns="0" tIns="36576" rIns="0" bIns="0" rtlCol="0">
            <a:spAutoFit/>
          </a:bodyPr>
          <a:lstStyle/>
          <a:p>
            <a:pPr algn="ctr">
              <a:buClr>
                <a:schemeClr val="tx2"/>
              </a:buClr>
              <a:buSzPct val="80000"/>
            </a:pPr>
            <a:r>
              <a:rPr lang="en-US" sz="1000" dirty="0">
                <a:solidFill>
                  <a:schemeClr val="bg1"/>
                </a:solidFill>
              </a:rPr>
              <a:t>*</a:t>
            </a:r>
            <a:r>
              <a:rPr lang="cs-CZ" sz="1000" dirty="0">
                <a:solidFill>
                  <a:schemeClr val="bg1"/>
                </a:solidFill>
              </a:rPr>
              <a:t> Cena bez DPH za distribuci elektřiny, systémové služby a podporu elektřiny z POZE (max. cena 495 Kč/</a:t>
            </a:r>
            <a:r>
              <a:rPr lang="cs-CZ" sz="1000" dirty="0" err="1">
                <a:solidFill>
                  <a:schemeClr val="bg1"/>
                </a:solidFill>
              </a:rPr>
              <a:t>MWh</a:t>
            </a:r>
            <a:r>
              <a:rPr lang="cs-CZ" sz="1000" dirty="0">
                <a:solidFill>
                  <a:schemeClr val="bg1"/>
                </a:solidFill>
              </a:rPr>
              <a:t>)</a:t>
            </a:r>
          </a:p>
        </p:txBody>
      </p:sp>
      <p:grpSp>
        <p:nvGrpSpPr>
          <p:cNvPr id="65" name="Group 64">
            <a:extLst>
              <a:ext uri="{FF2B5EF4-FFF2-40B4-BE49-F238E27FC236}">
                <a16:creationId xmlns:a16="http://schemas.microsoft.com/office/drawing/2014/main" id="{D1EFAB7D-26A8-445B-70A1-99F61DF86CAA}"/>
              </a:ext>
            </a:extLst>
          </p:cNvPr>
          <p:cNvGrpSpPr/>
          <p:nvPr/>
        </p:nvGrpSpPr>
        <p:grpSpPr>
          <a:xfrm>
            <a:off x="650108" y="4857368"/>
            <a:ext cx="2475384" cy="529376"/>
            <a:chOff x="650108" y="4792707"/>
            <a:chExt cx="2475384" cy="529376"/>
          </a:xfrm>
        </p:grpSpPr>
        <p:sp>
          <p:nvSpPr>
            <p:cNvPr id="7" name="TextBox 6">
              <a:extLst>
                <a:ext uri="{FF2B5EF4-FFF2-40B4-BE49-F238E27FC236}">
                  <a16:creationId xmlns:a16="http://schemas.microsoft.com/office/drawing/2014/main" id="{F8D523AB-7887-472C-1C38-83DFD09C8F5E}"/>
                </a:ext>
              </a:extLst>
            </p:cNvPr>
            <p:cNvSpPr txBox="1"/>
            <p:nvPr/>
          </p:nvSpPr>
          <p:spPr>
            <a:xfrm>
              <a:off x="650108" y="4792707"/>
              <a:ext cx="2475384" cy="529376"/>
            </a:xfrm>
            <a:prstGeom prst="rect">
              <a:avLst/>
            </a:prstGeom>
            <a:noFill/>
          </p:spPr>
          <p:txBody>
            <a:bodyPr wrap="square" lIns="0" tIns="36576" rIns="0" bIns="0" rtlCol="0">
              <a:spAutoFit/>
            </a:bodyPr>
            <a:lstStyle/>
            <a:p>
              <a:pPr algn="just">
                <a:spcAft>
                  <a:spcPts val="300"/>
                </a:spcAft>
                <a:buClr>
                  <a:schemeClr val="tx2"/>
                </a:buClr>
                <a:buSzPct val="80000"/>
              </a:pPr>
              <a:r>
                <a:rPr lang="cs-CZ" sz="900" dirty="0">
                  <a:solidFill>
                    <a:schemeClr val="bg1"/>
                  </a:solidFill>
                </a:rPr>
                <a:t>Průměrná cena za jistič nad 3x20 A do 3x25 A:</a:t>
              </a:r>
            </a:p>
            <a:p>
              <a:pPr marL="180000" indent="-180000">
                <a:spcAft>
                  <a:spcPts val="300"/>
                </a:spcAft>
                <a:buClr>
                  <a:srgbClr val="FFE600"/>
                </a:buClr>
                <a:buSzPct val="80000"/>
                <a:buFont typeface="Arial" panose="020B0604020202020204" pitchFamily="34" charset="0"/>
                <a:buChar char="►"/>
                <a:defRPr/>
              </a:pPr>
              <a:r>
                <a:rPr lang="cs-CZ" sz="900" dirty="0">
                  <a:solidFill>
                    <a:prstClr val="white"/>
                  </a:solidFill>
                  <a:latin typeface="EYInterstate Light" panose="02000506000000020004" pitchFamily="2" charset="0"/>
                </a:rPr>
                <a:t>167 Kč/měsíc </a:t>
              </a:r>
              <a:r>
                <a:rPr lang="cs-CZ" sz="900" dirty="0">
                  <a:solidFill>
                    <a:prstClr val="white"/>
                  </a:solidFill>
                  <a:latin typeface="EYInterstate Light" panose="02000506000000020004" pitchFamily="2" charset="0"/>
                  <a:sym typeface="Wingdings" panose="05000000000000000000" pitchFamily="2" charset="2"/>
                </a:rPr>
                <a:t>(r. 2023)</a:t>
              </a:r>
            </a:p>
            <a:p>
              <a:pPr marL="180000" indent="-180000">
                <a:spcAft>
                  <a:spcPts val="600"/>
                </a:spcAft>
                <a:buClr>
                  <a:schemeClr val="accent2"/>
                </a:buClr>
                <a:buSzPct val="80000"/>
                <a:buFont typeface="Arial" panose="020B0604020202020204" pitchFamily="34" charset="0"/>
                <a:buChar char="►"/>
                <a:defRPr/>
              </a:pPr>
              <a:r>
                <a:rPr lang="cs-CZ" sz="900" dirty="0">
                  <a:solidFill>
                    <a:prstClr val="white"/>
                  </a:solidFill>
                  <a:latin typeface="EYInterstate Light" panose="02000506000000020004" pitchFamily="2" charset="0"/>
                  <a:sym typeface="Wingdings" panose="05000000000000000000" pitchFamily="2" charset="2"/>
                </a:rPr>
                <a:t>202 </a:t>
              </a:r>
              <a:r>
                <a:rPr lang="cs-CZ" sz="900" dirty="0">
                  <a:solidFill>
                    <a:prstClr val="white"/>
                  </a:solidFill>
                  <a:latin typeface="EYInterstate Light" panose="02000506000000020004" pitchFamily="2" charset="0"/>
                </a:rPr>
                <a:t>Kč/měsíc </a:t>
              </a:r>
              <a:r>
                <a:rPr lang="cs-CZ" sz="900" dirty="0">
                  <a:solidFill>
                    <a:prstClr val="white"/>
                  </a:solidFill>
                  <a:latin typeface="EYInterstate Light" panose="02000506000000020004" pitchFamily="2" charset="0"/>
                  <a:sym typeface="Wingdings" panose="05000000000000000000" pitchFamily="2" charset="2"/>
                </a:rPr>
                <a:t>(r. 2024)</a:t>
              </a:r>
              <a:endParaRPr kumimoji="0" lang="cs-CZ" sz="9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endParaRPr>
            </a:p>
          </p:txBody>
        </p:sp>
        <p:sp>
          <p:nvSpPr>
            <p:cNvPr id="14" name="TextBox 13">
              <a:extLst>
                <a:ext uri="{FF2B5EF4-FFF2-40B4-BE49-F238E27FC236}">
                  <a16:creationId xmlns:a16="http://schemas.microsoft.com/office/drawing/2014/main" id="{44708250-EF43-8113-C61D-0B5AEC572DD4}"/>
                </a:ext>
              </a:extLst>
            </p:cNvPr>
            <p:cNvSpPr txBox="1"/>
            <p:nvPr/>
          </p:nvSpPr>
          <p:spPr>
            <a:xfrm>
              <a:off x="2255976" y="5060145"/>
              <a:ext cx="427559" cy="206210"/>
            </a:xfrm>
            <a:prstGeom prst="rect">
              <a:avLst/>
            </a:prstGeom>
            <a:noFill/>
          </p:spPr>
          <p:txBody>
            <a:bodyPr wrap="square" lIns="0" tIns="36576" rIns="0" bIns="0" rtlCol="0">
              <a:spAutoFit/>
            </a:bodyPr>
            <a:lstStyle/>
            <a:p>
              <a:pPr>
                <a:buClr>
                  <a:schemeClr val="tx2"/>
                </a:buClr>
                <a:buSzPct val="80000"/>
              </a:pPr>
              <a:r>
                <a:rPr lang="cs-CZ" sz="1100" dirty="0">
                  <a:solidFill>
                    <a:schemeClr val="accent2"/>
                  </a:solidFill>
                </a:rPr>
                <a:t>+21 %</a:t>
              </a:r>
            </a:p>
          </p:txBody>
        </p:sp>
        <p:sp>
          <p:nvSpPr>
            <p:cNvPr id="61" name="Freeform: Shape 60">
              <a:extLst>
                <a:ext uri="{FF2B5EF4-FFF2-40B4-BE49-F238E27FC236}">
                  <a16:creationId xmlns:a16="http://schemas.microsoft.com/office/drawing/2014/main" id="{9881F58B-C8C0-A8DE-2852-03DDFF1B5CE3}"/>
                </a:ext>
              </a:extLst>
            </p:cNvPr>
            <p:cNvSpPr/>
            <p:nvPr/>
          </p:nvSpPr>
          <p:spPr>
            <a:xfrm>
              <a:off x="2100482" y="5076140"/>
              <a:ext cx="78740" cy="182880"/>
            </a:xfrm>
            <a:custGeom>
              <a:avLst/>
              <a:gdLst>
                <a:gd name="connsiteX0" fmla="*/ 0 w 78740"/>
                <a:gd name="connsiteY0" fmla="*/ 0 h 182880"/>
                <a:gd name="connsiteX1" fmla="*/ 78740 w 78740"/>
                <a:gd name="connsiteY1" fmla="*/ 0 h 182880"/>
                <a:gd name="connsiteX2" fmla="*/ 78740 w 78740"/>
                <a:gd name="connsiteY2" fmla="*/ 182880 h 182880"/>
                <a:gd name="connsiteX3" fmla="*/ 5080 w 78740"/>
                <a:gd name="connsiteY3" fmla="*/ 182880 h 182880"/>
              </a:gdLst>
              <a:ahLst/>
              <a:cxnLst>
                <a:cxn ang="0">
                  <a:pos x="connsiteX0" y="connsiteY0"/>
                </a:cxn>
                <a:cxn ang="0">
                  <a:pos x="connsiteX1" y="connsiteY1"/>
                </a:cxn>
                <a:cxn ang="0">
                  <a:pos x="connsiteX2" y="connsiteY2"/>
                </a:cxn>
                <a:cxn ang="0">
                  <a:pos x="connsiteX3" y="connsiteY3"/>
                </a:cxn>
              </a:cxnLst>
              <a:rect l="l" t="t" r="r" b="b"/>
              <a:pathLst>
                <a:path w="78740" h="182880">
                  <a:moveTo>
                    <a:pt x="0" y="0"/>
                  </a:moveTo>
                  <a:lnTo>
                    <a:pt x="78740" y="0"/>
                  </a:lnTo>
                  <a:lnTo>
                    <a:pt x="78740" y="182880"/>
                  </a:lnTo>
                  <a:lnTo>
                    <a:pt x="5080" y="182880"/>
                  </a:ln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bg1"/>
                </a:solidFill>
              </a:endParaRPr>
            </a:p>
          </p:txBody>
        </p:sp>
        <p:cxnSp>
          <p:nvCxnSpPr>
            <p:cNvPr id="63" name="Straight Connector 62">
              <a:extLst>
                <a:ext uri="{FF2B5EF4-FFF2-40B4-BE49-F238E27FC236}">
                  <a16:creationId xmlns:a16="http://schemas.microsoft.com/office/drawing/2014/main" id="{F339FF16-D510-3C7E-16F8-85B8BCE53943}"/>
                </a:ext>
              </a:extLst>
            </p:cNvPr>
            <p:cNvCxnSpPr>
              <a:cxnSpLocks/>
            </p:cNvCxnSpPr>
            <p:nvPr/>
          </p:nvCxnSpPr>
          <p:spPr>
            <a:xfrm>
              <a:off x="2177512" y="5167580"/>
              <a:ext cx="36000" cy="0"/>
            </a:xfrm>
            <a:prstGeom prst="line">
              <a:avLst/>
            </a:prstGeom>
            <a:ln w="9525">
              <a:solidFill>
                <a:schemeClr val="bg1"/>
              </a:solidFill>
              <a:tailEnd type="none"/>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B034F561-6D09-C7B7-C85F-6EBD1DF0BDE9}"/>
              </a:ext>
            </a:extLst>
          </p:cNvPr>
          <p:cNvGrpSpPr/>
          <p:nvPr/>
        </p:nvGrpSpPr>
        <p:grpSpPr>
          <a:xfrm>
            <a:off x="3442819" y="4857368"/>
            <a:ext cx="2475384" cy="529376"/>
            <a:chOff x="650108" y="4792707"/>
            <a:chExt cx="2475384" cy="529376"/>
          </a:xfrm>
        </p:grpSpPr>
        <p:sp>
          <p:nvSpPr>
            <p:cNvPr id="67" name="TextBox 66">
              <a:extLst>
                <a:ext uri="{FF2B5EF4-FFF2-40B4-BE49-F238E27FC236}">
                  <a16:creationId xmlns:a16="http://schemas.microsoft.com/office/drawing/2014/main" id="{F19E0CFC-9006-AEE3-9CE4-87559356C21D}"/>
                </a:ext>
              </a:extLst>
            </p:cNvPr>
            <p:cNvSpPr txBox="1"/>
            <p:nvPr/>
          </p:nvSpPr>
          <p:spPr>
            <a:xfrm>
              <a:off x="650108" y="4792707"/>
              <a:ext cx="2475384" cy="529376"/>
            </a:xfrm>
            <a:prstGeom prst="rect">
              <a:avLst/>
            </a:prstGeom>
            <a:noFill/>
          </p:spPr>
          <p:txBody>
            <a:bodyPr wrap="square" lIns="0" tIns="36576" rIns="0" bIns="0" rtlCol="0">
              <a:spAutoFit/>
            </a:bodyPr>
            <a:lstStyle/>
            <a:p>
              <a:pPr algn="just">
                <a:spcAft>
                  <a:spcPts val="300"/>
                </a:spcAft>
                <a:buClr>
                  <a:schemeClr val="tx2"/>
                </a:buClr>
                <a:buSzPct val="80000"/>
              </a:pPr>
              <a:r>
                <a:rPr lang="cs-CZ" sz="900" dirty="0">
                  <a:solidFill>
                    <a:schemeClr val="bg1"/>
                  </a:solidFill>
                </a:rPr>
                <a:t>Průměrná cena za jistič nad 3x20 A do 3x25 A:</a:t>
              </a:r>
            </a:p>
            <a:p>
              <a:pPr marL="180000" indent="-180000">
                <a:spcAft>
                  <a:spcPts val="300"/>
                </a:spcAft>
                <a:buClr>
                  <a:srgbClr val="FFE600"/>
                </a:buClr>
                <a:buSzPct val="80000"/>
                <a:buFont typeface="Arial" panose="020B0604020202020204" pitchFamily="34" charset="0"/>
                <a:buChar char="►"/>
                <a:defRPr/>
              </a:pPr>
              <a:r>
                <a:rPr lang="cs-CZ" sz="900" dirty="0">
                  <a:solidFill>
                    <a:prstClr val="white"/>
                  </a:solidFill>
                  <a:latin typeface="EYInterstate Light" panose="02000506000000020004" pitchFamily="2" charset="0"/>
                </a:rPr>
                <a:t>249 Kč/měsíc </a:t>
              </a:r>
              <a:r>
                <a:rPr lang="cs-CZ" sz="900" dirty="0">
                  <a:solidFill>
                    <a:prstClr val="white"/>
                  </a:solidFill>
                  <a:latin typeface="EYInterstate Light" panose="02000506000000020004" pitchFamily="2" charset="0"/>
                  <a:sym typeface="Wingdings" panose="05000000000000000000" pitchFamily="2" charset="2"/>
                </a:rPr>
                <a:t>(r. 2023)</a:t>
              </a:r>
            </a:p>
            <a:p>
              <a:pPr marL="180000" indent="-180000">
                <a:spcAft>
                  <a:spcPts val="600"/>
                </a:spcAft>
                <a:buClr>
                  <a:schemeClr val="accent2"/>
                </a:buClr>
                <a:buSzPct val="80000"/>
                <a:buFont typeface="Arial" panose="020B0604020202020204" pitchFamily="34" charset="0"/>
                <a:buChar char="►"/>
                <a:defRPr/>
              </a:pPr>
              <a:r>
                <a:rPr lang="cs-CZ" sz="900" dirty="0">
                  <a:solidFill>
                    <a:prstClr val="white"/>
                  </a:solidFill>
                  <a:latin typeface="EYInterstate Light" panose="02000506000000020004" pitchFamily="2" charset="0"/>
                  <a:sym typeface="Wingdings" panose="05000000000000000000" pitchFamily="2" charset="2"/>
                </a:rPr>
                <a:t>306 </a:t>
              </a:r>
              <a:r>
                <a:rPr lang="cs-CZ" sz="900" dirty="0">
                  <a:solidFill>
                    <a:prstClr val="white"/>
                  </a:solidFill>
                  <a:latin typeface="EYInterstate Light" panose="02000506000000020004" pitchFamily="2" charset="0"/>
                </a:rPr>
                <a:t>Kč/měsíc </a:t>
              </a:r>
              <a:r>
                <a:rPr lang="cs-CZ" sz="900" dirty="0">
                  <a:solidFill>
                    <a:prstClr val="white"/>
                  </a:solidFill>
                  <a:latin typeface="EYInterstate Light" panose="02000506000000020004" pitchFamily="2" charset="0"/>
                  <a:sym typeface="Wingdings" panose="05000000000000000000" pitchFamily="2" charset="2"/>
                </a:rPr>
                <a:t>(r. 2024)</a:t>
              </a:r>
              <a:endParaRPr kumimoji="0" lang="cs-CZ" sz="9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endParaRPr>
            </a:p>
          </p:txBody>
        </p:sp>
        <p:sp>
          <p:nvSpPr>
            <p:cNvPr id="68" name="TextBox 67">
              <a:extLst>
                <a:ext uri="{FF2B5EF4-FFF2-40B4-BE49-F238E27FC236}">
                  <a16:creationId xmlns:a16="http://schemas.microsoft.com/office/drawing/2014/main" id="{178287B5-E807-8188-9D9B-0BC683841E5A}"/>
                </a:ext>
              </a:extLst>
            </p:cNvPr>
            <p:cNvSpPr txBox="1"/>
            <p:nvPr/>
          </p:nvSpPr>
          <p:spPr>
            <a:xfrm>
              <a:off x="2255976" y="5060145"/>
              <a:ext cx="427559" cy="206210"/>
            </a:xfrm>
            <a:prstGeom prst="rect">
              <a:avLst/>
            </a:prstGeom>
            <a:noFill/>
          </p:spPr>
          <p:txBody>
            <a:bodyPr wrap="square" lIns="0" tIns="36576" rIns="0" bIns="0" rtlCol="0">
              <a:spAutoFit/>
            </a:bodyPr>
            <a:lstStyle/>
            <a:p>
              <a:pPr>
                <a:buClr>
                  <a:schemeClr val="tx2"/>
                </a:buClr>
                <a:buSzPct val="80000"/>
              </a:pPr>
              <a:r>
                <a:rPr lang="cs-CZ" sz="1100" dirty="0">
                  <a:solidFill>
                    <a:schemeClr val="accent2"/>
                  </a:solidFill>
                </a:rPr>
                <a:t>+23 %</a:t>
              </a:r>
            </a:p>
          </p:txBody>
        </p:sp>
        <p:sp>
          <p:nvSpPr>
            <p:cNvPr id="69" name="Freeform: Shape 68">
              <a:extLst>
                <a:ext uri="{FF2B5EF4-FFF2-40B4-BE49-F238E27FC236}">
                  <a16:creationId xmlns:a16="http://schemas.microsoft.com/office/drawing/2014/main" id="{5766E3F7-F17C-F6F0-8628-C2B94774F6A9}"/>
                </a:ext>
              </a:extLst>
            </p:cNvPr>
            <p:cNvSpPr/>
            <p:nvPr/>
          </p:nvSpPr>
          <p:spPr>
            <a:xfrm>
              <a:off x="2100482" y="5076140"/>
              <a:ext cx="78740" cy="182880"/>
            </a:xfrm>
            <a:custGeom>
              <a:avLst/>
              <a:gdLst>
                <a:gd name="connsiteX0" fmla="*/ 0 w 78740"/>
                <a:gd name="connsiteY0" fmla="*/ 0 h 182880"/>
                <a:gd name="connsiteX1" fmla="*/ 78740 w 78740"/>
                <a:gd name="connsiteY1" fmla="*/ 0 h 182880"/>
                <a:gd name="connsiteX2" fmla="*/ 78740 w 78740"/>
                <a:gd name="connsiteY2" fmla="*/ 182880 h 182880"/>
                <a:gd name="connsiteX3" fmla="*/ 5080 w 78740"/>
                <a:gd name="connsiteY3" fmla="*/ 182880 h 182880"/>
              </a:gdLst>
              <a:ahLst/>
              <a:cxnLst>
                <a:cxn ang="0">
                  <a:pos x="connsiteX0" y="connsiteY0"/>
                </a:cxn>
                <a:cxn ang="0">
                  <a:pos x="connsiteX1" y="connsiteY1"/>
                </a:cxn>
                <a:cxn ang="0">
                  <a:pos x="connsiteX2" y="connsiteY2"/>
                </a:cxn>
                <a:cxn ang="0">
                  <a:pos x="connsiteX3" y="connsiteY3"/>
                </a:cxn>
              </a:cxnLst>
              <a:rect l="l" t="t" r="r" b="b"/>
              <a:pathLst>
                <a:path w="78740" h="182880">
                  <a:moveTo>
                    <a:pt x="0" y="0"/>
                  </a:moveTo>
                  <a:lnTo>
                    <a:pt x="78740" y="0"/>
                  </a:lnTo>
                  <a:lnTo>
                    <a:pt x="78740" y="182880"/>
                  </a:lnTo>
                  <a:lnTo>
                    <a:pt x="5080" y="182880"/>
                  </a:ln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bg1"/>
                </a:solidFill>
              </a:endParaRPr>
            </a:p>
          </p:txBody>
        </p:sp>
        <p:cxnSp>
          <p:nvCxnSpPr>
            <p:cNvPr id="70" name="Straight Connector 69">
              <a:extLst>
                <a:ext uri="{FF2B5EF4-FFF2-40B4-BE49-F238E27FC236}">
                  <a16:creationId xmlns:a16="http://schemas.microsoft.com/office/drawing/2014/main" id="{BACC60C6-DA77-9156-53D4-A27DC7C22505}"/>
                </a:ext>
              </a:extLst>
            </p:cNvPr>
            <p:cNvCxnSpPr>
              <a:cxnSpLocks/>
            </p:cNvCxnSpPr>
            <p:nvPr/>
          </p:nvCxnSpPr>
          <p:spPr>
            <a:xfrm>
              <a:off x="2177512" y="5167580"/>
              <a:ext cx="36000" cy="0"/>
            </a:xfrm>
            <a:prstGeom prst="line">
              <a:avLst/>
            </a:prstGeom>
            <a:ln w="9525">
              <a:solidFill>
                <a:schemeClr val="bg1"/>
              </a:solidFill>
              <a:tailEnd type="none"/>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3283D1EF-7AE6-1747-D42A-3A9265032EDB}"/>
              </a:ext>
            </a:extLst>
          </p:cNvPr>
          <p:cNvGrpSpPr/>
          <p:nvPr/>
        </p:nvGrpSpPr>
        <p:grpSpPr>
          <a:xfrm>
            <a:off x="6235530" y="4857368"/>
            <a:ext cx="2497692" cy="529376"/>
            <a:chOff x="6285736" y="4912265"/>
            <a:chExt cx="2497692" cy="529376"/>
          </a:xfrm>
        </p:grpSpPr>
        <p:sp>
          <p:nvSpPr>
            <p:cNvPr id="72" name="TextBox 71">
              <a:extLst>
                <a:ext uri="{FF2B5EF4-FFF2-40B4-BE49-F238E27FC236}">
                  <a16:creationId xmlns:a16="http://schemas.microsoft.com/office/drawing/2014/main" id="{7611A1F2-ABB0-8540-F3C4-7F8040539716}"/>
                </a:ext>
              </a:extLst>
            </p:cNvPr>
            <p:cNvSpPr txBox="1"/>
            <p:nvPr/>
          </p:nvSpPr>
          <p:spPr>
            <a:xfrm>
              <a:off x="6285736" y="4912265"/>
              <a:ext cx="2497692" cy="529376"/>
            </a:xfrm>
            <a:prstGeom prst="rect">
              <a:avLst/>
            </a:prstGeom>
            <a:noFill/>
          </p:spPr>
          <p:txBody>
            <a:bodyPr wrap="square" lIns="0" tIns="36576" rIns="0" bIns="0" rtlCol="0">
              <a:spAutoFit/>
            </a:bodyPr>
            <a:lstStyle/>
            <a:p>
              <a:pPr algn="just">
                <a:spcAft>
                  <a:spcPts val="300"/>
                </a:spcAft>
                <a:buClr>
                  <a:schemeClr val="tx2"/>
                </a:buClr>
                <a:buSzPct val="80000"/>
              </a:pPr>
              <a:r>
                <a:rPr lang="cs-CZ" sz="900" dirty="0">
                  <a:solidFill>
                    <a:schemeClr val="bg1"/>
                  </a:solidFill>
                </a:rPr>
                <a:t>Průměrná cena za roční rezervovanou kapacitu:</a:t>
              </a:r>
            </a:p>
            <a:p>
              <a:pPr marL="180000" indent="-180000">
                <a:spcAft>
                  <a:spcPts val="300"/>
                </a:spcAft>
                <a:buClr>
                  <a:srgbClr val="FFE600"/>
                </a:buClr>
                <a:buSzPct val="80000"/>
                <a:buFont typeface="Arial" panose="020B0604020202020204" pitchFamily="34" charset="0"/>
                <a:buChar char="►"/>
                <a:defRPr/>
              </a:pPr>
              <a:r>
                <a:rPr lang="cs-CZ" sz="900" dirty="0">
                  <a:solidFill>
                    <a:prstClr val="white"/>
                  </a:solidFill>
                  <a:latin typeface="EYInterstate Light" panose="02000506000000020004" pitchFamily="2" charset="0"/>
                </a:rPr>
                <a:t>175 961 Kč/měsíc </a:t>
              </a:r>
              <a:r>
                <a:rPr lang="cs-CZ" sz="900" dirty="0">
                  <a:solidFill>
                    <a:prstClr val="white"/>
                  </a:solidFill>
                  <a:latin typeface="EYInterstate Light" panose="02000506000000020004" pitchFamily="2" charset="0"/>
                  <a:sym typeface="Wingdings" panose="05000000000000000000" pitchFamily="2" charset="2"/>
                </a:rPr>
                <a:t>(r. 2023)</a:t>
              </a:r>
            </a:p>
            <a:p>
              <a:pPr marL="180000" indent="-180000">
                <a:spcAft>
                  <a:spcPts val="600"/>
                </a:spcAft>
                <a:buClr>
                  <a:schemeClr val="accent2"/>
                </a:buClr>
                <a:buSzPct val="80000"/>
                <a:buFont typeface="Arial" panose="020B0604020202020204" pitchFamily="34" charset="0"/>
                <a:buChar char="►"/>
                <a:defRPr/>
              </a:pPr>
              <a:r>
                <a:rPr lang="cs-CZ" sz="900" dirty="0">
                  <a:solidFill>
                    <a:prstClr val="white"/>
                  </a:solidFill>
                  <a:latin typeface="EYInterstate Light" panose="02000506000000020004" pitchFamily="2" charset="0"/>
                  <a:sym typeface="Wingdings" panose="05000000000000000000" pitchFamily="2" charset="2"/>
                </a:rPr>
                <a:t>197 504 </a:t>
              </a:r>
              <a:r>
                <a:rPr lang="cs-CZ" sz="900" dirty="0">
                  <a:solidFill>
                    <a:prstClr val="white"/>
                  </a:solidFill>
                  <a:latin typeface="EYInterstate Light" panose="02000506000000020004" pitchFamily="2" charset="0"/>
                </a:rPr>
                <a:t>Kč/měsíc </a:t>
              </a:r>
              <a:r>
                <a:rPr lang="cs-CZ" sz="900" dirty="0">
                  <a:solidFill>
                    <a:prstClr val="white"/>
                  </a:solidFill>
                  <a:latin typeface="EYInterstate Light" panose="02000506000000020004" pitchFamily="2" charset="0"/>
                  <a:sym typeface="Wingdings" panose="05000000000000000000" pitchFamily="2" charset="2"/>
                </a:rPr>
                <a:t>(r. 2024)</a:t>
              </a:r>
              <a:endParaRPr kumimoji="0" lang="cs-CZ" sz="9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endParaRPr>
            </a:p>
          </p:txBody>
        </p:sp>
        <p:sp>
          <p:nvSpPr>
            <p:cNvPr id="73" name="TextBox 72">
              <a:extLst>
                <a:ext uri="{FF2B5EF4-FFF2-40B4-BE49-F238E27FC236}">
                  <a16:creationId xmlns:a16="http://schemas.microsoft.com/office/drawing/2014/main" id="{5623A587-3FB4-EF25-FE8A-3FC1ECFC7F87}"/>
                </a:ext>
              </a:extLst>
            </p:cNvPr>
            <p:cNvSpPr txBox="1"/>
            <p:nvPr/>
          </p:nvSpPr>
          <p:spPr>
            <a:xfrm>
              <a:off x="8125871" y="5179703"/>
              <a:ext cx="427559" cy="206210"/>
            </a:xfrm>
            <a:prstGeom prst="rect">
              <a:avLst/>
            </a:prstGeom>
            <a:noFill/>
          </p:spPr>
          <p:txBody>
            <a:bodyPr wrap="square" lIns="0" tIns="36576" rIns="0" bIns="0" rtlCol="0">
              <a:spAutoFit/>
            </a:bodyPr>
            <a:lstStyle/>
            <a:p>
              <a:pPr>
                <a:buClr>
                  <a:schemeClr val="tx2"/>
                </a:buClr>
                <a:buSzPct val="80000"/>
              </a:pPr>
              <a:r>
                <a:rPr lang="cs-CZ" sz="1100" dirty="0">
                  <a:solidFill>
                    <a:schemeClr val="accent2"/>
                  </a:solidFill>
                </a:rPr>
                <a:t>+12 %</a:t>
              </a:r>
            </a:p>
          </p:txBody>
        </p:sp>
        <p:sp>
          <p:nvSpPr>
            <p:cNvPr id="74" name="Freeform: Shape 73">
              <a:extLst>
                <a:ext uri="{FF2B5EF4-FFF2-40B4-BE49-F238E27FC236}">
                  <a16:creationId xmlns:a16="http://schemas.microsoft.com/office/drawing/2014/main" id="{C69D2E19-06B9-8DBC-0460-A6E0A73A7BFA}"/>
                </a:ext>
              </a:extLst>
            </p:cNvPr>
            <p:cNvSpPr/>
            <p:nvPr/>
          </p:nvSpPr>
          <p:spPr>
            <a:xfrm>
              <a:off x="7970377" y="5195698"/>
              <a:ext cx="78740" cy="182880"/>
            </a:xfrm>
            <a:custGeom>
              <a:avLst/>
              <a:gdLst>
                <a:gd name="connsiteX0" fmla="*/ 0 w 78740"/>
                <a:gd name="connsiteY0" fmla="*/ 0 h 182880"/>
                <a:gd name="connsiteX1" fmla="*/ 78740 w 78740"/>
                <a:gd name="connsiteY1" fmla="*/ 0 h 182880"/>
                <a:gd name="connsiteX2" fmla="*/ 78740 w 78740"/>
                <a:gd name="connsiteY2" fmla="*/ 182880 h 182880"/>
                <a:gd name="connsiteX3" fmla="*/ 5080 w 78740"/>
                <a:gd name="connsiteY3" fmla="*/ 182880 h 182880"/>
              </a:gdLst>
              <a:ahLst/>
              <a:cxnLst>
                <a:cxn ang="0">
                  <a:pos x="connsiteX0" y="connsiteY0"/>
                </a:cxn>
                <a:cxn ang="0">
                  <a:pos x="connsiteX1" y="connsiteY1"/>
                </a:cxn>
                <a:cxn ang="0">
                  <a:pos x="connsiteX2" y="connsiteY2"/>
                </a:cxn>
                <a:cxn ang="0">
                  <a:pos x="connsiteX3" y="connsiteY3"/>
                </a:cxn>
              </a:cxnLst>
              <a:rect l="l" t="t" r="r" b="b"/>
              <a:pathLst>
                <a:path w="78740" h="182880">
                  <a:moveTo>
                    <a:pt x="0" y="0"/>
                  </a:moveTo>
                  <a:lnTo>
                    <a:pt x="78740" y="0"/>
                  </a:lnTo>
                  <a:lnTo>
                    <a:pt x="78740" y="182880"/>
                  </a:lnTo>
                  <a:lnTo>
                    <a:pt x="5080" y="182880"/>
                  </a:ln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bg1"/>
                </a:solidFill>
              </a:endParaRPr>
            </a:p>
          </p:txBody>
        </p:sp>
        <p:cxnSp>
          <p:nvCxnSpPr>
            <p:cNvPr id="75" name="Straight Connector 74">
              <a:extLst>
                <a:ext uri="{FF2B5EF4-FFF2-40B4-BE49-F238E27FC236}">
                  <a16:creationId xmlns:a16="http://schemas.microsoft.com/office/drawing/2014/main" id="{45299DD1-7AA0-4D42-1651-41E78E4B7C98}"/>
                </a:ext>
              </a:extLst>
            </p:cNvPr>
            <p:cNvCxnSpPr>
              <a:cxnSpLocks/>
            </p:cNvCxnSpPr>
            <p:nvPr/>
          </p:nvCxnSpPr>
          <p:spPr>
            <a:xfrm>
              <a:off x="8047407" y="5287138"/>
              <a:ext cx="36000" cy="0"/>
            </a:xfrm>
            <a:prstGeom prst="line">
              <a:avLst/>
            </a:prstGeom>
            <a:ln w="9525">
              <a:solidFill>
                <a:schemeClr val="bg1"/>
              </a:solidFill>
              <a:tailEnd type="none"/>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A6E7CCC2-AC5F-C307-B1D5-FE6AC16FBE4C}"/>
              </a:ext>
            </a:extLst>
          </p:cNvPr>
          <p:cNvGrpSpPr/>
          <p:nvPr/>
        </p:nvGrpSpPr>
        <p:grpSpPr>
          <a:xfrm>
            <a:off x="9050550" y="4857368"/>
            <a:ext cx="2497692" cy="529376"/>
            <a:chOff x="9050550" y="4900722"/>
            <a:chExt cx="2497692" cy="529376"/>
          </a:xfrm>
        </p:grpSpPr>
        <p:sp>
          <p:nvSpPr>
            <p:cNvPr id="78" name="TextBox 77">
              <a:extLst>
                <a:ext uri="{FF2B5EF4-FFF2-40B4-BE49-F238E27FC236}">
                  <a16:creationId xmlns:a16="http://schemas.microsoft.com/office/drawing/2014/main" id="{60AAA7DA-B8F7-870E-AA3F-6F688FA467C8}"/>
                </a:ext>
              </a:extLst>
            </p:cNvPr>
            <p:cNvSpPr txBox="1"/>
            <p:nvPr/>
          </p:nvSpPr>
          <p:spPr>
            <a:xfrm>
              <a:off x="9050550" y="4900722"/>
              <a:ext cx="2497692" cy="529376"/>
            </a:xfrm>
            <a:prstGeom prst="rect">
              <a:avLst/>
            </a:prstGeom>
            <a:noFill/>
          </p:spPr>
          <p:txBody>
            <a:bodyPr wrap="square" lIns="0" tIns="36576" rIns="0" bIns="0" rtlCol="0">
              <a:spAutoFit/>
            </a:bodyPr>
            <a:lstStyle/>
            <a:p>
              <a:pPr algn="just">
                <a:spcAft>
                  <a:spcPts val="300"/>
                </a:spcAft>
                <a:buClr>
                  <a:schemeClr val="tx2"/>
                </a:buClr>
                <a:buSzPct val="80000"/>
              </a:pPr>
              <a:r>
                <a:rPr lang="cs-CZ" sz="900" dirty="0">
                  <a:solidFill>
                    <a:schemeClr val="bg1"/>
                  </a:solidFill>
                </a:rPr>
                <a:t>Průměrná cena za roční rezervovanou kapacitu:</a:t>
              </a:r>
            </a:p>
            <a:p>
              <a:pPr marL="180000" indent="-180000">
                <a:spcAft>
                  <a:spcPts val="300"/>
                </a:spcAft>
                <a:buClr>
                  <a:srgbClr val="FFE600"/>
                </a:buClr>
                <a:buSzPct val="80000"/>
                <a:buFont typeface="Arial" panose="020B0604020202020204" pitchFamily="34" charset="0"/>
                <a:buChar char="►"/>
                <a:defRPr/>
              </a:pPr>
              <a:r>
                <a:rPr lang="cs-CZ" sz="900" dirty="0">
                  <a:solidFill>
                    <a:prstClr val="white"/>
                  </a:solidFill>
                  <a:latin typeface="EYInterstate Light" panose="02000506000000020004" pitchFamily="2" charset="0"/>
                </a:rPr>
                <a:t>70 958 Kč/měsíc </a:t>
              </a:r>
              <a:r>
                <a:rPr lang="cs-CZ" sz="900" dirty="0">
                  <a:solidFill>
                    <a:prstClr val="white"/>
                  </a:solidFill>
                  <a:latin typeface="EYInterstate Light" panose="02000506000000020004" pitchFamily="2" charset="0"/>
                  <a:sym typeface="Wingdings" panose="05000000000000000000" pitchFamily="2" charset="2"/>
                </a:rPr>
                <a:t>(r. 2023)</a:t>
              </a:r>
            </a:p>
            <a:p>
              <a:pPr marL="180000" indent="-180000">
                <a:spcAft>
                  <a:spcPts val="600"/>
                </a:spcAft>
                <a:buClr>
                  <a:schemeClr val="accent2"/>
                </a:buClr>
                <a:buSzPct val="80000"/>
                <a:buFont typeface="Arial" panose="020B0604020202020204" pitchFamily="34" charset="0"/>
                <a:buChar char="►"/>
                <a:defRPr/>
              </a:pPr>
              <a:r>
                <a:rPr lang="cs-CZ" sz="900" dirty="0">
                  <a:solidFill>
                    <a:prstClr val="white"/>
                  </a:solidFill>
                  <a:latin typeface="EYInterstate Light" panose="02000506000000020004" pitchFamily="2" charset="0"/>
                  <a:sym typeface="Wingdings" panose="05000000000000000000" pitchFamily="2" charset="2"/>
                </a:rPr>
                <a:t>77 627 </a:t>
              </a:r>
              <a:r>
                <a:rPr lang="cs-CZ" sz="900" dirty="0">
                  <a:solidFill>
                    <a:prstClr val="white"/>
                  </a:solidFill>
                  <a:latin typeface="EYInterstate Light" panose="02000506000000020004" pitchFamily="2" charset="0"/>
                </a:rPr>
                <a:t>Kč/měsíc </a:t>
              </a:r>
              <a:r>
                <a:rPr lang="cs-CZ" sz="900" dirty="0">
                  <a:solidFill>
                    <a:prstClr val="white"/>
                  </a:solidFill>
                  <a:latin typeface="EYInterstate Light" panose="02000506000000020004" pitchFamily="2" charset="0"/>
                  <a:sym typeface="Wingdings" panose="05000000000000000000" pitchFamily="2" charset="2"/>
                </a:rPr>
                <a:t>(r. 2024)</a:t>
              </a:r>
              <a:endParaRPr kumimoji="0" lang="cs-CZ" sz="9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endParaRPr>
            </a:p>
          </p:txBody>
        </p:sp>
        <p:sp>
          <p:nvSpPr>
            <p:cNvPr id="79" name="TextBox 78">
              <a:extLst>
                <a:ext uri="{FF2B5EF4-FFF2-40B4-BE49-F238E27FC236}">
                  <a16:creationId xmlns:a16="http://schemas.microsoft.com/office/drawing/2014/main" id="{4634FC81-B62E-EA13-8775-E411DB72D304}"/>
                </a:ext>
              </a:extLst>
            </p:cNvPr>
            <p:cNvSpPr txBox="1"/>
            <p:nvPr/>
          </p:nvSpPr>
          <p:spPr>
            <a:xfrm>
              <a:off x="10815115" y="5168160"/>
              <a:ext cx="427559" cy="206210"/>
            </a:xfrm>
            <a:prstGeom prst="rect">
              <a:avLst/>
            </a:prstGeom>
            <a:noFill/>
          </p:spPr>
          <p:txBody>
            <a:bodyPr wrap="square" lIns="0" tIns="36576" rIns="0" bIns="0" rtlCol="0">
              <a:spAutoFit/>
            </a:bodyPr>
            <a:lstStyle/>
            <a:p>
              <a:pPr>
                <a:buClr>
                  <a:schemeClr val="tx2"/>
                </a:buClr>
                <a:buSzPct val="80000"/>
              </a:pPr>
              <a:r>
                <a:rPr lang="cs-CZ" sz="1100" dirty="0">
                  <a:solidFill>
                    <a:schemeClr val="accent2"/>
                  </a:solidFill>
                </a:rPr>
                <a:t>+9 %</a:t>
              </a:r>
            </a:p>
          </p:txBody>
        </p:sp>
        <p:sp>
          <p:nvSpPr>
            <p:cNvPr id="80" name="Freeform: Shape 79">
              <a:extLst>
                <a:ext uri="{FF2B5EF4-FFF2-40B4-BE49-F238E27FC236}">
                  <a16:creationId xmlns:a16="http://schemas.microsoft.com/office/drawing/2014/main" id="{A484D549-A1A4-D6A9-7CF0-49AB721220EC}"/>
                </a:ext>
              </a:extLst>
            </p:cNvPr>
            <p:cNvSpPr/>
            <p:nvPr/>
          </p:nvSpPr>
          <p:spPr>
            <a:xfrm>
              <a:off x="10659621" y="5184155"/>
              <a:ext cx="78740" cy="182880"/>
            </a:xfrm>
            <a:custGeom>
              <a:avLst/>
              <a:gdLst>
                <a:gd name="connsiteX0" fmla="*/ 0 w 78740"/>
                <a:gd name="connsiteY0" fmla="*/ 0 h 182880"/>
                <a:gd name="connsiteX1" fmla="*/ 78740 w 78740"/>
                <a:gd name="connsiteY1" fmla="*/ 0 h 182880"/>
                <a:gd name="connsiteX2" fmla="*/ 78740 w 78740"/>
                <a:gd name="connsiteY2" fmla="*/ 182880 h 182880"/>
                <a:gd name="connsiteX3" fmla="*/ 5080 w 78740"/>
                <a:gd name="connsiteY3" fmla="*/ 182880 h 182880"/>
              </a:gdLst>
              <a:ahLst/>
              <a:cxnLst>
                <a:cxn ang="0">
                  <a:pos x="connsiteX0" y="connsiteY0"/>
                </a:cxn>
                <a:cxn ang="0">
                  <a:pos x="connsiteX1" y="connsiteY1"/>
                </a:cxn>
                <a:cxn ang="0">
                  <a:pos x="connsiteX2" y="connsiteY2"/>
                </a:cxn>
                <a:cxn ang="0">
                  <a:pos x="connsiteX3" y="connsiteY3"/>
                </a:cxn>
              </a:cxnLst>
              <a:rect l="l" t="t" r="r" b="b"/>
              <a:pathLst>
                <a:path w="78740" h="182880">
                  <a:moveTo>
                    <a:pt x="0" y="0"/>
                  </a:moveTo>
                  <a:lnTo>
                    <a:pt x="78740" y="0"/>
                  </a:lnTo>
                  <a:lnTo>
                    <a:pt x="78740" y="182880"/>
                  </a:lnTo>
                  <a:lnTo>
                    <a:pt x="5080" y="182880"/>
                  </a:ln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bg1"/>
                </a:solidFill>
              </a:endParaRPr>
            </a:p>
          </p:txBody>
        </p:sp>
        <p:cxnSp>
          <p:nvCxnSpPr>
            <p:cNvPr id="81" name="Straight Connector 80">
              <a:extLst>
                <a:ext uri="{FF2B5EF4-FFF2-40B4-BE49-F238E27FC236}">
                  <a16:creationId xmlns:a16="http://schemas.microsoft.com/office/drawing/2014/main" id="{0CB3FBCB-FA45-612C-9D51-415C161D60B9}"/>
                </a:ext>
              </a:extLst>
            </p:cNvPr>
            <p:cNvCxnSpPr>
              <a:cxnSpLocks/>
            </p:cNvCxnSpPr>
            <p:nvPr/>
          </p:nvCxnSpPr>
          <p:spPr>
            <a:xfrm>
              <a:off x="10736651" y="5275595"/>
              <a:ext cx="36000" cy="0"/>
            </a:xfrm>
            <a:prstGeom prst="line">
              <a:avLst/>
            </a:prstGeom>
            <a:ln w="9525">
              <a:solidFill>
                <a:schemeClr val="bg1"/>
              </a:solidFill>
              <a:tailEnd type="none"/>
            </a:ln>
          </p:spPr>
          <p:style>
            <a:lnRef idx="1">
              <a:schemeClr val="accent1"/>
            </a:lnRef>
            <a:fillRef idx="0">
              <a:schemeClr val="accent1"/>
            </a:fillRef>
            <a:effectRef idx="0">
              <a:schemeClr val="accent1"/>
            </a:effectRef>
            <a:fontRef idx="minor">
              <a:schemeClr val="tx1"/>
            </a:fontRef>
          </p:style>
        </p:cxnSp>
      </p:grpSp>
      <p:sp>
        <p:nvSpPr>
          <p:cNvPr id="83" name="Footer Placeholder 4">
            <a:extLst>
              <a:ext uri="{FF2B5EF4-FFF2-40B4-BE49-F238E27FC236}">
                <a16:creationId xmlns:a16="http://schemas.microsoft.com/office/drawing/2014/main" id="{70210AD0-0229-23BA-13BC-176CD692E894}"/>
              </a:ext>
            </a:extLst>
          </p:cNvPr>
          <p:cNvSpPr txBox="1">
            <a:spLocks/>
          </p:cNvSpPr>
          <p:nvPr/>
        </p:nvSpPr>
        <p:spPr>
          <a:xfrm>
            <a:off x="2678113" y="6471244"/>
            <a:ext cx="3086100" cy="180000"/>
          </a:xfrm>
          <a:prstGeom prst="rect">
            <a:avLst/>
          </a:prstGeom>
        </p:spPr>
        <p:txBody>
          <a:bodyPr vert="horz" lIns="0" tIns="0" rIns="0" bIns="0" rtlCol="0" anchor="b"/>
          <a:lstStyle>
            <a:defPPr>
              <a:defRPr lang="en-US"/>
            </a:defPPr>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Presentation title</a:t>
            </a:r>
          </a:p>
        </p:txBody>
      </p:sp>
      <p:cxnSp>
        <p:nvCxnSpPr>
          <p:cNvPr id="5" name="Straight Connector 4">
            <a:extLst>
              <a:ext uri="{FF2B5EF4-FFF2-40B4-BE49-F238E27FC236}">
                <a16:creationId xmlns:a16="http://schemas.microsoft.com/office/drawing/2014/main" id="{610230F5-5787-0C85-98D5-547E1EA13E17}"/>
              </a:ext>
            </a:extLst>
          </p:cNvPr>
          <p:cNvCxnSpPr/>
          <p:nvPr/>
        </p:nvCxnSpPr>
        <p:spPr>
          <a:xfrm>
            <a:off x="6540582" y="3295650"/>
            <a:ext cx="298212" cy="0"/>
          </a:xfrm>
          <a:prstGeom prst="line">
            <a:avLst/>
          </a:prstGeom>
          <a:ln w="952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8AAA1E9-0710-173F-6465-202C62EBB368}"/>
              </a:ext>
            </a:extLst>
          </p:cNvPr>
          <p:cNvCxnSpPr/>
          <p:nvPr/>
        </p:nvCxnSpPr>
        <p:spPr>
          <a:xfrm>
            <a:off x="7151570" y="3295650"/>
            <a:ext cx="298212" cy="0"/>
          </a:xfrm>
          <a:prstGeom prst="line">
            <a:avLst/>
          </a:prstGeom>
          <a:ln w="952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8402D2E-EF9C-A482-ACD6-E9CA9C57FD8E}"/>
              </a:ext>
            </a:extLst>
          </p:cNvPr>
          <p:cNvCxnSpPr/>
          <p:nvPr/>
        </p:nvCxnSpPr>
        <p:spPr>
          <a:xfrm>
            <a:off x="7758053" y="3419475"/>
            <a:ext cx="298212" cy="0"/>
          </a:xfrm>
          <a:prstGeom prst="line">
            <a:avLst/>
          </a:prstGeom>
          <a:ln w="952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D6414CA-A6EF-F96C-5C88-554268DAF3C5}"/>
              </a:ext>
            </a:extLst>
          </p:cNvPr>
          <p:cNvCxnSpPr/>
          <p:nvPr/>
        </p:nvCxnSpPr>
        <p:spPr>
          <a:xfrm>
            <a:off x="8369041" y="3343275"/>
            <a:ext cx="298212" cy="0"/>
          </a:xfrm>
          <a:prstGeom prst="line">
            <a:avLst/>
          </a:prstGeom>
          <a:ln w="952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61632BD-509B-7799-54DF-B3401054059E}"/>
              </a:ext>
            </a:extLst>
          </p:cNvPr>
          <p:cNvCxnSpPr/>
          <p:nvPr/>
        </p:nvCxnSpPr>
        <p:spPr>
          <a:xfrm>
            <a:off x="9348624" y="3248025"/>
            <a:ext cx="298212" cy="0"/>
          </a:xfrm>
          <a:prstGeom prst="line">
            <a:avLst/>
          </a:prstGeom>
          <a:ln w="952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7FADE90-06FD-BF7D-DB93-669A076B86E2}"/>
              </a:ext>
            </a:extLst>
          </p:cNvPr>
          <p:cNvCxnSpPr/>
          <p:nvPr/>
        </p:nvCxnSpPr>
        <p:spPr>
          <a:xfrm>
            <a:off x="9959612" y="3228975"/>
            <a:ext cx="298212" cy="0"/>
          </a:xfrm>
          <a:prstGeom prst="line">
            <a:avLst/>
          </a:prstGeom>
          <a:ln w="952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920637C-20A8-3798-DE13-446679DE3F53}"/>
              </a:ext>
            </a:extLst>
          </p:cNvPr>
          <p:cNvCxnSpPr/>
          <p:nvPr/>
        </p:nvCxnSpPr>
        <p:spPr>
          <a:xfrm>
            <a:off x="10566095" y="3276600"/>
            <a:ext cx="298212" cy="0"/>
          </a:xfrm>
          <a:prstGeom prst="line">
            <a:avLst/>
          </a:prstGeom>
          <a:ln w="952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112D3E0-9CFF-1E43-9761-28FAA662EE06}"/>
              </a:ext>
            </a:extLst>
          </p:cNvPr>
          <p:cNvCxnSpPr/>
          <p:nvPr/>
        </p:nvCxnSpPr>
        <p:spPr>
          <a:xfrm>
            <a:off x="11177083" y="3257550"/>
            <a:ext cx="298212" cy="0"/>
          </a:xfrm>
          <a:prstGeom prst="line">
            <a:avLst/>
          </a:prstGeom>
          <a:ln w="9525">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4FAD0798-6C90-BB82-849B-1E24445D76CD}"/>
              </a:ext>
            </a:extLst>
          </p:cNvPr>
          <p:cNvSpPr txBox="1"/>
          <p:nvPr/>
        </p:nvSpPr>
        <p:spPr>
          <a:xfrm rot="16200000">
            <a:off x="5728846" y="2707146"/>
            <a:ext cx="1013368" cy="252377"/>
          </a:xfrm>
          <a:prstGeom prst="rect">
            <a:avLst/>
          </a:prstGeom>
          <a:noFill/>
        </p:spPr>
        <p:txBody>
          <a:bodyPr wrap="square" lIns="0" tIns="36576" rIns="0" bIns="0" rtlCol="0">
            <a:spAutoFit/>
          </a:bodyPr>
          <a:lstStyle/>
          <a:p>
            <a:pPr algn="ctr">
              <a:spcAft>
                <a:spcPts val="600"/>
              </a:spcAft>
              <a:buClr>
                <a:schemeClr val="tx2"/>
              </a:buClr>
              <a:buSzPct val="80000"/>
            </a:pPr>
            <a:r>
              <a:rPr lang="en-US" sz="700" b="1" dirty="0">
                <a:solidFill>
                  <a:schemeClr val="bg1"/>
                </a:solidFill>
              </a:rPr>
              <a:t>PO</a:t>
            </a:r>
            <a:r>
              <a:rPr lang="cs-CZ" sz="700" b="1" dirty="0">
                <a:solidFill>
                  <a:schemeClr val="bg1"/>
                </a:solidFill>
              </a:rPr>
              <a:t>ZE </a:t>
            </a:r>
            <a:br>
              <a:rPr lang="cs-CZ" sz="700" dirty="0">
                <a:solidFill>
                  <a:schemeClr val="bg1"/>
                </a:solidFill>
              </a:rPr>
            </a:br>
            <a:r>
              <a:rPr lang="cs-CZ" sz="700" dirty="0">
                <a:solidFill>
                  <a:schemeClr val="bg1"/>
                </a:solidFill>
              </a:rPr>
              <a:t>495 Kč/</a:t>
            </a:r>
            <a:r>
              <a:rPr lang="cs-CZ" sz="700" dirty="0" err="1">
                <a:solidFill>
                  <a:schemeClr val="bg1"/>
                </a:solidFill>
              </a:rPr>
              <a:t>MWh</a:t>
            </a:r>
            <a:endParaRPr lang="en-GB" sz="700" dirty="0" err="1">
              <a:solidFill>
                <a:schemeClr val="bg1"/>
              </a:solidFill>
            </a:endParaRPr>
          </a:p>
        </p:txBody>
      </p:sp>
      <p:sp>
        <p:nvSpPr>
          <p:cNvPr id="64" name="TextBox 63">
            <a:extLst>
              <a:ext uri="{FF2B5EF4-FFF2-40B4-BE49-F238E27FC236}">
                <a16:creationId xmlns:a16="http://schemas.microsoft.com/office/drawing/2014/main" id="{EAF42CA8-8B3E-4ECA-1C11-CEF9507979C4}"/>
              </a:ext>
            </a:extLst>
          </p:cNvPr>
          <p:cNvSpPr txBox="1"/>
          <p:nvPr/>
        </p:nvSpPr>
        <p:spPr>
          <a:xfrm rot="16200000">
            <a:off x="8544351" y="2676189"/>
            <a:ext cx="1013368" cy="252377"/>
          </a:xfrm>
          <a:prstGeom prst="rect">
            <a:avLst/>
          </a:prstGeom>
          <a:noFill/>
        </p:spPr>
        <p:txBody>
          <a:bodyPr wrap="square" lIns="0" tIns="36576" rIns="0" bIns="0" rtlCol="0">
            <a:spAutoFit/>
          </a:bodyPr>
          <a:lstStyle/>
          <a:p>
            <a:pPr algn="ctr">
              <a:spcAft>
                <a:spcPts val="600"/>
              </a:spcAft>
              <a:buClr>
                <a:schemeClr val="tx2"/>
              </a:buClr>
              <a:buSzPct val="80000"/>
            </a:pPr>
            <a:r>
              <a:rPr lang="en-US" sz="700" b="1" dirty="0">
                <a:solidFill>
                  <a:schemeClr val="bg1"/>
                </a:solidFill>
              </a:rPr>
              <a:t>PO</a:t>
            </a:r>
            <a:r>
              <a:rPr lang="cs-CZ" sz="700" b="1" dirty="0">
                <a:solidFill>
                  <a:schemeClr val="bg1"/>
                </a:solidFill>
              </a:rPr>
              <a:t>ZE </a:t>
            </a:r>
            <a:br>
              <a:rPr lang="cs-CZ" sz="700" dirty="0">
                <a:solidFill>
                  <a:schemeClr val="bg1"/>
                </a:solidFill>
              </a:rPr>
            </a:br>
            <a:r>
              <a:rPr lang="cs-CZ" sz="700" dirty="0">
                <a:solidFill>
                  <a:schemeClr val="bg1"/>
                </a:solidFill>
              </a:rPr>
              <a:t>495 Kč/</a:t>
            </a:r>
            <a:r>
              <a:rPr lang="cs-CZ" sz="700" dirty="0" err="1">
                <a:solidFill>
                  <a:schemeClr val="bg1"/>
                </a:solidFill>
              </a:rPr>
              <a:t>MWh</a:t>
            </a:r>
            <a:endParaRPr lang="en-GB" sz="700" dirty="0" err="1">
              <a:solidFill>
                <a:schemeClr val="bg1"/>
              </a:solidFill>
            </a:endParaRPr>
          </a:p>
        </p:txBody>
      </p:sp>
      <p:sp>
        <p:nvSpPr>
          <p:cNvPr id="71" name="Footer Placeholder 70">
            <a:extLst>
              <a:ext uri="{FF2B5EF4-FFF2-40B4-BE49-F238E27FC236}">
                <a16:creationId xmlns:a16="http://schemas.microsoft.com/office/drawing/2014/main" id="{791CDB4D-0309-8D80-B5AE-B3B7E3CDB69D}"/>
              </a:ext>
            </a:extLst>
          </p:cNvPr>
          <p:cNvSpPr>
            <a:spLocks noGrp="1"/>
          </p:cNvSpPr>
          <p:nvPr>
            <p:ph type="ftr" sz="quarter" idx="10"/>
          </p:nvPr>
        </p:nvSpPr>
        <p:spPr/>
        <p:txBody>
          <a:bodyPr/>
          <a:lstStyle/>
          <a:p>
            <a:r>
              <a:rPr lang="en-US"/>
              <a:t>Aktuální stav trhu s elektřinou - 11/2023</a:t>
            </a:r>
            <a:endParaRPr lang="en-US" dirty="0"/>
          </a:p>
        </p:txBody>
      </p:sp>
    </p:spTree>
    <p:extLst>
      <p:ext uri="{BB962C8B-B14F-4D97-AF65-F5344CB8AC3E}">
        <p14:creationId xmlns:p14="http://schemas.microsoft.com/office/powerpoint/2010/main" val="4148381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Modelové příklady vývoje cen za silovou elektřinu včetně regulované ceny 2023/2024</a:t>
            </a:r>
            <a:endParaRPr lang="en-GB" dirty="0"/>
          </a:p>
        </p:txBody>
      </p:sp>
      <p:sp>
        <p:nvSpPr>
          <p:cNvPr id="6" name="TextBox 5">
            <a:extLst>
              <a:ext uri="{FF2B5EF4-FFF2-40B4-BE49-F238E27FC236}">
                <a16:creationId xmlns:a16="http://schemas.microsoft.com/office/drawing/2014/main" id="{CE2F1ECA-BE5D-7ED0-59EF-CC78D0699C70}"/>
              </a:ext>
            </a:extLst>
          </p:cNvPr>
          <p:cNvSpPr txBox="1"/>
          <p:nvPr/>
        </p:nvSpPr>
        <p:spPr>
          <a:xfrm>
            <a:off x="5032645" y="5031334"/>
            <a:ext cx="2162263" cy="175433"/>
          </a:xfrm>
          <a:prstGeom prst="rect">
            <a:avLst/>
          </a:prstGeom>
          <a:noFill/>
        </p:spPr>
        <p:txBody>
          <a:bodyPr wrap="square" lIns="0" tIns="36576" rIns="0" bIns="0" rtlCol="0">
            <a:spAutoFit/>
          </a:bodyPr>
          <a:lstStyle/>
          <a:p>
            <a:pPr algn="ctr">
              <a:buClr>
                <a:schemeClr val="tx2"/>
              </a:buClr>
              <a:buSzPct val="80000"/>
            </a:pPr>
            <a:r>
              <a:rPr lang="cs-CZ" sz="900" dirty="0">
                <a:solidFill>
                  <a:schemeClr val="bg1"/>
                </a:solidFill>
              </a:rPr>
              <a:t>Sazba C02d (Kč/</a:t>
            </a:r>
            <a:r>
              <a:rPr lang="cs-CZ" sz="900" dirty="0" err="1">
                <a:solidFill>
                  <a:schemeClr val="bg1"/>
                </a:solidFill>
              </a:rPr>
              <a:t>MWh</a:t>
            </a:r>
            <a:r>
              <a:rPr lang="cs-CZ" sz="900" dirty="0">
                <a:solidFill>
                  <a:schemeClr val="bg1"/>
                </a:solidFill>
              </a:rPr>
              <a:t>)</a:t>
            </a:r>
          </a:p>
        </p:txBody>
      </p:sp>
      <p:graphicFrame>
        <p:nvGraphicFramePr>
          <p:cNvPr id="34" name="Columns_clustered - 3">
            <a:extLst>
              <a:ext uri="{FF2B5EF4-FFF2-40B4-BE49-F238E27FC236}">
                <a16:creationId xmlns:a16="http://schemas.microsoft.com/office/drawing/2014/main" id="{27B1E0B4-9BE7-9247-EBBB-2F70B76ADB1E}"/>
              </a:ext>
            </a:extLst>
          </p:cNvPr>
          <p:cNvGraphicFramePr>
            <a:graphicFrameLocks noChangeAspect="1"/>
          </p:cNvGraphicFramePr>
          <p:nvPr>
            <p:extLst>
              <p:ext uri="{D42A27DB-BD31-4B8C-83A1-F6EECF244321}">
                <p14:modId xmlns:p14="http://schemas.microsoft.com/office/powerpoint/2010/main" val="3980036354"/>
              </p:ext>
            </p:extLst>
          </p:nvPr>
        </p:nvGraphicFramePr>
        <p:xfrm>
          <a:off x="678181" y="1884364"/>
          <a:ext cx="3049050" cy="3135311"/>
        </p:xfrm>
        <a:graphic>
          <a:graphicData uri="http://schemas.openxmlformats.org/drawingml/2006/chart">
            <c:chart xmlns:c="http://schemas.openxmlformats.org/drawingml/2006/chart" xmlns:r="http://schemas.openxmlformats.org/officeDocument/2006/relationships" r:id="rId3"/>
          </a:graphicData>
        </a:graphic>
      </p:graphicFrame>
      <p:sp>
        <p:nvSpPr>
          <p:cNvPr id="41" name="TextBox 40">
            <a:extLst>
              <a:ext uri="{FF2B5EF4-FFF2-40B4-BE49-F238E27FC236}">
                <a16:creationId xmlns:a16="http://schemas.microsoft.com/office/drawing/2014/main" id="{8B83B6F5-4E15-CFA0-B027-EF9F13F009A3}"/>
              </a:ext>
            </a:extLst>
          </p:cNvPr>
          <p:cNvSpPr txBox="1"/>
          <p:nvPr/>
        </p:nvSpPr>
        <p:spPr>
          <a:xfrm>
            <a:off x="1159065" y="5031334"/>
            <a:ext cx="2087283" cy="175433"/>
          </a:xfrm>
          <a:prstGeom prst="rect">
            <a:avLst/>
          </a:prstGeom>
          <a:noFill/>
        </p:spPr>
        <p:txBody>
          <a:bodyPr wrap="square" lIns="0" tIns="36576" rIns="0" bIns="0" rtlCol="0">
            <a:spAutoFit/>
          </a:bodyPr>
          <a:lstStyle/>
          <a:p>
            <a:pPr algn="ctr">
              <a:buClr>
                <a:schemeClr val="tx2"/>
              </a:buClr>
              <a:buSzPct val="80000"/>
            </a:pPr>
            <a:r>
              <a:rPr lang="cs-CZ" sz="900" dirty="0">
                <a:solidFill>
                  <a:schemeClr val="bg1"/>
                </a:solidFill>
              </a:rPr>
              <a:t>Sazba D02d (Kč/</a:t>
            </a:r>
            <a:r>
              <a:rPr lang="cs-CZ" sz="900" dirty="0" err="1">
                <a:solidFill>
                  <a:schemeClr val="bg1"/>
                </a:solidFill>
              </a:rPr>
              <a:t>MWh</a:t>
            </a:r>
            <a:r>
              <a:rPr lang="cs-CZ" sz="900" dirty="0">
                <a:solidFill>
                  <a:schemeClr val="bg1"/>
                </a:solidFill>
              </a:rPr>
              <a:t>)</a:t>
            </a:r>
          </a:p>
        </p:txBody>
      </p:sp>
      <p:sp>
        <p:nvSpPr>
          <p:cNvPr id="46" name="TextBox 45">
            <a:extLst>
              <a:ext uri="{FF2B5EF4-FFF2-40B4-BE49-F238E27FC236}">
                <a16:creationId xmlns:a16="http://schemas.microsoft.com/office/drawing/2014/main" id="{CB2FB144-01F9-18E4-C44A-5AA3E53E6BFD}"/>
              </a:ext>
            </a:extLst>
          </p:cNvPr>
          <p:cNvSpPr txBox="1"/>
          <p:nvPr/>
        </p:nvSpPr>
        <p:spPr>
          <a:xfrm>
            <a:off x="9025544" y="5031334"/>
            <a:ext cx="1998604" cy="175433"/>
          </a:xfrm>
          <a:prstGeom prst="rect">
            <a:avLst/>
          </a:prstGeom>
          <a:noFill/>
        </p:spPr>
        <p:txBody>
          <a:bodyPr wrap="square" lIns="0" tIns="36576" rIns="0" bIns="0" rtlCol="0">
            <a:spAutoFit/>
          </a:bodyPr>
          <a:lstStyle/>
          <a:p>
            <a:pPr algn="ctr">
              <a:buClr>
                <a:schemeClr val="tx2"/>
              </a:buClr>
              <a:buSzPct val="80000"/>
            </a:pPr>
            <a:r>
              <a:rPr lang="cs-CZ" sz="900" dirty="0">
                <a:solidFill>
                  <a:schemeClr val="bg1"/>
                </a:solidFill>
              </a:rPr>
              <a:t>(Kč/</a:t>
            </a:r>
            <a:r>
              <a:rPr lang="cs-CZ" sz="900" dirty="0" err="1">
                <a:solidFill>
                  <a:schemeClr val="bg1"/>
                </a:solidFill>
              </a:rPr>
              <a:t>MWh</a:t>
            </a:r>
            <a:r>
              <a:rPr lang="cs-CZ" sz="900" dirty="0">
                <a:solidFill>
                  <a:schemeClr val="bg1"/>
                </a:solidFill>
              </a:rPr>
              <a:t>)</a:t>
            </a:r>
          </a:p>
        </p:txBody>
      </p:sp>
      <p:cxnSp>
        <p:nvCxnSpPr>
          <p:cNvPr id="54" name="Straight Connector 53">
            <a:extLst>
              <a:ext uri="{FF2B5EF4-FFF2-40B4-BE49-F238E27FC236}">
                <a16:creationId xmlns:a16="http://schemas.microsoft.com/office/drawing/2014/main" id="{E4D520AF-69EA-4242-BEA7-C70BBE7D36F1}"/>
              </a:ext>
            </a:extLst>
          </p:cNvPr>
          <p:cNvCxnSpPr>
            <a:cxnSpLocks/>
          </p:cNvCxnSpPr>
          <p:nvPr/>
        </p:nvCxnSpPr>
        <p:spPr>
          <a:xfrm>
            <a:off x="8069311" y="1610463"/>
            <a:ext cx="0" cy="3744000"/>
          </a:xfrm>
          <a:prstGeom prst="line">
            <a:avLst/>
          </a:prstGeom>
          <a:ln w="9525">
            <a:solidFill>
              <a:schemeClr val="tx2"/>
            </a:solidFill>
            <a:prstDash val="lgDash"/>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C43D71F-F427-B5E1-A391-689B2A41BE47}"/>
              </a:ext>
            </a:extLst>
          </p:cNvPr>
          <p:cNvCxnSpPr>
            <a:cxnSpLocks/>
          </p:cNvCxnSpPr>
          <p:nvPr/>
        </p:nvCxnSpPr>
        <p:spPr>
          <a:xfrm>
            <a:off x="4158241" y="1610463"/>
            <a:ext cx="0" cy="3744000"/>
          </a:xfrm>
          <a:prstGeom prst="line">
            <a:avLst/>
          </a:prstGeom>
          <a:ln w="9525">
            <a:solidFill>
              <a:schemeClr val="tx2"/>
            </a:solidFill>
            <a:prstDash val="lgDash"/>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BA85B0F-CB1D-3DC5-8BB6-0ED6B5E91CA8}"/>
              </a:ext>
            </a:extLst>
          </p:cNvPr>
          <p:cNvSpPr txBox="1"/>
          <p:nvPr/>
        </p:nvSpPr>
        <p:spPr>
          <a:xfrm>
            <a:off x="8414208" y="1458424"/>
            <a:ext cx="3240000" cy="221599"/>
          </a:xfrm>
          <a:prstGeom prst="rect">
            <a:avLst/>
          </a:prstGeom>
          <a:noFill/>
        </p:spPr>
        <p:txBody>
          <a:bodyPr wrap="square" lIns="0" tIns="36576" rIns="0" bIns="0" rtlCol="0">
            <a:spAutoFit/>
          </a:bodyPr>
          <a:lstStyle/>
          <a:p>
            <a:pPr algn="ctr">
              <a:buClr>
                <a:schemeClr val="tx2"/>
              </a:buClr>
              <a:buSzPct val="80000"/>
            </a:pPr>
            <a:r>
              <a:rPr lang="cs-CZ" sz="1200" dirty="0">
                <a:solidFill>
                  <a:schemeClr val="tx2"/>
                </a:solidFill>
              </a:rPr>
              <a:t>VN – podnik se spotřebou 90 </a:t>
            </a:r>
            <a:r>
              <a:rPr lang="cs-CZ" sz="1200" dirty="0" err="1">
                <a:solidFill>
                  <a:schemeClr val="tx2"/>
                </a:solidFill>
              </a:rPr>
              <a:t>MWh</a:t>
            </a:r>
            <a:r>
              <a:rPr lang="cs-CZ" sz="1200" dirty="0">
                <a:solidFill>
                  <a:schemeClr val="tx2"/>
                </a:solidFill>
              </a:rPr>
              <a:t>/rok</a:t>
            </a:r>
            <a:r>
              <a:rPr lang="en-US" sz="1200" dirty="0">
                <a:solidFill>
                  <a:schemeClr val="tx2"/>
                </a:solidFill>
              </a:rPr>
              <a:t>*</a:t>
            </a:r>
            <a:endParaRPr lang="cs-CZ" sz="1200" dirty="0">
              <a:solidFill>
                <a:schemeClr val="tx2"/>
              </a:solidFill>
            </a:endParaRPr>
          </a:p>
        </p:txBody>
      </p:sp>
      <p:sp>
        <p:nvSpPr>
          <p:cNvPr id="11" name="TextBox 10">
            <a:extLst>
              <a:ext uri="{FF2B5EF4-FFF2-40B4-BE49-F238E27FC236}">
                <a16:creationId xmlns:a16="http://schemas.microsoft.com/office/drawing/2014/main" id="{0EF2A382-34D7-019F-831C-7EDB85C3DA10}"/>
              </a:ext>
            </a:extLst>
          </p:cNvPr>
          <p:cNvSpPr txBox="1"/>
          <p:nvPr/>
        </p:nvSpPr>
        <p:spPr>
          <a:xfrm>
            <a:off x="4499630" y="1458424"/>
            <a:ext cx="3240000" cy="221599"/>
          </a:xfrm>
          <a:prstGeom prst="rect">
            <a:avLst/>
          </a:prstGeom>
          <a:noFill/>
        </p:spPr>
        <p:txBody>
          <a:bodyPr wrap="square" lIns="0" tIns="36576" rIns="0" bIns="0" rtlCol="0">
            <a:spAutoFit/>
          </a:bodyPr>
          <a:lstStyle/>
          <a:p>
            <a:pPr algn="ctr">
              <a:buClr>
                <a:schemeClr val="tx2"/>
              </a:buClr>
              <a:buSzPct val="80000"/>
            </a:pPr>
            <a:r>
              <a:rPr lang="cs-CZ" sz="1200" dirty="0">
                <a:solidFill>
                  <a:schemeClr val="tx2"/>
                </a:solidFill>
              </a:rPr>
              <a:t>NN – podnik se spotřebou 30 </a:t>
            </a:r>
            <a:r>
              <a:rPr lang="cs-CZ" sz="1200" dirty="0" err="1">
                <a:solidFill>
                  <a:schemeClr val="tx2"/>
                </a:solidFill>
              </a:rPr>
              <a:t>MWh</a:t>
            </a:r>
            <a:r>
              <a:rPr lang="cs-CZ" sz="1200" dirty="0">
                <a:solidFill>
                  <a:schemeClr val="tx2"/>
                </a:solidFill>
              </a:rPr>
              <a:t>/rok</a:t>
            </a:r>
            <a:r>
              <a:rPr lang="en-US" sz="1200" dirty="0">
                <a:solidFill>
                  <a:schemeClr val="tx2"/>
                </a:solidFill>
              </a:rPr>
              <a:t>*</a:t>
            </a:r>
            <a:endParaRPr lang="cs-CZ" sz="1200" dirty="0">
              <a:solidFill>
                <a:schemeClr val="tx2"/>
              </a:solidFill>
            </a:endParaRPr>
          </a:p>
        </p:txBody>
      </p:sp>
      <p:sp>
        <p:nvSpPr>
          <p:cNvPr id="40" name="TextBox 39">
            <a:extLst>
              <a:ext uri="{FF2B5EF4-FFF2-40B4-BE49-F238E27FC236}">
                <a16:creationId xmlns:a16="http://schemas.microsoft.com/office/drawing/2014/main" id="{BCD285CC-C05A-31F5-2696-72FB3C448E2A}"/>
              </a:ext>
            </a:extLst>
          </p:cNvPr>
          <p:cNvSpPr txBox="1"/>
          <p:nvPr/>
        </p:nvSpPr>
        <p:spPr>
          <a:xfrm>
            <a:off x="607912" y="1458424"/>
            <a:ext cx="3240000" cy="221599"/>
          </a:xfrm>
          <a:prstGeom prst="rect">
            <a:avLst/>
          </a:prstGeom>
          <a:noFill/>
        </p:spPr>
        <p:txBody>
          <a:bodyPr wrap="square" lIns="0" tIns="36576" rIns="0" bIns="0" rtlCol="0">
            <a:spAutoFit/>
          </a:bodyPr>
          <a:lstStyle/>
          <a:p>
            <a:pPr algn="ctr">
              <a:buClr>
                <a:schemeClr val="tx2"/>
              </a:buClr>
              <a:buSzPct val="80000"/>
            </a:pPr>
            <a:r>
              <a:rPr lang="cs-CZ" sz="1200" dirty="0">
                <a:solidFill>
                  <a:schemeClr val="tx2"/>
                </a:solidFill>
              </a:rPr>
              <a:t>NN – domácnost se spotřebou 5 </a:t>
            </a:r>
            <a:r>
              <a:rPr lang="cs-CZ" sz="1200" dirty="0" err="1">
                <a:solidFill>
                  <a:schemeClr val="tx2"/>
                </a:solidFill>
              </a:rPr>
              <a:t>MWh</a:t>
            </a:r>
            <a:r>
              <a:rPr lang="cs-CZ" sz="1200" dirty="0">
                <a:solidFill>
                  <a:schemeClr val="tx2"/>
                </a:solidFill>
              </a:rPr>
              <a:t> / rok</a:t>
            </a:r>
            <a:r>
              <a:rPr lang="en-US" sz="1200" dirty="0">
                <a:solidFill>
                  <a:schemeClr val="tx2"/>
                </a:solidFill>
              </a:rPr>
              <a:t>*</a:t>
            </a:r>
            <a:endParaRPr lang="cs-CZ" sz="1200" dirty="0">
              <a:solidFill>
                <a:schemeClr val="tx2"/>
              </a:solidFill>
            </a:endParaRPr>
          </a:p>
        </p:txBody>
      </p:sp>
      <p:sp>
        <p:nvSpPr>
          <p:cNvPr id="83" name="Footer Placeholder 4">
            <a:extLst>
              <a:ext uri="{FF2B5EF4-FFF2-40B4-BE49-F238E27FC236}">
                <a16:creationId xmlns:a16="http://schemas.microsoft.com/office/drawing/2014/main" id="{70210AD0-0229-23BA-13BC-176CD692E894}"/>
              </a:ext>
            </a:extLst>
          </p:cNvPr>
          <p:cNvSpPr txBox="1">
            <a:spLocks/>
          </p:cNvSpPr>
          <p:nvPr/>
        </p:nvSpPr>
        <p:spPr>
          <a:xfrm>
            <a:off x="2678113" y="6471244"/>
            <a:ext cx="3086100" cy="180000"/>
          </a:xfrm>
          <a:prstGeom prst="rect">
            <a:avLst/>
          </a:prstGeom>
        </p:spPr>
        <p:txBody>
          <a:bodyPr vert="horz" lIns="0" tIns="0" rIns="0" bIns="0" rtlCol="0" anchor="b"/>
          <a:lstStyle>
            <a:defPPr>
              <a:defRPr lang="en-US"/>
            </a:defPPr>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Presentation title</a:t>
            </a:r>
          </a:p>
        </p:txBody>
      </p:sp>
      <p:grpSp>
        <p:nvGrpSpPr>
          <p:cNvPr id="71" name="Group 70">
            <a:extLst>
              <a:ext uri="{FF2B5EF4-FFF2-40B4-BE49-F238E27FC236}">
                <a16:creationId xmlns:a16="http://schemas.microsoft.com/office/drawing/2014/main" id="{B198C69C-1352-FD07-1DB8-1C813AE1E763}"/>
              </a:ext>
            </a:extLst>
          </p:cNvPr>
          <p:cNvGrpSpPr/>
          <p:nvPr/>
        </p:nvGrpSpPr>
        <p:grpSpPr>
          <a:xfrm>
            <a:off x="2505205" y="5529939"/>
            <a:ext cx="7020301" cy="221599"/>
            <a:chOff x="2105155" y="5348964"/>
            <a:chExt cx="7020301" cy="221599"/>
          </a:xfrm>
        </p:grpSpPr>
        <p:grpSp>
          <p:nvGrpSpPr>
            <p:cNvPr id="62" name="Group 61">
              <a:extLst>
                <a:ext uri="{FF2B5EF4-FFF2-40B4-BE49-F238E27FC236}">
                  <a16:creationId xmlns:a16="http://schemas.microsoft.com/office/drawing/2014/main" id="{D0BE0C6A-12E2-7813-717A-52995AD0B673}"/>
                </a:ext>
              </a:extLst>
            </p:cNvPr>
            <p:cNvGrpSpPr/>
            <p:nvPr/>
          </p:nvGrpSpPr>
          <p:grpSpPr>
            <a:xfrm>
              <a:off x="2105155" y="5348964"/>
              <a:ext cx="3123197" cy="221599"/>
              <a:chOff x="2740155" y="5348964"/>
              <a:chExt cx="3123197" cy="221599"/>
            </a:xfrm>
          </p:grpSpPr>
          <p:sp>
            <p:nvSpPr>
              <p:cNvPr id="30" name="TextBox 29">
                <a:extLst>
                  <a:ext uri="{FF2B5EF4-FFF2-40B4-BE49-F238E27FC236}">
                    <a16:creationId xmlns:a16="http://schemas.microsoft.com/office/drawing/2014/main" id="{5647C286-62C6-2376-24A7-DCEAFB5F4A4E}"/>
                  </a:ext>
                </a:extLst>
              </p:cNvPr>
              <p:cNvSpPr txBox="1"/>
              <p:nvPr/>
            </p:nvSpPr>
            <p:spPr>
              <a:xfrm>
                <a:off x="2814307" y="5348964"/>
                <a:ext cx="3049045" cy="221599"/>
              </a:xfrm>
              <a:prstGeom prst="rect">
                <a:avLst/>
              </a:prstGeom>
              <a:noFill/>
            </p:spPr>
            <p:txBody>
              <a:bodyPr wrap="square" lIns="0" tIns="36576" rIns="0" bIns="0" rtlCol="0" anchor="ctr">
                <a:spAutoFit/>
              </a:bodyPr>
              <a:lstStyle/>
              <a:p>
                <a:pPr algn="ctr">
                  <a:buClr>
                    <a:schemeClr val="tx2"/>
                  </a:buClr>
                  <a:buSzPct val="80000"/>
                </a:pPr>
                <a:r>
                  <a:rPr lang="cs-CZ" sz="1200" dirty="0">
                    <a:solidFill>
                      <a:schemeClr val="bg1"/>
                    </a:solidFill>
                  </a:rPr>
                  <a:t>2023 se </a:t>
                </a:r>
                <a:r>
                  <a:rPr lang="cs-CZ" sz="1200" dirty="0" err="1">
                    <a:solidFill>
                      <a:schemeClr val="bg1"/>
                    </a:solidFill>
                  </a:rPr>
                  <a:t>zastropovanou</a:t>
                </a:r>
                <a:r>
                  <a:rPr lang="cs-CZ" sz="1200" dirty="0">
                    <a:solidFill>
                      <a:schemeClr val="bg1"/>
                    </a:solidFill>
                  </a:rPr>
                  <a:t> silovou elektřinou</a:t>
                </a:r>
              </a:p>
            </p:txBody>
          </p:sp>
          <p:sp>
            <p:nvSpPr>
              <p:cNvPr id="31" name="Rectangle 30">
                <a:extLst>
                  <a:ext uri="{FF2B5EF4-FFF2-40B4-BE49-F238E27FC236}">
                    <a16:creationId xmlns:a16="http://schemas.microsoft.com/office/drawing/2014/main" id="{D0661DA4-5F53-A942-AA47-1A43AFC02A9F}"/>
                  </a:ext>
                </a:extLst>
              </p:cNvPr>
              <p:cNvSpPr/>
              <p:nvPr/>
            </p:nvSpPr>
            <p:spPr>
              <a:xfrm>
                <a:off x="2740155" y="5421793"/>
                <a:ext cx="110776" cy="110776"/>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cs-CZ" sz="1200" dirty="0" err="1">
                  <a:solidFill>
                    <a:schemeClr val="bg1"/>
                  </a:solidFill>
                </a:endParaRPr>
              </a:p>
            </p:txBody>
          </p:sp>
        </p:grpSp>
        <p:grpSp>
          <p:nvGrpSpPr>
            <p:cNvPr id="49" name="Group 48">
              <a:extLst>
                <a:ext uri="{FF2B5EF4-FFF2-40B4-BE49-F238E27FC236}">
                  <a16:creationId xmlns:a16="http://schemas.microsoft.com/office/drawing/2014/main" id="{06F6BA14-1000-AC63-FFC7-69A94D7CF576}"/>
                </a:ext>
              </a:extLst>
            </p:cNvPr>
            <p:cNvGrpSpPr/>
            <p:nvPr/>
          </p:nvGrpSpPr>
          <p:grpSpPr>
            <a:xfrm>
              <a:off x="8529547" y="5348964"/>
              <a:ext cx="595909" cy="221599"/>
              <a:chOff x="4273758" y="5912650"/>
              <a:chExt cx="595909" cy="221599"/>
            </a:xfrm>
          </p:grpSpPr>
          <p:sp>
            <p:nvSpPr>
              <p:cNvPr id="50" name="TextBox 49">
                <a:extLst>
                  <a:ext uri="{FF2B5EF4-FFF2-40B4-BE49-F238E27FC236}">
                    <a16:creationId xmlns:a16="http://schemas.microsoft.com/office/drawing/2014/main" id="{D1F4B24D-F950-B338-4307-A8E1B57783BA}"/>
                  </a:ext>
                </a:extLst>
              </p:cNvPr>
              <p:cNvSpPr txBox="1"/>
              <p:nvPr/>
            </p:nvSpPr>
            <p:spPr>
              <a:xfrm>
                <a:off x="4378390" y="5912650"/>
                <a:ext cx="491277" cy="221599"/>
              </a:xfrm>
              <a:prstGeom prst="rect">
                <a:avLst/>
              </a:prstGeom>
              <a:noFill/>
            </p:spPr>
            <p:txBody>
              <a:bodyPr wrap="square" lIns="0" tIns="36576" rIns="0" bIns="0" rtlCol="0" anchor="ctr">
                <a:spAutoFit/>
              </a:bodyPr>
              <a:lstStyle/>
              <a:p>
                <a:pPr algn="ctr">
                  <a:buClr>
                    <a:schemeClr val="tx2"/>
                  </a:buClr>
                  <a:buSzPct val="80000"/>
                </a:pPr>
                <a:r>
                  <a:rPr lang="sk-SK" sz="1200" dirty="0">
                    <a:solidFill>
                      <a:schemeClr val="bg1"/>
                    </a:solidFill>
                  </a:rPr>
                  <a:t>2024</a:t>
                </a:r>
                <a:endParaRPr lang="cs-CZ" sz="1200" dirty="0">
                  <a:solidFill>
                    <a:schemeClr val="bg1"/>
                  </a:solidFill>
                </a:endParaRPr>
              </a:p>
            </p:txBody>
          </p:sp>
          <p:sp>
            <p:nvSpPr>
              <p:cNvPr id="51" name="Rectangle 50">
                <a:extLst>
                  <a:ext uri="{FF2B5EF4-FFF2-40B4-BE49-F238E27FC236}">
                    <a16:creationId xmlns:a16="http://schemas.microsoft.com/office/drawing/2014/main" id="{6F743024-007D-4659-1F56-2D4EC097E198}"/>
                  </a:ext>
                </a:extLst>
              </p:cNvPr>
              <p:cNvSpPr/>
              <p:nvPr/>
            </p:nvSpPr>
            <p:spPr>
              <a:xfrm>
                <a:off x="4273758" y="5985479"/>
                <a:ext cx="110776" cy="110776"/>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cs-CZ" sz="1200" dirty="0" err="1">
                  <a:solidFill>
                    <a:schemeClr val="bg1"/>
                  </a:solidFill>
                </a:endParaRPr>
              </a:p>
            </p:txBody>
          </p:sp>
        </p:grpSp>
        <p:grpSp>
          <p:nvGrpSpPr>
            <p:cNvPr id="64" name="Group 63">
              <a:extLst>
                <a:ext uri="{FF2B5EF4-FFF2-40B4-BE49-F238E27FC236}">
                  <a16:creationId xmlns:a16="http://schemas.microsoft.com/office/drawing/2014/main" id="{A78AC5DB-94A2-B434-43CC-98DF3981D437}"/>
                </a:ext>
              </a:extLst>
            </p:cNvPr>
            <p:cNvGrpSpPr/>
            <p:nvPr/>
          </p:nvGrpSpPr>
          <p:grpSpPr>
            <a:xfrm>
              <a:off x="5400147" y="5348964"/>
              <a:ext cx="3049045" cy="221599"/>
              <a:chOff x="5807817" y="5348964"/>
              <a:chExt cx="3049045" cy="221599"/>
            </a:xfrm>
          </p:grpSpPr>
          <p:sp>
            <p:nvSpPr>
              <p:cNvPr id="32" name="TextBox 31">
                <a:extLst>
                  <a:ext uri="{FF2B5EF4-FFF2-40B4-BE49-F238E27FC236}">
                    <a16:creationId xmlns:a16="http://schemas.microsoft.com/office/drawing/2014/main" id="{D6F422C8-64D6-AF15-0661-D7E4B26A4D2F}"/>
                  </a:ext>
                </a:extLst>
              </p:cNvPr>
              <p:cNvSpPr txBox="1"/>
              <p:nvPr/>
            </p:nvSpPr>
            <p:spPr>
              <a:xfrm>
                <a:off x="5807817" y="5348964"/>
                <a:ext cx="3049045" cy="221599"/>
              </a:xfrm>
              <a:prstGeom prst="rect">
                <a:avLst/>
              </a:prstGeom>
              <a:noFill/>
            </p:spPr>
            <p:txBody>
              <a:bodyPr wrap="square" lIns="0" tIns="36576" rIns="0" bIns="0" rtlCol="0" anchor="ctr">
                <a:spAutoFit/>
              </a:bodyPr>
              <a:lstStyle/>
              <a:p>
                <a:pPr algn="ctr">
                  <a:buClr>
                    <a:schemeClr val="tx2"/>
                  </a:buClr>
                  <a:buSzPct val="80000"/>
                </a:pPr>
                <a:r>
                  <a:rPr lang="cs-CZ" sz="1200" dirty="0">
                    <a:solidFill>
                      <a:schemeClr val="bg1"/>
                    </a:solidFill>
                  </a:rPr>
                  <a:t>2023 bez </a:t>
                </a:r>
                <a:r>
                  <a:rPr lang="cs-CZ" sz="1200" dirty="0" err="1">
                    <a:solidFill>
                      <a:schemeClr val="bg1"/>
                    </a:solidFill>
                  </a:rPr>
                  <a:t>zastropované</a:t>
                </a:r>
                <a:r>
                  <a:rPr lang="cs-CZ" sz="1200" dirty="0">
                    <a:solidFill>
                      <a:schemeClr val="bg1"/>
                    </a:solidFill>
                  </a:rPr>
                  <a:t> silové elektřiny</a:t>
                </a:r>
              </a:p>
            </p:txBody>
          </p:sp>
          <p:sp>
            <p:nvSpPr>
              <p:cNvPr id="33" name="Rectangle 32">
                <a:extLst>
                  <a:ext uri="{FF2B5EF4-FFF2-40B4-BE49-F238E27FC236}">
                    <a16:creationId xmlns:a16="http://schemas.microsoft.com/office/drawing/2014/main" id="{3878306F-4F0D-BA30-25C6-B2E65460D0B4}"/>
                  </a:ext>
                </a:extLst>
              </p:cNvPr>
              <p:cNvSpPr/>
              <p:nvPr/>
            </p:nvSpPr>
            <p:spPr>
              <a:xfrm>
                <a:off x="5809865" y="5421793"/>
                <a:ext cx="110776" cy="110776"/>
              </a:xfrm>
              <a:prstGeom prst="rect">
                <a:avLst/>
              </a:prstGeom>
              <a:solidFill>
                <a:schemeClr val="tx2">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cs-CZ" sz="1200" dirty="0" err="1">
                  <a:solidFill>
                    <a:schemeClr val="bg1"/>
                  </a:solidFill>
                </a:endParaRPr>
              </a:p>
            </p:txBody>
          </p:sp>
        </p:grpSp>
      </p:grpSp>
      <p:graphicFrame>
        <p:nvGraphicFramePr>
          <p:cNvPr id="59" name="Columns_clustered - 3">
            <a:extLst>
              <a:ext uri="{FF2B5EF4-FFF2-40B4-BE49-F238E27FC236}">
                <a16:creationId xmlns:a16="http://schemas.microsoft.com/office/drawing/2014/main" id="{01596D4F-FE4E-D3E4-92B4-E1DCBD887673}"/>
              </a:ext>
            </a:extLst>
          </p:cNvPr>
          <p:cNvGraphicFramePr>
            <a:graphicFrameLocks noChangeAspect="1"/>
          </p:cNvGraphicFramePr>
          <p:nvPr>
            <p:extLst>
              <p:ext uri="{D42A27DB-BD31-4B8C-83A1-F6EECF244321}">
                <p14:modId xmlns:p14="http://schemas.microsoft.com/office/powerpoint/2010/main" val="524341319"/>
              </p:ext>
            </p:extLst>
          </p:nvPr>
        </p:nvGraphicFramePr>
        <p:xfrm>
          <a:off x="4589251" y="1884364"/>
          <a:ext cx="3049050" cy="31353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0" name="Columns_clustered - 3">
            <a:extLst>
              <a:ext uri="{FF2B5EF4-FFF2-40B4-BE49-F238E27FC236}">
                <a16:creationId xmlns:a16="http://schemas.microsoft.com/office/drawing/2014/main" id="{373B4420-C1CE-BE0A-2DAE-D1D4B579815A}"/>
              </a:ext>
            </a:extLst>
          </p:cNvPr>
          <p:cNvGraphicFramePr>
            <a:graphicFrameLocks noChangeAspect="1"/>
          </p:cNvGraphicFramePr>
          <p:nvPr>
            <p:extLst>
              <p:ext uri="{D42A27DB-BD31-4B8C-83A1-F6EECF244321}">
                <p14:modId xmlns:p14="http://schemas.microsoft.com/office/powerpoint/2010/main" val="4196949150"/>
              </p:ext>
            </p:extLst>
          </p:nvPr>
        </p:nvGraphicFramePr>
        <p:xfrm>
          <a:off x="8500321" y="1884364"/>
          <a:ext cx="3049050" cy="3135311"/>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a:extLst>
              <a:ext uri="{FF2B5EF4-FFF2-40B4-BE49-F238E27FC236}">
                <a16:creationId xmlns:a16="http://schemas.microsoft.com/office/drawing/2014/main" id="{80B1A450-B8C2-F752-A3F5-ACF76192FFDB}"/>
              </a:ext>
            </a:extLst>
          </p:cNvPr>
          <p:cNvSpPr txBox="1"/>
          <p:nvPr/>
        </p:nvSpPr>
        <p:spPr>
          <a:xfrm>
            <a:off x="2905157" y="5874565"/>
            <a:ext cx="6408368" cy="190821"/>
          </a:xfrm>
          <a:prstGeom prst="rect">
            <a:avLst/>
          </a:prstGeom>
          <a:noFill/>
        </p:spPr>
        <p:txBody>
          <a:bodyPr wrap="square" lIns="0" tIns="36576" rIns="0" bIns="0" rtlCol="0">
            <a:spAutoFit/>
          </a:bodyPr>
          <a:lstStyle/>
          <a:p>
            <a:pPr algn="ctr">
              <a:buClr>
                <a:schemeClr val="tx2"/>
              </a:buClr>
              <a:buSzPct val="80000"/>
            </a:pPr>
            <a:r>
              <a:rPr lang="en-US" sz="1000" dirty="0">
                <a:solidFill>
                  <a:schemeClr val="bg1"/>
                </a:solidFill>
              </a:rPr>
              <a:t>*</a:t>
            </a:r>
            <a:r>
              <a:rPr lang="cs-CZ" sz="1000" dirty="0">
                <a:solidFill>
                  <a:schemeClr val="bg1"/>
                </a:solidFill>
              </a:rPr>
              <a:t> Cena bez DPH za distribuci elektřiny, systémové služby a podporu elektřiny z POZE (max. cena 495 Kč/</a:t>
            </a:r>
            <a:r>
              <a:rPr lang="cs-CZ" sz="1000" dirty="0" err="1">
                <a:solidFill>
                  <a:schemeClr val="bg1"/>
                </a:solidFill>
              </a:rPr>
              <a:t>MWh</a:t>
            </a:r>
            <a:r>
              <a:rPr lang="cs-CZ" sz="1000" dirty="0">
                <a:solidFill>
                  <a:schemeClr val="bg1"/>
                </a:solidFill>
              </a:rPr>
              <a:t>)</a:t>
            </a:r>
          </a:p>
        </p:txBody>
      </p:sp>
      <p:sp>
        <p:nvSpPr>
          <p:cNvPr id="5" name="Footer Placeholder 4">
            <a:extLst>
              <a:ext uri="{FF2B5EF4-FFF2-40B4-BE49-F238E27FC236}">
                <a16:creationId xmlns:a16="http://schemas.microsoft.com/office/drawing/2014/main" id="{25BDBD0B-3D89-CC59-4048-161A05E72FB0}"/>
              </a:ext>
            </a:extLst>
          </p:cNvPr>
          <p:cNvSpPr>
            <a:spLocks noGrp="1"/>
          </p:cNvSpPr>
          <p:nvPr>
            <p:ph type="ftr" sz="quarter" idx="10"/>
          </p:nvPr>
        </p:nvSpPr>
        <p:spPr/>
        <p:txBody>
          <a:bodyPr/>
          <a:lstStyle/>
          <a:p>
            <a:r>
              <a:rPr lang="en-US"/>
              <a:t>Aktuální stav trhu s elektřinou - 11/2023</a:t>
            </a:r>
            <a:endParaRPr lang="en-US" dirty="0"/>
          </a:p>
        </p:txBody>
      </p:sp>
      <p:sp>
        <p:nvSpPr>
          <p:cNvPr id="7" name="TextBox 6">
            <a:extLst>
              <a:ext uri="{FF2B5EF4-FFF2-40B4-BE49-F238E27FC236}">
                <a16:creationId xmlns:a16="http://schemas.microsoft.com/office/drawing/2014/main" id="{1EBF9A73-B1B3-741E-AE53-2C2E1523E255}"/>
              </a:ext>
            </a:extLst>
          </p:cNvPr>
          <p:cNvSpPr txBox="1"/>
          <p:nvPr/>
        </p:nvSpPr>
        <p:spPr>
          <a:xfrm>
            <a:off x="3592245" y="3421868"/>
            <a:ext cx="427806" cy="206210"/>
          </a:xfrm>
          <a:prstGeom prst="rect">
            <a:avLst/>
          </a:prstGeom>
          <a:noFill/>
        </p:spPr>
        <p:txBody>
          <a:bodyPr wrap="square" lIns="0" tIns="36576" rIns="0" bIns="0" rtlCol="0">
            <a:spAutoFit/>
          </a:bodyPr>
          <a:lstStyle/>
          <a:p>
            <a:pPr algn="r">
              <a:buClr>
                <a:schemeClr val="tx2"/>
              </a:buClr>
              <a:buSzPct val="80000"/>
            </a:pPr>
            <a:r>
              <a:rPr lang="sk-SK" sz="1100" b="1" dirty="0">
                <a:solidFill>
                  <a:schemeClr val="accent2"/>
                </a:solidFill>
              </a:rPr>
              <a:t>- 11 %</a:t>
            </a:r>
            <a:endParaRPr lang="cs-CZ" sz="1100" b="1" dirty="0">
              <a:solidFill>
                <a:schemeClr val="accent2"/>
              </a:solidFill>
            </a:endParaRPr>
          </a:p>
        </p:txBody>
      </p:sp>
      <p:sp>
        <p:nvSpPr>
          <p:cNvPr id="9" name="TextBox 8">
            <a:extLst>
              <a:ext uri="{FF2B5EF4-FFF2-40B4-BE49-F238E27FC236}">
                <a16:creationId xmlns:a16="http://schemas.microsoft.com/office/drawing/2014/main" id="{555CDD79-C089-87D6-8C87-6D9749173457}"/>
              </a:ext>
            </a:extLst>
          </p:cNvPr>
          <p:cNvSpPr txBox="1"/>
          <p:nvPr/>
        </p:nvSpPr>
        <p:spPr>
          <a:xfrm>
            <a:off x="7476665" y="3194652"/>
            <a:ext cx="427806" cy="206210"/>
          </a:xfrm>
          <a:prstGeom prst="rect">
            <a:avLst/>
          </a:prstGeom>
          <a:noFill/>
        </p:spPr>
        <p:txBody>
          <a:bodyPr wrap="square" lIns="0" tIns="36576" rIns="0" bIns="0" rtlCol="0">
            <a:spAutoFit/>
          </a:bodyPr>
          <a:lstStyle/>
          <a:p>
            <a:pPr algn="r">
              <a:buClr>
                <a:schemeClr val="tx2"/>
              </a:buClr>
              <a:buSzPct val="80000"/>
            </a:pPr>
            <a:r>
              <a:rPr lang="sk-SK" sz="1100" b="1" dirty="0">
                <a:solidFill>
                  <a:schemeClr val="accent2"/>
                </a:solidFill>
              </a:rPr>
              <a:t>- 9 %</a:t>
            </a:r>
            <a:endParaRPr lang="cs-CZ" sz="1100" b="1" dirty="0">
              <a:solidFill>
                <a:schemeClr val="accent2"/>
              </a:solidFill>
            </a:endParaRPr>
          </a:p>
        </p:txBody>
      </p:sp>
      <p:sp>
        <p:nvSpPr>
          <p:cNvPr id="10" name="TextBox 9">
            <a:extLst>
              <a:ext uri="{FF2B5EF4-FFF2-40B4-BE49-F238E27FC236}">
                <a16:creationId xmlns:a16="http://schemas.microsoft.com/office/drawing/2014/main" id="{83D2C304-9A65-6516-D8B4-09E1858091A7}"/>
              </a:ext>
            </a:extLst>
          </p:cNvPr>
          <p:cNvSpPr txBox="1"/>
          <p:nvPr/>
        </p:nvSpPr>
        <p:spPr>
          <a:xfrm>
            <a:off x="11374530" y="3443217"/>
            <a:ext cx="427806" cy="206210"/>
          </a:xfrm>
          <a:prstGeom prst="rect">
            <a:avLst/>
          </a:prstGeom>
          <a:noFill/>
        </p:spPr>
        <p:txBody>
          <a:bodyPr wrap="square" lIns="0" tIns="36576" rIns="0" bIns="0" rtlCol="0">
            <a:spAutoFit/>
          </a:bodyPr>
          <a:lstStyle/>
          <a:p>
            <a:pPr algn="r">
              <a:buClr>
                <a:schemeClr val="tx2"/>
              </a:buClr>
              <a:buSzPct val="80000"/>
            </a:pPr>
            <a:r>
              <a:rPr lang="sk-SK" sz="1100" b="1" dirty="0">
                <a:solidFill>
                  <a:schemeClr val="accent2"/>
                </a:solidFill>
              </a:rPr>
              <a:t>- 19 %</a:t>
            </a:r>
            <a:endParaRPr lang="cs-CZ" sz="1100" b="1" dirty="0">
              <a:solidFill>
                <a:schemeClr val="accent2"/>
              </a:solidFill>
            </a:endParaRPr>
          </a:p>
        </p:txBody>
      </p:sp>
      <p:sp>
        <p:nvSpPr>
          <p:cNvPr id="12" name="TextBox 11">
            <a:extLst>
              <a:ext uri="{FF2B5EF4-FFF2-40B4-BE49-F238E27FC236}">
                <a16:creationId xmlns:a16="http://schemas.microsoft.com/office/drawing/2014/main" id="{C4895FE1-787C-7668-8C62-B0B642D65660}"/>
              </a:ext>
            </a:extLst>
          </p:cNvPr>
          <p:cNvSpPr txBox="1"/>
          <p:nvPr/>
        </p:nvSpPr>
        <p:spPr>
          <a:xfrm>
            <a:off x="1728621" y="6080326"/>
            <a:ext cx="8553417" cy="190821"/>
          </a:xfrm>
          <a:prstGeom prst="rect">
            <a:avLst/>
          </a:prstGeom>
          <a:noFill/>
        </p:spPr>
        <p:txBody>
          <a:bodyPr wrap="square" lIns="0" tIns="36576" rIns="0" bIns="0" rtlCol="0">
            <a:spAutoFit/>
          </a:bodyPr>
          <a:lstStyle/>
          <a:p>
            <a:pPr algn="ctr">
              <a:buClr>
                <a:schemeClr val="tx2"/>
              </a:buClr>
              <a:buSzPct val="80000"/>
            </a:pPr>
            <a:r>
              <a:rPr lang="cs-CZ" sz="1000" dirty="0">
                <a:solidFill>
                  <a:schemeClr val="bg1"/>
                </a:solidFill>
              </a:rPr>
              <a:t>Modelové ceny bez obchodní marže. Komoditní cena určena průměrným nákupem forwardových produktů za stejné období.</a:t>
            </a:r>
          </a:p>
        </p:txBody>
      </p:sp>
      <p:sp>
        <p:nvSpPr>
          <p:cNvPr id="13" name="TextBox 12">
            <a:extLst>
              <a:ext uri="{FF2B5EF4-FFF2-40B4-BE49-F238E27FC236}">
                <a16:creationId xmlns:a16="http://schemas.microsoft.com/office/drawing/2014/main" id="{D42A890F-A142-002C-6AD3-21525D3A32EC}"/>
              </a:ext>
            </a:extLst>
          </p:cNvPr>
          <p:cNvSpPr txBox="1"/>
          <p:nvPr/>
        </p:nvSpPr>
        <p:spPr>
          <a:xfrm>
            <a:off x="3588591" y="3169533"/>
            <a:ext cx="427806" cy="190821"/>
          </a:xfrm>
          <a:prstGeom prst="rect">
            <a:avLst/>
          </a:prstGeom>
          <a:noFill/>
        </p:spPr>
        <p:txBody>
          <a:bodyPr wrap="square" lIns="0" tIns="36576" rIns="0" bIns="0" rtlCol="0">
            <a:spAutoFit/>
          </a:bodyPr>
          <a:lstStyle/>
          <a:p>
            <a:pPr algn="r">
              <a:buClr>
                <a:schemeClr val="tx2"/>
              </a:buClr>
              <a:buSzPct val="80000"/>
            </a:pPr>
            <a:r>
              <a:rPr lang="sk-SK" sz="1000" dirty="0">
                <a:solidFill>
                  <a:schemeClr val="tx2"/>
                </a:solidFill>
              </a:rPr>
              <a:t>- 32 %</a:t>
            </a:r>
            <a:endParaRPr lang="cs-CZ" sz="1000" dirty="0">
              <a:solidFill>
                <a:schemeClr val="tx2"/>
              </a:solidFill>
            </a:endParaRPr>
          </a:p>
        </p:txBody>
      </p:sp>
      <p:sp>
        <p:nvSpPr>
          <p:cNvPr id="14" name="TextBox 13">
            <a:extLst>
              <a:ext uri="{FF2B5EF4-FFF2-40B4-BE49-F238E27FC236}">
                <a16:creationId xmlns:a16="http://schemas.microsoft.com/office/drawing/2014/main" id="{65A53AA7-8F60-23E3-40F4-C76480BE268F}"/>
              </a:ext>
            </a:extLst>
          </p:cNvPr>
          <p:cNvSpPr txBox="1"/>
          <p:nvPr/>
        </p:nvSpPr>
        <p:spPr>
          <a:xfrm>
            <a:off x="7474708" y="2976214"/>
            <a:ext cx="427806" cy="190821"/>
          </a:xfrm>
          <a:prstGeom prst="rect">
            <a:avLst/>
          </a:prstGeom>
          <a:noFill/>
        </p:spPr>
        <p:txBody>
          <a:bodyPr wrap="square" lIns="0" tIns="36576" rIns="0" bIns="0" rtlCol="0">
            <a:spAutoFit/>
          </a:bodyPr>
          <a:lstStyle/>
          <a:p>
            <a:pPr algn="r">
              <a:buClr>
                <a:schemeClr val="tx2"/>
              </a:buClr>
              <a:buSzPct val="80000"/>
            </a:pPr>
            <a:r>
              <a:rPr lang="sk-SK" sz="1000" dirty="0">
                <a:solidFill>
                  <a:schemeClr val="tx2"/>
                </a:solidFill>
              </a:rPr>
              <a:t>- 30 %</a:t>
            </a:r>
            <a:endParaRPr lang="cs-CZ" sz="1000" dirty="0">
              <a:solidFill>
                <a:schemeClr val="tx2"/>
              </a:solidFill>
            </a:endParaRPr>
          </a:p>
        </p:txBody>
      </p:sp>
      <p:sp>
        <p:nvSpPr>
          <p:cNvPr id="15" name="TextBox 14">
            <a:extLst>
              <a:ext uri="{FF2B5EF4-FFF2-40B4-BE49-F238E27FC236}">
                <a16:creationId xmlns:a16="http://schemas.microsoft.com/office/drawing/2014/main" id="{8C56EB6B-0BD7-5C47-7FFE-DDA802AFD494}"/>
              </a:ext>
            </a:extLst>
          </p:cNvPr>
          <p:cNvSpPr txBox="1"/>
          <p:nvPr/>
        </p:nvSpPr>
        <p:spPr>
          <a:xfrm>
            <a:off x="11374472" y="3194652"/>
            <a:ext cx="427806" cy="190821"/>
          </a:xfrm>
          <a:prstGeom prst="rect">
            <a:avLst/>
          </a:prstGeom>
          <a:noFill/>
        </p:spPr>
        <p:txBody>
          <a:bodyPr wrap="square" lIns="0" tIns="36576" rIns="0" bIns="0" rtlCol="0">
            <a:spAutoFit/>
          </a:bodyPr>
          <a:lstStyle/>
          <a:p>
            <a:pPr algn="r">
              <a:buClr>
                <a:schemeClr val="tx2"/>
              </a:buClr>
              <a:buSzPct val="80000"/>
            </a:pPr>
            <a:r>
              <a:rPr lang="sk-SK" sz="1000" dirty="0">
                <a:solidFill>
                  <a:schemeClr val="tx2"/>
                </a:solidFill>
              </a:rPr>
              <a:t>- 37 %</a:t>
            </a:r>
            <a:endParaRPr lang="cs-CZ" sz="1000" dirty="0">
              <a:solidFill>
                <a:schemeClr val="tx2"/>
              </a:solidFill>
            </a:endParaRPr>
          </a:p>
        </p:txBody>
      </p:sp>
    </p:spTree>
    <p:extLst>
      <p:ext uri="{BB962C8B-B14F-4D97-AF65-F5344CB8AC3E}">
        <p14:creationId xmlns:p14="http://schemas.microsoft.com/office/powerpoint/2010/main" val="619237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5E7380-0D5F-7BEB-918B-0A55F4CF5710}"/>
              </a:ext>
            </a:extLst>
          </p:cNvPr>
          <p:cNvSpPr>
            <a:spLocks noGrp="1"/>
          </p:cNvSpPr>
          <p:nvPr>
            <p:ph type="body" sz="quarter" idx="13"/>
          </p:nvPr>
        </p:nvSpPr>
        <p:spPr/>
        <p:txBody>
          <a:bodyPr/>
          <a:lstStyle/>
          <a:p>
            <a:r>
              <a:rPr lang="cs-CZ" dirty="0"/>
              <a:t>Reforma trhu s elektřinou</a:t>
            </a:r>
            <a:endParaRPr lang="en-GB" dirty="0"/>
          </a:p>
        </p:txBody>
      </p:sp>
      <p:sp>
        <p:nvSpPr>
          <p:cNvPr id="3" name="Footer Placeholder 2">
            <a:extLst>
              <a:ext uri="{FF2B5EF4-FFF2-40B4-BE49-F238E27FC236}">
                <a16:creationId xmlns:a16="http://schemas.microsoft.com/office/drawing/2014/main" id="{C4FAF812-5482-8970-C12D-619C7647A3CE}"/>
              </a:ext>
            </a:extLst>
          </p:cNvPr>
          <p:cNvSpPr>
            <a:spLocks noGrp="1"/>
          </p:cNvSpPr>
          <p:nvPr>
            <p:ph type="ftr" sz="quarter" idx="14"/>
          </p:nvPr>
        </p:nvSpPr>
        <p:spPr/>
        <p:txBody>
          <a:bodyPr/>
          <a:lstStyle/>
          <a:p>
            <a:r>
              <a:rPr lang="en-US"/>
              <a:t>Aktuální stav trhu s elektřinou - 11/2023</a:t>
            </a:r>
            <a:endParaRPr lang="en-US" dirty="0"/>
          </a:p>
        </p:txBody>
      </p:sp>
    </p:spTree>
    <p:extLst>
      <p:ext uri="{BB962C8B-B14F-4D97-AF65-F5344CB8AC3E}">
        <p14:creationId xmlns:p14="http://schemas.microsoft.com/office/powerpoint/2010/main" val="3251514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FB76007-C1BB-F19E-3C8E-2537D6D90FD6}"/>
              </a:ext>
            </a:extLst>
          </p:cNvPr>
          <p:cNvSpPr/>
          <p:nvPr/>
        </p:nvSpPr>
        <p:spPr>
          <a:xfrm>
            <a:off x="409575" y="771525"/>
            <a:ext cx="11468100" cy="290625"/>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sz="1200" dirty="0" err="1">
              <a:solidFill>
                <a:schemeClr val="bg1"/>
              </a:solidFill>
            </a:endParaRPr>
          </a:p>
        </p:txBody>
      </p:sp>
      <p:pic>
        <p:nvPicPr>
          <p:cNvPr id="13" name="Picture 2" descr="Agregace flexibility v kontextu ČR">
            <a:extLst>
              <a:ext uri="{FF2B5EF4-FFF2-40B4-BE49-F238E27FC236}">
                <a16:creationId xmlns:a16="http://schemas.microsoft.com/office/drawing/2014/main" id="{8CCA4DAC-3893-FFB4-64A5-0B8E0CED3F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1851" y="252076"/>
            <a:ext cx="3176924" cy="3176924"/>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ACC93A25-FE6F-48C0-8A16-12E63F062ECB}"/>
              </a:ext>
            </a:extLst>
          </p:cNvPr>
          <p:cNvSpPr>
            <a:spLocks noGrp="1"/>
          </p:cNvSpPr>
          <p:nvPr>
            <p:ph type="ftr" sz="quarter" idx="10"/>
          </p:nvPr>
        </p:nvSpPr>
        <p:spPr/>
        <p:txBody>
          <a:bodyPr/>
          <a:lstStyle/>
          <a:p>
            <a:r>
              <a:rPr lang="en-US"/>
              <a:t>Aktuální stav trhu s elektřinou - 11/2023</a:t>
            </a:r>
            <a:endParaRPr lang="en-US" dirty="0"/>
          </a:p>
        </p:txBody>
      </p:sp>
      <p:grpSp>
        <p:nvGrpSpPr>
          <p:cNvPr id="4" name="Group 3">
            <a:extLst>
              <a:ext uri="{FF2B5EF4-FFF2-40B4-BE49-F238E27FC236}">
                <a16:creationId xmlns:a16="http://schemas.microsoft.com/office/drawing/2014/main" id="{4EB4B510-F953-5DB5-0B14-2C3D174AEEEB}"/>
              </a:ext>
            </a:extLst>
          </p:cNvPr>
          <p:cNvGrpSpPr/>
          <p:nvPr/>
        </p:nvGrpSpPr>
        <p:grpSpPr>
          <a:xfrm>
            <a:off x="3576555" y="1016024"/>
            <a:ext cx="6958876" cy="4811274"/>
            <a:chOff x="391158" y="1114260"/>
            <a:chExt cx="8396263" cy="5805068"/>
          </a:xfrm>
        </p:grpSpPr>
        <p:pic>
          <p:nvPicPr>
            <p:cNvPr id="6" name="Picture 5">
              <a:extLst>
                <a:ext uri="{FF2B5EF4-FFF2-40B4-BE49-F238E27FC236}">
                  <a16:creationId xmlns:a16="http://schemas.microsoft.com/office/drawing/2014/main" id="{04252184-8028-8875-4C85-BADFFD5E4242}"/>
                </a:ext>
              </a:extLst>
            </p:cNvPr>
            <p:cNvPicPr>
              <a:picLocks noChangeAspect="1"/>
            </p:cNvPicPr>
            <p:nvPr/>
          </p:nvPicPr>
          <p:blipFill>
            <a:blip r:embed="rId4"/>
            <a:stretch>
              <a:fillRect/>
            </a:stretch>
          </p:blipFill>
          <p:spPr>
            <a:xfrm>
              <a:off x="3929758" y="4457585"/>
              <a:ext cx="4857663" cy="2461743"/>
            </a:xfrm>
            <a:prstGeom prst="rect">
              <a:avLst/>
            </a:prstGeom>
          </p:spPr>
        </p:pic>
        <p:pic>
          <p:nvPicPr>
            <p:cNvPr id="7" name="Picture 6">
              <a:extLst>
                <a:ext uri="{FF2B5EF4-FFF2-40B4-BE49-F238E27FC236}">
                  <a16:creationId xmlns:a16="http://schemas.microsoft.com/office/drawing/2014/main" id="{61D5D0E1-121A-501B-970E-6000479D4C90}"/>
                </a:ext>
              </a:extLst>
            </p:cNvPr>
            <p:cNvPicPr>
              <a:picLocks noChangeAspect="1"/>
            </p:cNvPicPr>
            <p:nvPr/>
          </p:nvPicPr>
          <p:blipFill>
            <a:blip r:embed="rId5"/>
            <a:stretch>
              <a:fillRect/>
            </a:stretch>
          </p:blipFill>
          <p:spPr>
            <a:xfrm>
              <a:off x="397666" y="3764097"/>
              <a:ext cx="4863604" cy="2461742"/>
            </a:xfrm>
            <a:prstGeom prst="rect">
              <a:avLst/>
            </a:prstGeom>
          </p:spPr>
        </p:pic>
        <p:pic>
          <p:nvPicPr>
            <p:cNvPr id="8" name="Picture 7">
              <a:extLst>
                <a:ext uri="{FF2B5EF4-FFF2-40B4-BE49-F238E27FC236}">
                  <a16:creationId xmlns:a16="http://schemas.microsoft.com/office/drawing/2014/main" id="{D1F5F35A-82FB-9CED-963F-BDB660EAA33C}"/>
                </a:ext>
              </a:extLst>
            </p:cNvPr>
            <p:cNvPicPr>
              <a:picLocks noChangeAspect="1"/>
            </p:cNvPicPr>
            <p:nvPr/>
          </p:nvPicPr>
          <p:blipFill>
            <a:blip r:embed="rId6"/>
            <a:stretch>
              <a:fillRect/>
            </a:stretch>
          </p:blipFill>
          <p:spPr>
            <a:xfrm>
              <a:off x="3953096" y="1807748"/>
              <a:ext cx="4810984" cy="2461743"/>
            </a:xfrm>
            <a:prstGeom prst="rect">
              <a:avLst/>
            </a:prstGeom>
          </p:spPr>
        </p:pic>
        <p:pic>
          <p:nvPicPr>
            <p:cNvPr id="9" name="Picture 8">
              <a:extLst>
                <a:ext uri="{FF2B5EF4-FFF2-40B4-BE49-F238E27FC236}">
                  <a16:creationId xmlns:a16="http://schemas.microsoft.com/office/drawing/2014/main" id="{16C20348-AE4F-6745-9E23-6E0C6488B0A3}"/>
                </a:ext>
              </a:extLst>
            </p:cNvPr>
            <p:cNvPicPr>
              <a:picLocks noChangeAspect="1"/>
            </p:cNvPicPr>
            <p:nvPr/>
          </p:nvPicPr>
          <p:blipFill>
            <a:blip r:embed="rId7"/>
            <a:stretch>
              <a:fillRect/>
            </a:stretch>
          </p:blipFill>
          <p:spPr>
            <a:xfrm>
              <a:off x="391158" y="1114260"/>
              <a:ext cx="4870112" cy="2461742"/>
            </a:xfrm>
            <a:prstGeom prst="rect">
              <a:avLst/>
            </a:prstGeom>
          </p:spPr>
        </p:pic>
      </p:grpSp>
      <p:pic>
        <p:nvPicPr>
          <p:cNvPr id="11" name="Picture 10">
            <a:extLst>
              <a:ext uri="{FF2B5EF4-FFF2-40B4-BE49-F238E27FC236}">
                <a16:creationId xmlns:a16="http://schemas.microsoft.com/office/drawing/2014/main" id="{E60C0EDB-05F9-AD96-8C6B-3A9052F1EF60}"/>
              </a:ext>
            </a:extLst>
          </p:cNvPr>
          <p:cNvPicPr>
            <a:picLocks noChangeAspect="1"/>
          </p:cNvPicPr>
          <p:nvPr/>
        </p:nvPicPr>
        <p:blipFill>
          <a:blip r:embed="rId8"/>
          <a:stretch>
            <a:fillRect/>
          </a:stretch>
        </p:blipFill>
        <p:spPr>
          <a:xfrm>
            <a:off x="609917" y="3081431"/>
            <a:ext cx="4199798" cy="2515668"/>
          </a:xfrm>
          <a:prstGeom prst="rect">
            <a:avLst/>
          </a:prstGeom>
        </p:spPr>
      </p:pic>
      <p:pic>
        <p:nvPicPr>
          <p:cNvPr id="12" name="Picture 11">
            <a:extLst>
              <a:ext uri="{FF2B5EF4-FFF2-40B4-BE49-F238E27FC236}">
                <a16:creationId xmlns:a16="http://schemas.microsoft.com/office/drawing/2014/main" id="{57FEC6E1-A29F-CF0B-A625-F6C5853FA303}"/>
              </a:ext>
            </a:extLst>
          </p:cNvPr>
          <p:cNvPicPr>
            <a:picLocks noChangeAspect="1"/>
          </p:cNvPicPr>
          <p:nvPr/>
        </p:nvPicPr>
        <p:blipFill>
          <a:blip r:embed="rId9"/>
          <a:stretch>
            <a:fillRect/>
          </a:stretch>
        </p:blipFill>
        <p:spPr>
          <a:xfrm>
            <a:off x="722668" y="468746"/>
            <a:ext cx="2687282" cy="3427259"/>
          </a:xfrm>
          <a:prstGeom prst="rect">
            <a:avLst/>
          </a:prstGeom>
        </p:spPr>
      </p:pic>
    </p:spTree>
    <p:extLst>
      <p:ext uri="{BB962C8B-B14F-4D97-AF65-F5344CB8AC3E}">
        <p14:creationId xmlns:p14="http://schemas.microsoft.com/office/powerpoint/2010/main" val="12638042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7F3E0B9D_2E7A_4AF3_ADEE_C6471CF8C5E1&quot;,&quot;SourceFullName&quot;:&quot;https://sites.ey.com/sites/Cenykomodit-Reuters/Shared Documents/General/Monitoring cen energií/Commodities monitoring.xlsx&quot;,&quot;LastUpdate&quot;:&quot;2023-07-12 3:18 PM&quot;,&quot;UpdatedBy&quot;:&quot;RK648XY&quot;,&quot;IsLinked&quot;:false,&quot;IsBrokenLink&quot;:false,&quot;Type&quot;:1}"/>
</p:tagLst>
</file>

<file path=ppt/tags/tag2.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70A14EC2_49B5_44B5_8D2B_0C7435B7045B&quot;,&quot;SourceFullName&quot;:&quot;https://sites.ey.com/sites/Cenykomodit-Reuters/Shared Documents/General/Monitoring cen energií/Commodities monitoring.xlsx!PXE power (CZ)!R19C22:R21C24&quot;,&quot;LastUpdate&quot;:&quot;2023-07-12 3:24 PM&quot;,&quot;UpdatedBy&quot;:&quot;RK648XY&quot;,&quot;IsLinked&quot;:false,&quot;IsBrokenLink&quot;:false,&quot;Type&quot;:2}"/>
</p:tagLst>
</file>

<file path=ppt/tags/tag3.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7F3E0B9D_2E7A_4AF3_ADEE_C6471CF8C5E1&quot;,&quot;SourceFullName&quot;:&quot;https://sites.ey.com/sites/Cenykomodit-Reuters/Shared Documents/General/Monitoring cen energií/Commodities monitoring.xlsx&quot;,&quot;LastUpdate&quot;:&quot;2023-07-12 3:18 PM&quot;,&quot;UpdatedBy&quot;:&quot;RK648XY&quot;,&quot;IsLinked&quot;:false,&quot;IsBrokenLink&quot;:false,&quot;Type&quot;:1}"/>
</p:tagLst>
</file>

<file path=ppt/tags/tag4.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7FB6F542_66C9_45AA_A7BD_EBFB7D3A0F71&quot;,&quot;SourceFullName&quot;:&quot;https://sites.ey.com/sites/Cenykomodit-Reuters/Shared Documents/General/Monitoring cen energií/Commodities monitoring.xlsx!CZ VTP gas (CZ)!R19C22:R20C24&quot;,&quot;LastUpdate&quot;:&quot;2023-07-12 3:52 PM&quot;,&quot;UpdatedBy&quot;:&quot;RK648XY&quot;,&quot;IsLinked&quot;:false,&quot;IsBrokenLink&quot;:false,&quot;Type&quot;:2}"/>
</p:tagLst>
</file>

<file path=ppt/theme/theme1.xml><?xml version="1.0" encoding="utf-8"?>
<a:theme xmlns:a="http://schemas.openxmlformats.org/drawingml/2006/main" name="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tx2"/>
          </a:solidFill>
        </a:ln>
      </a:spPr>
      <a:bodyPr rtlCol="0" anchor="ctr" anchorCtr="0"/>
      <a:lstStyle>
        <a:defPPr algn="ct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356616" indent="-356616" algn="l">
          <a:spcAft>
            <a:spcPts val="600"/>
          </a:spcAft>
          <a:buClr>
            <a:schemeClr val="tx2"/>
          </a:buClr>
          <a:buSzPct val="80000"/>
          <a:buFont typeface="Arial" panose="020B0604020202020204" pitchFamily="34" charset="0"/>
          <a:buChar char="►"/>
          <a:defRPr sz="1600" dirty="0" err="1" smtClean="0">
            <a:solidFill>
              <a:schemeClr val="bg1"/>
            </a:solidFill>
          </a:defRPr>
        </a:defPPr>
      </a:lstStyle>
    </a:txDef>
  </a:objectDefaults>
  <a:extraClrSchemeLst/>
  <a:extLst>
    <a:ext uri="{05A4C25C-085E-4340-85A3-A5531E510DB2}">
      <thm15:themeFamily xmlns:thm15="http://schemas.microsoft.com/office/thememl/2012/main" name="Presentation1" id="{00C6585E-FC01-405F-9351-75831347069E}" vid="{CC486051-8F24-49A3-8E3E-16328D87E8E3}"/>
    </a:ext>
  </a:extLst>
</a:theme>
</file>

<file path=ppt/theme/theme2.xml><?xml version="1.0" encoding="utf-8"?>
<a:theme xmlns:a="http://schemas.openxmlformats.org/drawingml/2006/main" name="EY light background">
  <a:themeElements>
    <a:clrScheme name="Custom 8">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bg1">
              <a:lumMod val="60000"/>
              <a:lumOff val="40000"/>
            </a:schemeClr>
          </a:solidFill>
        </a:ln>
      </a:spPr>
      <a:bodyPr rtlCol="0" anchor="ctr" anchorCtr="0"/>
      <a:lstStyle>
        <a:defPPr algn="ct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0000"/>
              <a:lumOff val="40000"/>
            </a:schemeClr>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356616" indent="-356616" algn="l">
          <a:spcAft>
            <a:spcPts val="600"/>
          </a:spcAft>
          <a:buClr>
            <a:schemeClr val="tx2"/>
          </a:buClr>
          <a:buSzPct val="80000"/>
          <a:buFont typeface="Arial" panose="020B0604020202020204" pitchFamily="34" charset="0"/>
          <a:buChar char="►"/>
          <a:defRPr sz="1600" dirty="0" smtClean="0">
            <a:solidFill>
              <a:schemeClr val="bg1"/>
            </a:solidFill>
          </a:defRPr>
        </a:defPPr>
      </a:lstStyle>
    </a:txDef>
  </a:objectDefaults>
  <a:extraClrSchemeLst/>
  <a:extLst>
    <a:ext uri="{05A4C25C-085E-4340-85A3-A5531E510DB2}">
      <thm15:themeFamily xmlns:thm15="http://schemas.microsoft.com/office/thememl/2012/main" name="Presentation1" id="{00C6585E-FC01-405F-9351-75831347069E}" vid="{8CB6584C-384A-43AE-BA32-C560CDD097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50CDF68477A94E93DBBDADFE911D18" ma:contentTypeVersion="3" ma:contentTypeDescription="Create a new document." ma:contentTypeScope="" ma:versionID="b38843ed4325e218099829d9396c6696">
  <xsd:schema xmlns:xsd="http://www.w3.org/2001/XMLSchema" xmlns:xs="http://www.w3.org/2001/XMLSchema" xmlns:p="http://schemas.microsoft.com/office/2006/metadata/properties" xmlns:ns2="3e9e2650-5f43-4a2b-b28f-c84ba3aca20f" targetNamespace="http://schemas.microsoft.com/office/2006/metadata/properties" ma:root="true" ma:fieldsID="e8782e8cf83cc99b17a332d89785089b" ns2:_="">
    <xsd:import namespace="3e9e2650-5f43-4a2b-b28f-c84ba3aca20f"/>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9e2650-5f43-4a2b-b28f-c84ba3aca2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7F93DCC-E77A-4B9B-8843-2F83E5AE1A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9e2650-5f43-4a2b-b28f-c84ba3aca2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9A62A8-CA18-40D3-8928-578D45D3CCCE}">
  <ds:schemaRefs>
    <ds:schemaRef ds:uri="http://schemas.microsoft.com/sharepoint/v3/contenttype/forms"/>
  </ds:schemaRefs>
</ds:datastoreItem>
</file>

<file path=customXml/itemProps3.xml><?xml version="1.0" encoding="utf-8"?>
<ds:datastoreItem xmlns:ds="http://schemas.openxmlformats.org/officeDocument/2006/customXml" ds:itemID="{23486F2E-5CE0-4AB7-8578-E26FA3BE1DFD}">
  <ds:schemaRefs>
    <ds:schemaRef ds:uri="http://schemas.microsoft.com/office/2006/documentManagement/types"/>
    <ds:schemaRef ds:uri="http://schemas.microsoft.com/office/infopath/2007/PartnerControls"/>
    <ds:schemaRef ds:uri="3e9e2650-5f43-4a2b-b28f-c84ba3aca20f"/>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EY Presentation_16-9_EY Interstate_Dark+Light Theme_2023</Template>
  <TotalTime>649</TotalTime>
  <Words>1202</Words>
  <Application>Microsoft Office PowerPoint</Application>
  <PresentationFormat>Custom</PresentationFormat>
  <Paragraphs>246</Paragraphs>
  <Slides>14</Slides>
  <Notes>12</Notes>
  <HiddenSlides>0</HiddenSlides>
  <MMClips>0</MMClips>
  <ScaleCrop>false</ScaleCrop>
  <HeadingPairs>
    <vt:vector size="8" baseType="variant">
      <vt:variant>
        <vt:lpstr>Fonts Used</vt:lpstr>
      </vt:variant>
      <vt:variant>
        <vt:i4>4</vt:i4>
      </vt:variant>
      <vt:variant>
        <vt:lpstr>Theme</vt:lpstr>
      </vt:variant>
      <vt:variant>
        <vt:i4>2</vt:i4>
      </vt:variant>
      <vt:variant>
        <vt:lpstr>Links</vt:lpstr>
      </vt:variant>
      <vt:variant>
        <vt:i4>2</vt:i4>
      </vt:variant>
      <vt:variant>
        <vt:lpstr>Slide Titles</vt:lpstr>
      </vt:variant>
      <vt:variant>
        <vt:i4>14</vt:i4>
      </vt:variant>
    </vt:vector>
  </HeadingPairs>
  <TitlesOfParts>
    <vt:vector size="22" baseType="lpstr">
      <vt:lpstr>Arial</vt:lpstr>
      <vt:lpstr>EYInterstate</vt:lpstr>
      <vt:lpstr>EYInterstate Light</vt:lpstr>
      <vt:lpstr>Georgia</vt:lpstr>
      <vt:lpstr>EY dark background</vt:lpstr>
      <vt:lpstr>EY light background</vt:lpstr>
      <vt:lpstr>https://sites.ey.com/sites/Cenykomodit-Reuters/Shared%20Documents/General/Monitoring%20cen%20energií/Commodities%20monitoring.xlsx!PXE%20power%20(CZ)!R19C22:R21C24</vt:lpstr>
      <vt:lpstr>https://sites.ey.com/sites/Cenykomodit-Reuters/Shared%20Documents/General/Monitoring%20cen%20energií/Commodities%20monitoring.xlsx!CZ%20VTP%20gas%20(CZ)!R19C22:R20C24</vt:lpstr>
      <vt:lpstr>Aktuální stav trhu  s elektřinou v ČR</vt:lpstr>
      <vt:lpstr>Vývoj tržních cen – Elektřina</vt:lpstr>
      <vt:lpstr>Vývoj tržních cen – Zemní plyn</vt:lpstr>
      <vt:lpstr>Vývoj tržních cen – Povolenka EEX EUA</vt:lpstr>
      <vt:lpstr>Vývoj ceny na krátkodobém trhu – Elektřina, plyn, povolenka Spotový trh</vt:lpstr>
      <vt:lpstr>Vývoj regulovaných cen elektřiny 2023/2024</vt:lpstr>
      <vt:lpstr>Modelové příklady vývoje cen za silovou elektřinu včetně regulované ceny 2023/2024</vt:lpstr>
      <vt:lpstr>PowerPoint Presentation</vt:lpstr>
      <vt:lpstr>PowerPoint Presentation</vt:lpstr>
      <vt:lpstr>Evropská pravidla vnitřního trhu s elektřinou byla reformována zkraje roku 2019 s dvouletou implementační lhůtou</vt:lpstr>
      <vt:lpstr>LO II zavádí do právního řádu sdílení energie, aktivního zákazníka  a umožnuje založit EDC </vt:lpstr>
      <vt:lpstr>LO III by měla přinést implementaci většiny klíčových prvků nových pravidel trhu s elektřinou</vt:lpstr>
      <vt:lpstr>Předpokládaná dostupnost funkcionalit nového market designu</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Panels to hold statements</dc:title>
  <dc:creator>EY</dc:creator>
  <cp:keywords/>
  <cp:lastModifiedBy>PŘ</cp:lastModifiedBy>
  <cp:revision>6</cp:revision>
  <dcterms:created xsi:type="dcterms:W3CDTF">2023-11-27T09:22:11Z</dcterms:created>
  <dcterms:modified xsi:type="dcterms:W3CDTF">2023-11-29T21:03:20Z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0x0101004550CDF68477A94E93DBBDADFE911D18</vt:lpwstr>
  </property>
</Properties>
</file>