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16"/>
  </p:notesMasterIdLst>
  <p:sldIdLst>
    <p:sldId id="256" r:id="rId5"/>
    <p:sldId id="2376" r:id="rId6"/>
    <p:sldId id="2377" r:id="rId7"/>
    <p:sldId id="401" r:id="rId8"/>
    <p:sldId id="697" r:id="rId9"/>
    <p:sldId id="325" r:id="rId10"/>
    <p:sldId id="698" r:id="rId11"/>
    <p:sldId id="490" r:id="rId12"/>
    <p:sldId id="2375" r:id="rId13"/>
    <p:sldId id="696" r:id="rId14"/>
    <p:sldId id="298" r:id="rId15"/>
  </p:sldIdLst>
  <p:sldSz cx="24384000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C828F16C-6761-461C-8FF1-A51289CC7000}">
          <p14:sldIdLst>
            <p14:sldId id="256"/>
            <p14:sldId id="2376"/>
            <p14:sldId id="2377"/>
            <p14:sldId id="401"/>
            <p14:sldId id="697"/>
            <p14:sldId id="325"/>
            <p14:sldId id="698"/>
            <p14:sldId id="490"/>
            <p14:sldId id="2375"/>
            <p14:sldId id="696"/>
          </p14:sldIdLst>
        </p14:section>
        <p14:section name="Konec" id="{93BE48E1-BF18-4A83-8658-571C942D1AFC}">
          <p14:sldIdLst>
            <p14:sldId id="29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3B8D"/>
    <a:srgbClr val="4B357D"/>
    <a:srgbClr val="80D3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28575" cmpd="sng">
              <a:solidFill>
                <a:schemeClr val="lt1"/>
              </a:solidFill>
            </a:ln>
          </a:left>
          <a:right>
            <a:ln w="28575" cmpd="sng">
              <a:solidFill>
                <a:schemeClr val="lt1"/>
              </a:solidFill>
            </a:ln>
          </a:right>
          <a:top>
            <a:ln w="28575" cmpd="sng">
              <a:solidFill>
                <a:schemeClr val="lt1"/>
              </a:solidFill>
            </a:ln>
          </a:top>
          <a:bottom>
            <a:ln w="28575" cmpd="sng">
              <a:solidFill>
                <a:schemeClr val="lt1"/>
              </a:solidFill>
            </a:ln>
          </a:bottom>
          <a:insideH>
            <a:ln w="28575" cmpd="sng">
              <a:solidFill>
                <a:schemeClr val="lt1"/>
              </a:solidFill>
            </a:ln>
          </a:insideH>
          <a:insideV>
            <a:ln w="28575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řední styl 2">
    <a:wholeTbl>
      <a:tcTxStyle>
        <a:fontRef idx="minor">
          <a:prstClr val="black"/>
        </a:fontRef>
        <a:schemeClr val="dk1"/>
      </a:tcTxStyle>
      <a:tcStyle>
        <a:tcBdr>
          <a:left>
            <a:ln w="28575" cmpd="sng">
              <a:solidFill>
                <a:schemeClr val="lt1"/>
              </a:solidFill>
            </a:ln>
          </a:left>
          <a:right>
            <a:ln w="28575" cmpd="sng">
              <a:solidFill>
                <a:schemeClr val="lt1"/>
              </a:solidFill>
            </a:ln>
          </a:right>
          <a:top>
            <a:ln w="28575" cmpd="sng">
              <a:solidFill>
                <a:schemeClr val="lt1"/>
              </a:solidFill>
            </a:ln>
          </a:top>
          <a:bottom>
            <a:ln w="28575" cmpd="sng">
              <a:solidFill>
                <a:schemeClr val="lt1"/>
              </a:solidFill>
            </a:ln>
          </a:bottom>
          <a:insideH>
            <a:ln w="28575" cmpd="sng">
              <a:solidFill>
                <a:schemeClr val="lt1"/>
              </a:solidFill>
            </a:ln>
          </a:insideH>
          <a:insideV>
            <a:ln w="28575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ABCD-B048-85BDC9FD1C3A}" styleName="Tabulka ČEPS">
    <a:wholeTbl>
      <a:tcTxStyle>
        <a:fontRef idx="minor">
          <a:prstClr val="black"/>
        </a:fontRef>
        <a:schemeClr val="dk2"/>
      </a:tcTxStyle>
      <a:tcStyle>
        <a:tcBdr>
          <a:left>
            <a:ln w="28575" cmpd="sng">
              <a:solidFill>
                <a:schemeClr val="accent1"/>
              </a:solidFill>
            </a:ln>
          </a:left>
          <a:right>
            <a:ln w="28575" cmpd="sng">
              <a:solidFill>
                <a:schemeClr val="accent1"/>
              </a:solidFill>
            </a:ln>
          </a:right>
          <a:top>
            <a:ln w="28575" cmpd="sng">
              <a:solidFill>
                <a:schemeClr val="accent1"/>
              </a:solidFill>
            </a:ln>
          </a:top>
          <a:bottom>
            <a:ln w="28575" cmpd="sng">
              <a:solidFill>
                <a:schemeClr val="accent1"/>
              </a:solidFill>
            </a:ln>
          </a:bottom>
          <a:insideH>
            <a:ln w="28575" cmpd="sng">
              <a:solidFill>
                <a:schemeClr val="accent1"/>
              </a:solidFill>
            </a:ln>
          </a:insideH>
          <a:insideV>
            <a:ln w="28575" cmpd="sng">
              <a:solidFill>
                <a:schemeClr val="accent1"/>
              </a:solidFill>
            </a:ln>
          </a:insideV>
        </a:tcBdr>
        <a:fill>
          <a:solidFill>
            <a:srgbClr val="FFFFFF"/>
          </a:solidFill>
        </a:fill>
      </a:tcStyle>
    </a:wholeTbl>
    <a:band1H>
      <a:tcStyle>
        <a:tcBdr/>
        <a:fill>
          <a:solidFill>
            <a:srgbClr val="FFFFFF"/>
          </a:solidFill>
        </a:fill>
      </a:tcStyle>
    </a:band1H>
    <a:band2H>
      <a:tcStyle>
        <a:tcBdr/>
        <a:fill>
          <a:solidFill>
            <a:srgbClr val="E0F1F8"/>
          </a:solidFill>
        </a:fill>
      </a:tcStyle>
    </a:band2H>
    <a:band1V>
      <a:tcStyle>
        <a:tcBdr/>
        <a:fill>
          <a:solidFill>
            <a:srgbClr val="E0F1F8"/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dk2"/>
      </a:tcTxStyle>
      <a:tcStyle>
        <a:tcBdr/>
        <a:fill>
          <a:solidFill>
            <a:srgbClr val="E0F1F8"/>
          </a:solidFill>
        </a:fill>
      </a:tcStyle>
    </a:lastCol>
    <a:firstCol>
      <a:tcTxStyle b="on">
        <a:fontRef idx="minor">
          <a:prstClr val="black"/>
        </a:fontRef>
        <a:schemeClr val="dk2"/>
      </a:tcTxStyle>
      <a:tcStyle>
        <a:tcBdr/>
        <a:fill>
          <a:solidFill>
            <a:srgbClr val="E0F1F8"/>
          </a:solidFill>
        </a:fill>
      </a:tcStyle>
    </a:firstCol>
    <a:lastRow>
      <a:tcTxStyle b="on">
        <a:fontRef idx="minor">
          <a:prstClr val="black"/>
        </a:fontRef>
        <a:schemeClr val="dk2"/>
      </a:tcTxStyle>
      <a:tcStyle>
        <a:tcBdr>
          <a:top>
            <a:ln w="28575" cmpd="sng">
              <a:solidFill>
                <a:schemeClr val="dk2"/>
              </a:solidFill>
            </a:ln>
          </a:top>
        </a:tcBdr>
        <a:fill>
          <a:solidFill>
            <a:srgbClr val="E0F1F8"/>
          </a:solidFill>
        </a:fill>
      </a:tcStyle>
    </a:lastRow>
    <a:firstRow>
      <a:tcTxStyle b="on">
        <a:fontRef idx="minor">
          <a:prstClr val="black"/>
        </a:fontRef>
        <a:schemeClr val="accent1"/>
      </a:tcTxStyle>
      <a:tcStyle>
        <a:tcBdr>
          <a:bottom>
            <a:ln w="28575" cmpd="sng">
              <a:solidFill>
                <a:schemeClr val="accent1"/>
              </a:solidFill>
            </a:ln>
          </a:bottom>
        </a:tcBdr>
        <a:fill>
          <a:solidFill>
            <a:schemeClr val="l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84449" autoAdjust="0"/>
  </p:normalViewPr>
  <p:slideViewPr>
    <p:cSldViewPr snapToGrid="0" showGuides="1">
      <p:cViewPr varScale="1">
        <p:scale>
          <a:sx n="60" d="100"/>
          <a:sy n="60" d="100"/>
        </p:scale>
        <p:origin x="96" y="348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30EE83-2636-4C43-83CC-18E095D5045C}" type="doc">
      <dgm:prSet loTypeId="urn:microsoft.com/office/officeart/2008/layout/CircleAccentTimeline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FC751A71-D184-46B4-9256-A24BD8D9D052}">
      <dgm:prSet phldrT="[Text]" custT="1"/>
      <dgm:spPr/>
      <dgm:t>
        <a:bodyPr/>
        <a:lstStyle/>
        <a:p>
          <a:r>
            <a:rPr lang="cs-CZ" sz="3600" dirty="0"/>
            <a:t>Červen 2022</a:t>
          </a:r>
        </a:p>
      </dgm:t>
    </dgm:pt>
    <dgm:pt modelId="{3B075792-3451-41E8-8FB6-E87C959B98B5}" type="parTrans" cxnId="{D91DD94C-C735-4A25-9569-85E998E5BC87}">
      <dgm:prSet/>
      <dgm:spPr/>
      <dgm:t>
        <a:bodyPr/>
        <a:lstStyle/>
        <a:p>
          <a:endParaRPr lang="cs-CZ"/>
        </a:p>
      </dgm:t>
    </dgm:pt>
    <dgm:pt modelId="{CD11FB00-ED82-408D-A81F-3A4BE2ED707A}" type="sibTrans" cxnId="{D91DD94C-C735-4A25-9569-85E998E5BC87}">
      <dgm:prSet/>
      <dgm:spPr/>
      <dgm:t>
        <a:bodyPr/>
        <a:lstStyle/>
        <a:p>
          <a:endParaRPr lang="cs-CZ"/>
        </a:p>
      </dgm:t>
    </dgm:pt>
    <dgm:pt modelId="{24B5BE0A-BE8D-4CFC-B20C-99189379EEA2}">
      <dgm:prSet phldrT="[Text]" custT="1"/>
      <dgm:spPr/>
      <dgm:t>
        <a:bodyPr/>
        <a:lstStyle/>
        <a:p>
          <a:r>
            <a:rPr lang="cs-CZ" sz="3600" dirty="0"/>
            <a:t>Říjen 2022</a:t>
          </a:r>
        </a:p>
      </dgm:t>
    </dgm:pt>
    <dgm:pt modelId="{056874EC-1212-49B8-BA42-172C943B7120}" type="parTrans" cxnId="{A269551F-6297-40B5-8726-DD6805DD16C3}">
      <dgm:prSet/>
      <dgm:spPr/>
      <dgm:t>
        <a:bodyPr/>
        <a:lstStyle/>
        <a:p>
          <a:endParaRPr lang="cs-CZ"/>
        </a:p>
      </dgm:t>
    </dgm:pt>
    <dgm:pt modelId="{D4BC3707-CEAD-4BD6-9A16-72A1968AC815}" type="sibTrans" cxnId="{A269551F-6297-40B5-8726-DD6805DD16C3}">
      <dgm:prSet/>
      <dgm:spPr/>
      <dgm:t>
        <a:bodyPr/>
        <a:lstStyle/>
        <a:p>
          <a:endParaRPr lang="cs-CZ"/>
        </a:p>
      </dgm:t>
    </dgm:pt>
    <dgm:pt modelId="{F76BA8C6-9303-4A1C-B485-26013A9B073C}">
      <dgm:prSet phldrT="[Text]" custT="1"/>
      <dgm:spPr/>
      <dgm:t>
        <a:bodyPr/>
        <a:lstStyle/>
        <a:p>
          <a:pPr algn="ctr"/>
          <a:r>
            <a:rPr lang="cs-CZ" sz="3600" dirty="0"/>
            <a:t>Připojení k platformě aFRR</a:t>
          </a:r>
        </a:p>
      </dgm:t>
    </dgm:pt>
    <dgm:pt modelId="{D96D6A37-35D5-4E17-9E26-9C83DB76E32A}" type="parTrans" cxnId="{8F89D9A4-B00B-409F-A335-C50D4701C1FA}">
      <dgm:prSet/>
      <dgm:spPr/>
      <dgm:t>
        <a:bodyPr/>
        <a:lstStyle/>
        <a:p>
          <a:endParaRPr lang="cs-CZ"/>
        </a:p>
      </dgm:t>
    </dgm:pt>
    <dgm:pt modelId="{549C640A-41DF-41F2-B4A1-9DA89951A72B}" type="sibTrans" cxnId="{8F89D9A4-B00B-409F-A335-C50D4701C1FA}">
      <dgm:prSet/>
      <dgm:spPr/>
      <dgm:t>
        <a:bodyPr/>
        <a:lstStyle/>
        <a:p>
          <a:endParaRPr lang="cs-CZ"/>
        </a:p>
      </dgm:t>
    </dgm:pt>
    <dgm:pt modelId="{FF6676D5-E42C-44DE-B5A2-D098ADAA0BD4}">
      <dgm:prSet phldrT="[Text]" custT="1"/>
      <dgm:spPr/>
      <dgm:t>
        <a:bodyPr/>
        <a:lstStyle/>
        <a:p>
          <a:pPr algn="ctr"/>
          <a:r>
            <a:rPr lang="cs-CZ" sz="3600" dirty="0"/>
            <a:t>Připojení k platformě mFRR</a:t>
          </a:r>
        </a:p>
      </dgm:t>
    </dgm:pt>
    <dgm:pt modelId="{2D59A3BA-7E1E-4E62-AC76-DBF0DB48EB28}" type="parTrans" cxnId="{458A6C24-420A-44BF-85F3-2791E78E1E8C}">
      <dgm:prSet/>
      <dgm:spPr/>
      <dgm:t>
        <a:bodyPr/>
        <a:lstStyle/>
        <a:p>
          <a:endParaRPr lang="cs-CZ"/>
        </a:p>
      </dgm:t>
    </dgm:pt>
    <dgm:pt modelId="{8A03CDDE-933F-4560-999B-F797E6FDFB7D}" type="sibTrans" cxnId="{458A6C24-420A-44BF-85F3-2791E78E1E8C}">
      <dgm:prSet/>
      <dgm:spPr/>
      <dgm:t>
        <a:bodyPr/>
        <a:lstStyle/>
        <a:p>
          <a:endParaRPr lang="cs-CZ"/>
        </a:p>
      </dgm:t>
    </dgm:pt>
    <dgm:pt modelId="{6FCFB084-46EC-4A1C-A574-9D2B81C14B8C}">
      <dgm:prSet phldrT="[Text]" custT="1"/>
      <dgm:spPr/>
      <dgm:t>
        <a:bodyPr/>
        <a:lstStyle/>
        <a:p>
          <a:r>
            <a:rPr lang="cs-CZ" sz="3600" dirty="0"/>
            <a:t>1. 4. 2022</a:t>
          </a:r>
        </a:p>
      </dgm:t>
    </dgm:pt>
    <dgm:pt modelId="{2657FCE9-EDB6-4B74-ABFD-3357F0C75A59}" type="parTrans" cxnId="{9C6DC4DE-E967-45B3-9A84-EA86D112138B}">
      <dgm:prSet/>
      <dgm:spPr/>
      <dgm:t>
        <a:bodyPr/>
        <a:lstStyle/>
        <a:p>
          <a:endParaRPr lang="cs-CZ"/>
        </a:p>
      </dgm:t>
    </dgm:pt>
    <dgm:pt modelId="{A2C33144-9A8F-4D30-B8AD-4DEF452904B8}" type="sibTrans" cxnId="{9C6DC4DE-E967-45B3-9A84-EA86D112138B}">
      <dgm:prSet/>
      <dgm:spPr/>
      <dgm:t>
        <a:bodyPr/>
        <a:lstStyle/>
        <a:p>
          <a:endParaRPr lang="cs-CZ"/>
        </a:p>
      </dgm:t>
    </dgm:pt>
    <dgm:pt modelId="{01A9FCBB-5358-48EE-BD64-DFF642D782F8}">
      <dgm:prSet phldrT="[Text]" custT="1"/>
      <dgm:spPr>
        <a:solidFill>
          <a:srgbClr val="FFC000"/>
        </a:solidFill>
      </dgm:spPr>
      <dgm:t>
        <a:bodyPr/>
        <a:lstStyle/>
        <a:p>
          <a:pPr algn="ctr"/>
          <a:r>
            <a:rPr lang="cs-CZ" sz="4400" b="1" dirty="0"/>
            <a:t>Standardní produkty SVR</a:t>
          </a:r>
        </a:p>
      </dgm:t>
    </dgm:pt>
    <dgm:pt modelId="{E281FD4E-3251-41ED-B2F9-F5D81BC67F1F}" type="parTrans" cxnId="{9DB3E8D5-9B4C-465C-978D-DD7E7C1F42E1}">
      <dgm:prSet/>
      <dgm:spPr/>
      <dgm:t>
        <a:bodyPr/>
        <a:lstStyle/>
        <a:p>
          <a:endParaRPr lang="cs-CZ"/>
        </a:p>
      </dgm:t>
    </dgm:pt>
    <dgm:pt modelId="{CFCDD10D-56B4-4C57-8728-35F846806677}" type="sibTrans" cxnId="{9DB3E8D5-9B4C-465C-978D-DD7E7C1F42E1}">
      <dgm:prSet/>
      <dgm:spPr/>
      <dgm:t>
        <a:bodyPr/>
        <a:lstStyle/>
        <a:p>
          <a:endParaRPr lang="cs-CZ"/>
        </a:p>
      </dgm:t>
    </dgm:pt>
    <dgm:pt modelId="{10774A89-0911-4FF3-9A85-0F351CEB5A38}" type="pres">
      <dgm:prSet presAssocID="{7C30EE83-2636-4C43-83CC-18E095D5045C}" presName="Name0" presStyleCnt="0">
        <dgm:presLayoutVars>
          <dgm:dir/>
        </dgm:presLayoutVars>
      </dgm:prSet>
      <dgm:spPr/>
    </dgm:pt>
    <dgm:pt modelId="{0D940E36-98D3-47DA-B13C-50FC193786C0}" type="pres">
      <dgm:prSet presAssocID="{6FCFB084-46EC-4A1C-A574-9D2B81C14B8C}" presName="parComposite" presStyleCnt="0"/>
      <dgm:spPr/>
    </dgm:pt>
    <dgm:pt modelId="{2C0E3AD6-D8B2-4E11-B690-1DFFA5A3C441}" type="pres">
      <dgm:prSet presAssocID="{6FCFB084-46EC-4A1C-A574-9D2B81C14B8C}" presName="parBigCircle" presStyleLbl="node0" presStyleIdx="0" presStyleCnt="3"/>
      <dgm:spPr>
        <a:solidFill>
          <a:srgbClr val="7030A0"/>
        </a:solidFill>
        <a:ln>
          <a:solidFill>
            <a:srgbClr val="7030A0"/>
          </a:solidFill>
        </a:ln>
      </dgm:spPr>
    </dgm:pt>
    <dgm:pt modelId="{A277E4A2-0F7B-439C-8B53-6780F3DDB6E6}" type="pres">
      <dgm:prSet presAssocID="{6FCFB084-46EC-4A1C-A574-9D2B81C14B8C}" presName="parTx" presStyleLbl="revTx" presStyleIdx="0" presStyleCnt="9"/>
      <dgm:spPr/>
    </dgm:pt>
    <dgm:pt modelId="{7FB64BAF-0251-4029-91D3-CC77FB091C17}" type="pres">
      <dgm:prSet presAssocID="{6FCFB084-46EC-4A1C-A574-9D2B81C14B8C}" presName="bSpace" presStyleCnt="0"/>
      <dgm:spPr/>
    </dgm:pt>
    <dgm:pt modelId="{5F87F2EC-D092-41BA-A5EB-74FC2DD79FC5}" type="pres">
      <dgm:prSet presAssocID="{6FCFB084-46EC-4A1C-A574-9D2B81C14B8C}" presName="parBackupNorm" presStyleCnt="0"/>
      <dgm:spPr/>
    </dgm:pt>
    <dgm:pt modelId="{E5A141AB-C4BD-4A57-8608-C127E7DA7D3A}" type="pres">
      <dgm:prSet presAssocID="{A2C33144-9A8F-4D30-B8AD-4DEF452904B8}" presName="parSpace" presStyleCnt="0"/>
      <dgm:spPr/>
    </dgm:pt>
    <dgm:pt modelId="{04F6AB04-D77B-4EB2-9FF4-7ADC7A393D78}" type="pres">
      <dgm:prSet presAssocID="{01A9FCBB-5358-48EE-BD64-DFF642D782F8}" presName="desBackupLeftNorm" presStyleCnt="0"/>
      <dgm:spPr/>
    </dgm:pt>
    <dgm:pt modelId="{825FEBD9-B077-4F1B-8CAD-B08DC0EC3314}" type="pres">
      <dgm:prSet presAssocID="{01A9FCBB-5358-48EE-BD64-DFF642D782F8}" presName="desComposite" presStyleCnt="0"/>
      <dgm:spPr/>
    </dgm:pt>
    <dgm:pt modelId="{2FFE902A-EACD-4B3A-AF43-C07A8139CFC5}" type="pres">
      <dgm:prSet presAssocID="{01A9FCBB-5358-48EE-BD64-DFF642D782F8}" presName="desCircle" presStyleLbl="node1" presStyleIdx="0" presStyleCnt="3"/>
      <dgm:spPr/>
    </dgm:pt>
    <dgm:pt modelId="{0126EE76-F03F-499A-AC1F-A2EE435DD7AD}" type="pres">
      <dgm:prSet presAssocID="{01A9FCBB-5358-48EE-BD64-DFF642D782F8}" presName="chTx" presStyleLbl="revTx" presStyleIdx="1" presStyleCnt="9" custAng="3900000" custLinFactNeighborX="-55001" custLinFactNeighborY="912"/>
      <dgm:spPr/>
    </dgm:pt>
    <dgm:pt modelId="{9686699B-003B-41D3-A20F-2F9ED0D9BB85}" type="pres">
      <dgm:prSet presAssocID="{01A9FCBB-5358-48EE-BD64-DFF642D782F8}" presName="desTx" presStyleLbl="revTx" presStyleIdx="2" presStyleCnt="9">
        <dgm:presLayoutVars>
          <dgm:bulletEnabled val="1"/>
        </dgm:presLayoutVars>
      </dgm:prSet>
      <dgm:spPr/>
    </dgm:pt>
    <dgm:pt modelId="{E78F48E8-D4C2-4C21-B112-A35F4071357E}" type="pres">
      <dgm:prSet presAssocID="{01A9FCBB-5358-48EE-BD64-DFF642D782F8}" presName="desBackupRightNorm" presStyleCnt="0"/>
      <dgm:spPr/>
    </dgm:pt>
    <dgm:pt modelId="{6B7936F6-A02E-43E0-A5E0-A1201B863E48}" type="pres">
      <dgm:prSet presAssocID="{CFCDD10D-56B4-4C57-8728-35F846806677}" presName="desSpace" presStyleCnt="0"/>
      <dgm:spPr/>
    </dgm:pt>
    <dgm:pt modelId="{8BA8A190-D49F-4E4D-8168-45E4175865F5}" type="pres">
      <dgm:prSet presAssocID="{FC751A71-D184-46B4-9256-A24BD8D9D052}" presName="parComposite" presStyleCnt="0"/>
      <dgm:spPr/>
    </dgm:pt>
    <dgm:pt modelId="{D368C2DC-F7A6-46C8-BD88-37414775B482}" type="pres">
      <dgm:prSet presAssocID="{FC751A71-D184-46B4-9256-A24BD8D9D052}" presName="parBigCircle" presStyleLbl="node0" presStyleIdx="1" presStyleCnt="3"/>
      <dgm:spPr>
        <a:solidFill>
          <a:srgbClr val="7030A0"/>
        </a:solidFill>
      </dgm:spPr>
    </dgm:pt>
    <dgm:pt modelId="{5291AC12-A8E3-4AC5-88B0-F6740776D683}" type="pres">
      <dgm:prSet presAssocID="{FC751A71-D184-46B4-9256-A24BD8D9D052}" presName="parTx" presStyleLbl="revTx" presStyleIdx="3" presStyleCnt="9"/>
      <dgm:spPr/>
    </dgm:pt>
    <dgm:pt modelId="{41082A75-4647-4910-9E48-783104990A2B}" type="pres">
      <dgm:prSet presAssocID="{FC751A71-D184-46B4-9256-A24BD8D9D052}" presName="bSpace" presStyleCnt="0"/>
      <dgm:spPr/>
    </dgm:pt>
    <dgm:pt modelId="{DD0D1FAB-DB32-46E7-BA1E-FEA412A76850}" type="pres">
      <dgm:prSet presAssocID="{FC751A71-D184-46B4-9256-A24BD8D9D052}" presName="parBackupNorm" presStyleCnt="0"/>
      <dgm:spPr/>
    </dgm:pt>
    <dgm:pt modelId="{CDF64694-A2BE-4727-9778-02C3D17C51CA}" type="pres">
      <dgm:prSet presAssocID="{CD11FB00-ED82-408D-A81F-3A4BE2ED707A}" presName="parSpace" presStyleCnt="0"/>
      <dgm:spPr/>
    </dgm:pt>
    <dgm:pt modelId="{0C9F75C9-4A52-4245-9F9B-D3718A90038B}" type="pres">
      <dgm:prSet presAssocID="{F76BA8C6-9303-4A1C-B485-26013A9B073C}" presName="desBackupLeftNorm" presStyleCnt="0"/>
      <dgm:spPr/>
    </dgm:pt>
    <dgm:pt modelId="{C587F108-A572-4CF4-9F66-58FA3C08C81E}" type="pres">
      <dgm:prSet presAssocID="{F76BA8C6-9303-4A1C-B485-26013A9B073C}" presName="desComposite" presStyleCnt="0"/>
      <dgm:spPr/>
    </dgm:pt>
    <dgm:pt modelId="{AB2DBB3A-DA30-4811-B412-73747615C57D}" type="pres">
      <dgm:prSet presAssocID="{F76BA8C6-9303-4A1C-B485-26013A9B073C}" presName="desCircle" presStyleLbl="node1" presStyleIdx="1" presStyleCnt="3"/>
      <dgm:spPr/>
    </dgm:pt>
    <dgm:pt modelId="{3DC9CD08-5992-4AFF-B7B0-667D252A51ED}" type="pres">
      <dgm:prSet presAssocID="{F76BA8C6-9303-4A1C-B485-26013A9B073C}" presName="chTx" presStyleLbl="revTx" presStyleIdx="4" presStyleCnt="9" custAng="3900000" custLinFactNeighborX="-50561" custLinFactNeighborY="-456"/>
      <dgm:spPr/>
    </dgm:pt>
    <dgm:pt modelId="{9A08A9F6-9319-4BEF-8BDF-675B96E70AAA}" type="pres">
      <dgm:prSet presAssocID="{F76BA8C6-9303-4A1C-B485-26013A9B073C}" presName="desTx" presStyleLbl="revTx" presStyleIdx="5" presStyleCnt="9">
        <dgm:presLayoutVars>
          <dgm:bulletEnabled val="1"/>
        </dgm:presLayoutVars>
      </dgm:prSet>
      <dgm:spPr/>
    </dgm:pt>
    <dgm:pt modelId="{29B0AFB3-EA34-4B57-8304-C7E98EF242CD}" type="pres">
      <dgm:prSet presAssocID="{F76BA8C6-9303-4A1C-B485-26013A9B073C}" presName="desBackupRightNorm" presStyleCnt="0"/>
      <dgm:spPr/>
    </dgm:pt>
    <dgm:pt modelId="{EEEB0482-194F-4638-A73E-4780A1B0219C}" type="pres">
      <dgm:prSet presAssocID="{549C640A-41DF-41F2-B4A1-9DA89951A72B}" presName="desSpace" presStyleCnt="0"/>
      <dgm:spPr/>
    </dgm:pt>
    <dgm:pt modelId="{1F11FCD9-5FDE-4D41-ABE5-CC0317646393}" type="pres">
      <dgm:prSet presAssocID="{24B5BE0A-BE8D-4CFC-B20C-99189379EEA2}" presName="parComposite" presStyleCnt="0"/>
      <dgm:spPr/>
    </dgm:pt>
    <dgm:pt modelId="{781B6A4E-F362-430C-87CF-691C8198CADD}" type="pres">
      <dgm:prSet presAssocID="{24B5BE0A-BE8D-4CFC-B20C-99189379EEA2}" presName="parBigCircle" presStyleLbl="node0" presStyleIdx="2" presStyleCnt="3"/>
      <dgm:spPr>
        <a:solidFill>
          <a:srgbClr val="7030A0"/>
        </a:solidFill>
      </dgm:spPr>
    </dgm:pt>
    <dgm:pt modelId="{28690FB7-B440-467D-ADB7-0260DE57F4E3}" type="pres">
      <dgm:prSet presAssocID="{24B5BE0A-BE8D-4CFC-B20C-99189379EEA2}" presName="parTx" presStyleLbl="revTx" presStyleIdx="6" presStyleCnt="9"/>
      <dgm:spPr/>
    </dgm:pt>
    <dgm:pt modelId="{03EC352B-B98D-4D50-B39B-E1CB3304CB00}" type="pres">
      <dgm:prSet presAssocID="{24B5BE0A-BE8D-4CFC-B20C-99189379EEA2}" presName="bSpace" presStyleCnt="0"/>
      <dgm:spPr/>
    </dgm:pt>
    <dgm:pt modelId="{45F7D146-8CA9-4B71-B349-27CD46B73D9F}" type="pres">
      <dgm:prSet presAssocID="{24B5BE0A-BE8D-4CFC-B20C-99189379EEA2}" presName="parBackupNorm" presStyleCnt="0"/>
      <dgm:spPr/>
    </dgm:pt>
    <dgm:pt modelId="{E034F1D5-04C1-4F73-A327-C931B222B38D}" type="pres">
      <dgm:prSet presAssocID="{D4BC3707-CEAD-4BD6-9A16-72A1968AC815}" presName="parSpace" presStyleCnt="0"/>
      <dgm:spPr/>
    </dgm:pt>
    <dgm:pt modelId="{F56981BF-E395-4831-9CE9-95ED58CA27E4}" type="pres">
      <dgm:prSet presAssocID="{FF6676D5-E42C-44DE-B5A2-D098ADAA0BD4}" presName="desBackupLeftNorm" presStyleCnt="0"/>
      <dgm:spPr/>
    </dgm:pt>
    <dgm:pt modelId="{0084B893-6FE8-46A6-98CD-93DA9D4ABC9D}" type="pres">
      <dgm:prSet presAssocID="{FF6676D5-E42C-44DE-B5A2-D098ADAA0BD4}" presName="desComposite" presStyleCnt="0"/>
      <dgm:spPr/>
    </dgm:pt>
    <dgm:pt modelId="{6AB27CF7-BD58-41E9-B2A6-F8CBB19AC023}" type="pres">
      <dgm:prSet presAssocID="{FF6676D5-E42C-44DE-B5A2-D098ADAA0BD4}" presName="desCircle" presStyleLbl="node1" presStyleIdx="2" presStyleCnt="3"/>
      <dgm:spPr/>
    </dgm:pt>
    <dgm:pt modelId="{6E63175F-6F10-4472-80DA-D3C94606D956}" type="pres">
      <dgm:prSet presAssocID="{FF6676D5-E42C-44DE-B5A2-D098ADAA0BD4}" presName="chTx" presStyleLbl="revTx" presStyleIdx="7" presStyleCnt="9" custAng="3900000" custLinFactNeighborX="-43926"/>
      <dgm:spPr/>
    </dgm:pt>
    <dgm:pt modelId="{6EA59567-66CB-4B2F-BC05-1028E5E9B7A2}" type="pres">
      <dgm:prSet presAssocID="{FF6676D5-E42C-44DE-B5A2-D098ADAA0BD4}" presName="desTx" presStyleLbl="revTx" presStyleIdx="8" presStyleCnt="9">
        <dgm:presLayoutVars>
          <dgm:bulletEnabled val="1"/>
        </dgm:presLayoutVars>
      </dgm:prSet>
      <dgm:spPr/>
    </dgm:pt>
    <dgm:pt modelId="{A70CB2B4-D9B8-42F4-B120-4C88629DE172}" type="pres">
      <dgm:prSet presAssocID="{FF6676D5-E42C-44DE-B5A2-D098ADAA0BD4}" presName="desBackupRightNorm" presStyleCnt="0"/>
      <dgm:spPr/>
    </dgm:pt>
    <dgm:pt modelId="{EA7C1CEF-872D-4228-8754-5B22CA002241}" type="pres">
      <dgm:prSet presAssocID="{8A03CDDE-933F-4560-999B-F797E6FDFB7D}" presName="desSpace" presStyleCnt="0"/>
      <dgm:spPr/>
    </dgm:pt>
  </dgm:ptLst>
  <dgm:cxnLst>
    <dgm:cxn modelId="{96325100-D052-48A2-8F63-3BE1097816CB}" type="presOf" srcId="{FC751A71-D184-46B4-9256-A24BD8D9D052}" destId="{5291AC12-A8E3-4AC5-88B0-F6740776D683}" srcOrd="0" destOrd="0" presId="urn:microsoft.com/office/officeart/2008/layout/CircleAccentTimeline"/>
    <dgm:cxn modelId="{A269551F-6297-40B5-8726-DD6805DD16C3}" srcId="{7C30EE83-2636-4C43-83CC-18E095D5045C}" destId="{24B5BE0A-BE8D-4CFC-B20C-99189379EEA2}" srcOrd="2" destOrd="0" parTransId="{056874EC-1212-49B8-BA42-172C943B7120}" sibTransId="{D4BC3707-CEAD-4BD6-9A16-72A1968AC815}"/>
    <dgm:cxn modelId="{458A6C24-420A-44BF-85F3-2791E78E1E8C}" srcId="{24B5BE0A-BE8D-4CFC-B20C-99189379EEA2}" destId="{FF6676D5-E42C-44DE-B5A2-D098ADAA0BD4}" srcOrd="0" destOrd="0" parTransId="{2D59A3BA-7E1E-4E62-AC76-DBF0DB48EB28}" sibTransId="{8A03CDDE-933F-4560-999B-F797E6FDFB7D}"/>
    <dgm:cxn modelId="{2D229B24-5587-45AA-9B30-4220007F6A21}" type="presOf" srcId="{7C30EE83-2636-4C43-83CC-18E095D5045C}" destId="{10774A89-0911-4FF3-9A85-0F351CEB5A38}" srcOrd="0" destOrd="0" presId="urn:microsoft.com/office/officeart/2008/layout/CircleAccentTimeline"/>
    <dgm:cxn modelId="{C2D6C13C-19D2-4679-8D11-73145D500E0F}" type="presOf" srcId="{24B5BE0A-BE8D-4CFC-B20C-99189379EEA2}" destId="{28690FB7-B440-467D-ADB7-0260DE57F4E3}" srcOrd="0" destOrd="0" presId="urn:microsoft.com/office/officeart/2008/layout/CircleAccentTimeline"/>
    <dgm:cxn modelId="{D91DD94C-C735-4A25-9569-85E998E5BC87}" srcId="{7C30EE83-2636-4C43-83CC-18E095D5045C}" destId="{FC751A71-D184-46B4-9256-A24BD8D9D052}" srcOrd="1" destOrd="0" parTransId="{3B075792-3451-41E8-8FB6-E87C959B98B5}" sibTransId="{CD11FB00-ED82-408D-A81F-3A4BE2ED707A}"/>
    <dgm:cxn modelId="{8E808990-3187-4F33-A63E-469892F4E662}" type="presOf" srcId="{6FCFB084-46EC-4A1C-A574-9D2B81C14B8C}" destId="{A277E4A2-0F7B-439C-8B53-6780F3DDB6E6}" srcOrd="0" destOrd="0" presId="urn:microsoft.com/office/officeart/2008/layout/CircleAccentTimeline"/>
    <dgm:cxn modelId="{45B4E69F-56A7-465C-8379-EF678495F8ED}" type="presOf" srcId="{FF6676D5-E42C-44DE-B5A2-D098ADAA0BD4}" destId="{6E63175F-6F10-4472-80DA-D3C94606D956}" srcOrd="0" destOrd="0" presId="urn:microsoft.com/office/officeart/2008/layout/CircleAccentTimeline"/>
    <dgm:cxn modelId="{8F89D9A4-B00B-409F-A335-C50D4701C1FA}" srcId="{FC751A71-D184-46B4-9256-A24BD8D9D052}" destId="{F76BA8C6-9303-4A1C-B485-26013A9B073C}" srcOrd="0" destOrd="0" parTransId="{D96D6A37-35D5-4E17-9E26-9C83DB76E32A}" sibTransId="{549C640A-41DF-41F2-B4A1-9DA89951A72B}"/>
    <dgm:cxn modelId="{86AAF5CC-40EE-4D6E-A0E4-A0CC9266E0F7}" type="presOf" srcId="{F76BA8C6-9303-4A1C-B485-26013A9B073C}" destId="{3DC9CD08-5992-4AFF-B7B0-667D252A51ED}" srcOrd="0" destOrd="0" presId="urn:microsoft.com/office/officeart/2008/layout/CircleAccentTimeline"/>
    <dgm:cxn modelId="{9DB3E8D5-9B4C-465C-978D-DD7E7C1F42E1}" srcId="{6FCFB084-46EC-4A1C-A574-9D2B81C14B8C}" destId="{01A9FCBB-5358-48EE-BD64-DFF642D782F8}" srcOrd="0" destOrd="0" parTransId="{E281FD4E-3251-41ED-B2F9-F5D81BC67F1F}" sibTransId="{CFCDD10D-56B4-4C57-8728-35F846806677}"/>
    <dgm:cxn modelId="{9C6DC4DE-E967-45B3-9A84-EA86D112138B}" srcId="{7C30EE83-2636-4C43-83CC-18E095D5045C}" destId="{6FCFB084-46EC-4A1C-A574-9D2B81C14B8C}" srcOrd="0" destOrd="0" parTransId="{2657FCE9-EDB6-4B74-ABFD-3357F0C75A59}" sibTransId="{A2C33144-9A8F-4D30-B8AD-4DEF452904B8}"/>
    <dgm:cxn modelId="{258C29F5-2595-4861-8ED4-0B98036DA165}" type="presOf" srcId="{01A9FCBB-5358-48EE-BD64-DFF642D782F8}" destId="{0126EE76-F03F-499A-AC1F-A2EE435DD7AD}" srcOrd="0" destOrd="0" presId="urn:microsoft.com/office/officeart/2008/layout/CircleAccentTimeline"/>
    <dgm:cxn modelId="{2348F355-B4F2-4A91-BF5F-78AFBD8C6B10}" type="presParOf" srcId="{10774A89-0911-4FF3-9A85-0F351CEB5A38}" destId="{0D940E36-98D3-47DA-B13C-50FC193786C0}" srcOrd="0" destOrd="0" presId="urn:microsoft.com/office/officeart/2008/layout/CircleAccentTimeline"/>
    <dgm:cxn modelId="{9576D48F-1B3B-4CD7-9858-E9E65B9D8E6C}" type="presParOf" srcId="{0D940E36-98D3-47DA-B13C-50FC193786C0}" destId="{2C0E3AD6-D8B2-4E11-B690-1DFFA5A3C441}" srcOrd="0" destOrd="0" presId="urn:microsoft.com/office/officeart/2008/layout/CircleAccentTimeline"/>
    <dgm:cxn modelId="{1C2FCF23-9428-4B4C-A017-EFFE0B04E408}" type="presParOf" srcId="{0D940E36-98D3-47DA-B13C-50FC193786C0}" destId="{A277E4A2-0F7B-439C-8B53-6780F3DDB6E6}" srcOrd="1" destOrd="0" presId="urn:microsoft.com/office/officeart/2008/layout/CircleAccentTimeline"/>
    <dgm:cxn modelId="{754EA9C9-23BE-4A8B-973B-B3D6E4621F8A}" type="presParOf" srcId="{0D940E36-98D3-47DA-B13C-50FC193786C0}" destId="{7FB64BAF-0251-4029-91D3-CC77FB091C17}" srcOrd="2" destOrd="0" presId="urn:microsoft.com/office/officeart/2008/layout/CircleAccentTimeline"/>
    <dgm:cxn modelId="{0F6E10F6-CEB4-4E0D-9770-E31FB454FF6A}" type="presParOf" srcId="{10774A89-0911-4FF3-9A85-0F351CEB5A38}" destId="{5F87F2EC-D092-41BA-A5EB-74FC2DD79FC5}" srcOrd="1" destOrd="0" presId="urn:microsoft.com/office/officeart/2008/layout/CircleAccentTimeline"/>
    <dgm:cxn modelId="{323D8752-F98A-46D2-B168-0465FD49F492}" type="presParOf" srcId="{10774A89-0911-4FF3-9A85-0F351CEB5A38}" destId="{E5A141AB-C4BD-4A57-8608-C127E7DA7D3A}" srcOrd="2" destOrd="0" presId="urn:microsoft.com/office/officeart/2008/layout/CircleAccentTimeline"/>
    <dgm:cxn modelId="{933AA5BF-CB4C-432E-908E-65A7A2FE3371}" type="presParOf" srcId="{10774A89-0911-4FF3-9A85-0F351CEB5A38}" destId="{04F6AB04-D77B-4EB2-9FF4-7ADC7A393D78}" srcOrd="3" destOrd="0" presId="urn:microsoft.com/office/officeart/2008/layout/CircleAccentTimeline"/>
    <dgm:cxn modelId="{9C129F5D-CDAC-44C7-9FF2-84FF83DF53E7}" type="presParOf" srcId="{10774A89-0911-4FF3-9A85-0F351CEB5A38}" destId="{825FEBD9-B077-4F1B-8CAD-B08DC0EC3314}" srcOrd="4" destOrd="0" presId="urn:microsoft.com/office/officeart/2008/layout/CircleAccentTimeline"/>
    <dgm:cxn modelId="{94D243D1-0D34-44AA-84D4-4748272CBB38}" type="presParOf" srcId="{825FEBD9-B077-4F1B-8CAD-B08DC0EC3314}" destId="{2FFE902A-EACD-4B3A-AF43-C07A8139CFC5}" srcOrd="0" destOrd="0" presId="urn:microsoft.com/office/officeart/2008/layout/CircleAccentTimeline"/>
    <dgm:cxn modelId="{2EE1116C-220E-4BEE-BEE2-7C105AC06F5A}" type="presParOf" srcId="{825FEBD9-B077-4F1B-8CAD-B08DC0EC3314}" destId="{0126EE76-F03F-499A-AC1F-A2EE435DD7AD}" srcOrd="1" destOrd="0" presId="urn:microsoft.com/office/officeart/2008/layout/CircleAccentTimeline"/>
    <dgm:cxn modelId="{8E7872A7-7AD2-483E-9BA9-44E5DBB50977}" type="presParOf" srcId="{825FEBD9-B077-4F1B-8CAD-B08DC0EC3314}" destId="{9686699B-003B-41D3-A20F-2F9ED0D9BB85}" srcOrd="2" destOrd="0" presId="urn:microsoft.com/office/officeart/2008/layout/CircleAccentTimeline"/>
    <dgm:cxn modelId="{E77D1CFE-EC5E-45E9-A31F-59DF7E95ABA9}" type="presParOf" srcId="{10774A89-0911-4FF3-9A85-0F351CEB5A38}" destId="{E78F48E8-D4C2-4C21-B112-A35F4071357E}" srcOrd="5" destOrd="0" presId="urn:microsoft.com/office/officeart/2008/layout/CircleAccentTimeline"/>
    <dgm:cxn modelId="{8B336599-2A76-448F-80CA-1DBD69113457}" type="presParOf" srcId="{10774A89-0911-4FF3-9A85-0F351CEB5A38}" destId="{6B7936F6-A02E-43E0-A5E0-A1201B863E48}" srcOrd="6" destOrd="0" presId="urn:microsoft.com/office/officeart/2008/layout/CircleAccentTimeline"/>
    <dgm:cxn modelId="{CFEBC855-A45C-49BD-9BC7-693A40FBF6D8}" type="presParOf" srcId="{10774A89-0911-4FF3-9A85-0F351CEB5A38}" destId="{8BA8A190-D49F-4E4D-8168-45E4175865F5}" srcOrd="7" destOrd="0" presId="urn:microsoft.com/office/officeart/2008/layout/CircleAccentTimeline"/>
    <dgm:cxn modelId="{02B95C3B-B2A3-4B9B-8090-1354BD338291}" type="presParOf" srcId="{8BA8A190-D49F-4E4D-8168-45E4175865F5}" destId="{D368C2DC-F7A6-46C8-BD88-37414775B482}" srcOrd="0" destOrd="0" presId="urn:microsoft.com/office/officeart/2008/layout/CircleAccentTimeline"/>
    <dgm:cxn modelId="{D6874BB9-8B71-4725-B1E3-6F11BB35413E}" type="presParOf" srcId="{8BA8A190-D49F-4E4D-8168-45E4175865F5}" destId="{5291AC12-A8E3-4AC5-88B0-F6740776D683}" srcOrd="1" destOrd="0" presId="urn:microsoft.com/office/officeart/2008/layout/CircleAccentTimeline"/>
    <dgm:cxn modelId="{7112A791-3E12-40DB-9716-1280F7A0055B}" type="presParOf" srcId="{8BA8A190-D49F-4E4D-8168-45E4175865F5}" destId="{41082A75-4647-4910-9E48-783104990A2B}" srcOrd="2" destOrd="0" presId="urn:microsoft.com/office/officeart/2008/layout/CircleAccentTimeline"/>
    <dgm:cxn modelId="{9B6EB943-A281-425C-AB2F-2C738588DDB6}" type="presParOf" srcId="{10774A89-0911-4FF3-9A85-0F351CEB5A38}" destId="{DD0D1FAB-DB32-46E7-BA1E-FEA412A76850}" srcOrd="8" destOrd="0" presId="urn:microsoft.com/office/officeart/2008/layout/CircleAccentTimeline"/>
    <dgm:cxn modelId="{DF7CAAE2-9A81-4AAE-B4D0-2AEEE5B897D3}" type="presParOf" srcId="{10774A89-0911-4FF3-9A85-0F351CEB5A38}" destId="{CDF64694-A2BE-4727-9778-02C3D17C51CA}" srcOrd="9" destOrd="0" presId="urn:microsoft.com/office/officeart/2008/layout/CircleAccentTimeline"/>
    <dgm:cxn modelId="{95AA5B5F-6C61-48E2-9030-14F52A439274}" type="presParOf" srcId="{10774A89-0911-4FF3-9A85-0F351CEB5A38}" destId="{0C9F75C9-4A52-4245-9F9B-D3718A90038B}" srcOrd="10" destOrd="0" presId="urn:microsoft.com/office/officeart/2008/layout/CircleAccentTimeline"/>
    <dgm:cxn modelId="{84739AC3-D4A6-4D66-8EC9-C82D14B766DB}" type="presParOf" srcId="{10774A89-0911-4FF3-9A85-0F351CEB5A38}" destId="{C587F108-A572-4CF4-9F66-58FA3C08C81E}" srcOrd="11" destOrd="0" presId="urn:microsoft.com/office/officeart/2008/layout/CircleAccentTimeline"/>
    <dgm:cxn modelId="{BC6DED7A-8639-498E-AED9-C6B0E3765C38}" type="presParOf" srcId="{C587F108-A572-4CF4-9F66-58FA3C08C81E}" destId="{AB2DBB3A-DA30-4811-B412-73747615C57D}" srcOrd="0" destOrd="0" presId="urn:microsoft.com/office/officeart/2008/layout/CircleAccentTimeline"/>
    <dgm:cxn modelId="{BCF77EC2-C07C-4791-A8C9-99E6A3A79236}" type="presParOf" srcId="{C587F108-A572-4CF4-9F66-58FA3C08C81E}" destId="{3DC9CD08-5992-4AFF-B7B0-667D252A51ED}" srcOrd="1" destOrd="0" presId="urn:microsoft.com/office/officeart/2008/layout/CircleAccentTimeline"/>
    <dgm:cxn modelId="{C8698796-0D1A-4740-A15C-7C2C813E8233}" type="presParOf" srcId="{C587F108-A572-4CF4-9F66-58FA3C08C81E}" destId="{9A08A9F6-9319-4BEF-8BDF-675B96E70AAA}" srcOrd="2" destOrd="0" presId="urn:microsoft.com/office/officeart/2008/layout/CircleAccentTimeline"/>
    <dgm:cxn modelId="{BF884CEF-BFF8-4EBA-B22C-D43129A97FF2}" type="presParOf" srcId="{10774A89-0911-4FF3-9A85-0F351CEB5A38}" destId="{29B0AFB3-EA34-4B57-8304-C7E98EF242CD}" srcOrd="12" destOrd="0" presId="urn:microsoft.com/office/officeart/2008/layout/CircleAccentTimeline"/>
    <dgm:cxn modelId="{F570DE81-CB66-422C-84A6-BAD2B2ED18EF}" type="presParOf" srcId="{10774A89-0911-4FF3-9A85-0F351CEB5A38}" destId="{EEEB0482-194F-4638-A73E-4780A1B0219C}" srcOrd="13" destOrd="0" presId="urn:microsoft.com/office/officeart/2008/layout/CircleAccentTimeline"/>
    <dgm:cxn modelId="{F5DEFAA1-1289-413E-A457-5346C9115B28}" type="presParOf" srcId="{10774A89-0911-4FF3-9A85-0F351CEB5A38}" destId="{1F11FCD9-5FDE-4D41-ABE5-CC0317646393}" srcOrd="14" destOrd="0" presId="urn:microsoft.com/office/officeart/2008/layout/CircleAccentTimeline"/>
    <dgm:cxn modelId="{8CB6B94E-2C8C-495B-9B6B-CB83417984FC}" type="presParOf" srcId="{1F11FCD9-5FDE-4D41-ABE5-CC0317646393}" destId="{781B6A4E-F362-430C-87CF-691C8198CADD}" srcOrd="0" destOrd="0" presId="urn:microsoft.com/office/officeart/2008/layout/CircleAccentTimeline"/>
    <dgm:cxn modelId="{37B74513-3519-4F93-B35A-10A3F2304DEC}" type="presParOf" srcId="{1F11FCD9-5FDE-4D41-ABE5-CC0317646393}" destId="{28690FB7-B440-467D-ADB7-0260DE57F4E3}" srcOrd="1" destOrd="0" presId="urn:microsoft.com/office/officeart/2008/layout/CircleAccentTimeline"/>
    <dgm:cxn modelId="{C4980A24-C8F4-46D5-A1FC-42A8719158D2}" type="presParOf" srcId="{1F11FCD9-5FDE-4D41-ABE5-CC0317646393}" destId="{03EC352B-B98D-4D50-B39B-E1CB3304CB00}" srcOrd="2" destOrd="0" presId="urn:microsoft.com/office/officeart/2008/layout/CircleAccentTimeline"/>
    <dgm:cxn modelId="{8ABAE132-D20F-45BA-BB9D-4AA7B67028F1}" type="presParOf" srcId="{10774A89-0911-4FF3-9A85-0F351CEB5A38}" destId="{45F7D146-8CA9-4B71-B349-27CD46B73D9F}" srcOrd="15" destOrd="0" presId="urn:microsoft.com/office/officeart/2008/layout/CircleAccentTimeline"/>
    <dgm:cxn modelId="{11852D03-7A35-4269-BC4E-979551874C38}" type="presParOf" srcId="{10774A89-0911-4FF3-9A85-0F351CEB5A38}" destId="{E034F1D5-04C1-4F73-A327-C931B222B38D}" srcOrd="16" destOrd="0" presId="urn:microsoft.com/office/officeart/2008/layout/CircleAccentTimeline"/>
    <dgm:cxn modelId="{63AD05FE-24D5-43C4-971F-499C2E9B287C}" type="presParOf" srcId="{10774A89-0911-4FF3-9A85-0F351CEB5A38}" destId="{F56981BF-E395-4831-9CE9-95ED58CA27E4}" srcOrd="17" destOrd="0" presId="urn:microsoft.com/office/officeart/2008/layout/CircleAccentTimeline"/>
    <dgm:cxn modelId="{0B63E78C-A615-4722-9859-8F47992EE126}" type="presParOf" srcId="{10774A89-0911-4FF3-9A85-0F351CEB5A38}" destId="{0084B893-6FE8-46A6-98CD-93DA9D4ABC9D}" srcOrd="18" destOrd="0" presId="urn:microsoft.com/office/officeart/2008/layout/CircleAccentTimeline"/>
    <dgm:cxn modelId="{56CB975A-EDF4-4235-BED5-EC276D5AF2F1}" type="presParOf" srcId="{0084B893-6FE8-46A6-98CD-93DA9D4ABC9D}" destId="{6AB27CF7-BD58-41E9-B2A6-F8CBB19AC023}" srcOrd="0" destOrd="0" presId="urn:microsoft.com/office/officeart/2008/layout/CircleAccentTimeline"/>
    <dgm:cxn modelId="{F62CEB80-4CD7-49F2-9A53-E59B2C631666}" type="presParOf" srcId="{0084B893-6FE8-46A6-98CD-93DA9D4ABC9D}" destId="{6E63175F-6F10-4472-80DA-D3C94606D956}" srcOrd="1" destOrd="0" presId="urn:microsoft.com/office/officeart/2008/layout/CircleAccentTimeline"/>
    <dgm:cxn modelId="{DABEA688-2AC0-41ED-ACA1-761EC100F412}" type="presParOf" srcId="{0084B893-6FE8-46A6-98CD-93DA9D4ABC9D}" destId="{6EA59567-66CB-4B2F-BC05-1028E5E9B7A2}" srcOrd="2" destOrd="0" presId="urn:microsoft.com/office/officeart/2008/layout/CircleAccentTimeline"/>
    <dgm:cxn modelId="{94C32165-DEE1-49FB-974B-EF6A6094C5E8}" type="presParOf" srcId="{10774A89-0911-4FF3-9A85-0F351CEB5A38}" destId="{A70CB2B4-D9B8-42F4-B120-4C88629DE172}" srcOrd="19" destOrd="0" presId="urn:microsoft.com/office/officeart/2008/layout/CircleAccentTimeline"/>
    <dgm:cxn modelId="{FFFB9888-91A8-41D9-96AF-143F3759D368}" type="presParOf" srcId="{10774A89-0911-4FF3-9A85-0F351CEB5A38}" destId="{EA7C1CEF-872D-4228-8754-5B22CA002241}" srcOrd="20" destOrd="0" presId="urn:microsoft.com/office/officeart/2008/layout/CircleAccentTimelin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0E3AD6-D8B2-4E11-B690-1DFFA5A3C441}">
      <dsp:nvSpPr>
        <dsp:cNvPr id="0" name=""/>
        <dsp:cNvSpPr/>
      </dsp:nvSpPr>
      <dsp:spPr>
        <a:xfrm>
          <a:off x="2159427" y="4218402"/>
          <a:ext cx="3499079" cy="3499079"/>
        </a:xfrm>
        <a:prstGeom prst="donut">
          <a:avLst>
            <a:gd name="adj" fmla="val 20000"/>
          </a:avLst>
        </a:prstGeom>
        <a:solidFill>
          <a:srgbClr val="7030A0"/>
        </a:solidFill>
        <a:ln w="1270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77E4A2-0F7B-439C-8B53-6780F3DDB6E6}">
      <dsp:nvSpPr>
        <dsp:cNvPr id="0" name=""/>
        <dsp:cNvSpPr/>
      </dsp:nvSpPr>
      <dsp:spPr>
        <a:xfrm rot="17700000">
          <a:off x="3392345" y="1365938"/>
          <a:ext cx="4349744" cy="2096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0" rIns="0" bIns="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kern="1200" dirty="0"/>
            <a:t>1. 4. 2022</a:t>
          </a:r>
        </a:p>
      </dsp:txBody>
      <dsp:txXfrm>
        <a:off x="3392345" y="1365938"/>
        <a:ext cx="4349744" cy="2096240"/>
      </dsp:txXfrm>
    </dsp:sp>
    <dsp:sp modelId="{2FFE902A-EACD-4B3A-AF43-C07A8139CFC5}">
      <dsp:nvSpPr>
        <dsp:cNvPr id="0" name=""/>
        <dsp:cNvSpPr/>
      </dsp:nvSpPr>
      <dsp:spPr>
        <a:xfrm>
          <a:off x="5922070" y="5059820"/>
          <a:ext cx="1816243" cy="18162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26EE76-F03F-499A-AC1F-A2EE435DD7AD}">
      <dsp:nvSpPr>
        <dsp:cNvPr id="0" name=""/>
        <dsp:cNvSpPr/>
      </dsp:nvSpPr>
      <dsp:spPr>
        <a:xfrm>
          <a:off x="1991988" y="7587744"/>
          <a:ext cx="3762733" cy="1814249"/>
        </a:xfrm>
        <a:prstGeom prst="rect">
          <a:avLst/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11760" bIns="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400" b="1" kern="1200" dirty="0"/>
            <a:t>Standardní produkty SVR</a:t>
          </a:r>
        </a:p>
      </dsp:txBody>
      <dsp:txXfrm>
        <a:off x="1991988" y="7587744"/>
        <a:ext cx="3762733" cy="1814249"/>
      </dsp:txXfrm>
    </dsp:sp>
    <dsp:sp modelId="{9686699B-003B-41D3-A20F-2F9ED0D9BB85}">
      <dsp:nvSpPr>
        <dsp:cNvPr id="0" name=""/>
        <dsp:cNvSpPr/>
      </dsp:nvSpPr>
      <dsp:spPr>
        <a:xfrm rot="17700000">
          <a:off x="6126672" y="2533890"/>
          <a:ext cx="3762733" cy="1814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68C2DC-F7A6-46C8-BD88-37414775B482}">
      <dsp:nvSpPr>
        <dsp:cNvPr id="0" name=""/>
        <dsp:cNvSpPr/>
      </dsp:nvSpPr>
      <dsp:spPr>
        <a:xfrm>
          <a:off x="8001877" y="4218402"/>
          <a:ext cx="3499079" cy="3499079"/>
        </a:xfrm>
        <a:prstGeom prst="donut">
          <a:avLst>
            <a:gd name="adj" fmla="val 20000"/>
          </a:avLst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91AC12-A8E3-4AC5-88B0-F6740776D683}">
      <dsp:nvSpPr>
        <dsp:cNvPr id="0" name=""/>
        <dsp:cNvSpPr/>
      </dsp:nvSpPr>
      <dsp:spPr>
        <a:xfrm rot="17700000">
          <a:off x="9234794" y="1365938"/>
          <a:ext cx="4349744" cy="2096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0" rIns="0" bIns="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kern="1200" dirty="0"/>
            <a:t>Červen 2022</a:t>
          </a:r>
        </a:p>
      </dsp:txBody>
      <dsp:txXfrm>
        <a:off x="9234794" y="1365938"/>
        <a:ext cx="4349744" cy="2096240"/>
      </dsp:txXfrm>
    </dsp:sp>
    <dsp:sp modelId="{AB2DBB3A-DA30-4811-B412-73747615C57D}">
      <dsp:nvSpPr>
        <dsp:cNvPr id="0" name=""/>
        <dsp:cNvSpPr/>
      </dsp:nvSpPr>
      <dsp:spPr>
        <a:xfrm>
          <a:off x="11764519" y="5059820"/>
          <a:ext cx="1816243" cy="18162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C9CD08-5992-4AFF-B7B0-667D252A51ED}">
      <dsp:nvSpPr>
        <dsp:cNvPr id="0" name=""/>
        <dsp:cNvSpPr/>
      </dsp:nvSpPr>
      <dsp:spPr>
        <a:xfrm>
          <a:off x="7978047" y="7568697"/>
          <a:ext cx="3762733" cy="1814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9144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kern="1200" dirty="0"/>
            <a:t>Připojení k platformě aFRR</a:t>
          </a:r>
        </a:p>
      </dsp:txBody>
      <dsp:txXfrm>
        <a:off x="7978047" y="7568697"/>
        <a:ext cx="3762733" cy="1814249"/>
      </dsp:txXfrm>
    </dsp:sp>
    <dsp:sp modelId="{9A08A9F6-9319-4BEF-8BDF-675B96E70AAA}">
      <dsp:nvSpPr>
        <dsp:cNvPr id="0" name=""/>
        <dsp:cNvSpPr/>
      </dsp:nvSpPr>
      <dsp:spPr>
        <a:xfrm rot="17700000">
          <a:off x="11969121" y="2533890"/>
          <a:ext cx="3762733" cy="1814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1B6A4E-F362-430C-87CF-691C8198CADD}">
      <dsp:nvSpPr>
        <dsp:cNvPr id="0" name=""/>
        <dsp:cNvSpPr/>
      </dsp:nvSpPr>
      <dsp:spPr>
        <a:xfrm>
          <a:off x="13844326" y="4218402"/>
          <a:ext cx="3499079" cy="3499079"/>
        </a:xfrm>
        <a:prstGeom prst="donut">
          <a:avLst>
            <a:gd name="adj" fmla="val 20000"/>
          </a:avLst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690FB7-B440-467D-ADB7-0260DE57F4E3}">
      <dsp:nvSpPr>
        <dsp:cNvPr id="0" name=""/>
        <dsp:cNvSpPr/>
      </dsp:nvSpPr>
      <dsp:spPr>
        <a:xfrm rot="17700000">
          <a:off x="15077244" y="1365938"/>
          <a:ext cx="4349744" cy="2096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0" rIns="0" bIns="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kern="1200" dirty="0"/>
            <a:t>Říjen 2022</a:t>
          </a:r>
        </a:p>
      </dsp:txBody>
      <dsp:txXfrm>
        <a:off x="15077244" y="1365938"/>
        <a:ext cx="4349744" cy="2096240"/>
      </dsp:txXfrm>
    </dsp:sp>
    <dsp:sp modelId="{6AB27CF7-BD58-41E9-B2A6-F8CBB19AC023}">
      <dsp:nvSpPr>
        <dsp:cNvPr id="0" name=""/>
        <dsp:cNvSpPr/>
      </dsp:nvSpPr>
      <dsp:spPr>
        <a:xfrm>
          <a:off x="17606968" y="5059820"/>
          <a:ext cx="1816243" cy="18162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63175F-6F10-4472-80DA-D3C94606D956}">
      <dsp:nvSpPr>
        <dsp:cNvPr id="0" name=""/>
        <dsp:cNvSpPr/>
      </dsp:nvSpPr>
      <dsp:spPr>
        <a:xfrm>
          <a:off x="14035104" y="7587744"/>
          <a:ext cx="3762733" cy="1814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9144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kern="1200" dirty="0"/>
            <a:t>Připojení k platformě mFRR</a:t>
          </a:r>
        </a:p>
      </dsp:txBody>
      <dsp:txXfrm>
        <a:off x="14035104" y="7587744"/>
        <a:ext cx="3762733" cy="1814249"/>
      </dsp:txXfrm>
    </dsp:sp>
    <dsp:sp modelId="{6EA59567-66CB-4B2F-BC05-1028E5E9B7A2}">
      <dsp:nvSpPr>
        <dsp:cNvPr id="0" name=""/>
        <dsp:cNvSpPr/>
      </dsp:nvSpPr>
      <dsp:spPr>
        <a:xfrm rot="17700000">
          <a:off x="17811571" y="2533890"/>
          <a:ext cx="3762733" cy="1814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leAccentTimeline">
  <dgm:title val=""/>
  <dgm:desc val=""/>
  <dgm:catLst>
    <dgm:cat type="process" pri="7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fallback" val="2D"/>
          <dgm:param type="nodeVertAlign" val="b"/>
        </dgm:alg>
      </dgm:if>
      <dgm:else name="Name3">
        <dgm:alg type="lin">
          <dgm:param type="fallback" val="2D"/>
          <dgm:param type="nodeVertAlign" val="b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h" for="ch" forName="parComposite" refType="h"/>
      <dgm:constr type="w" for="ch" forName="parComposite" refType="h" refFor="ch" refForName="parComposite" fact="0.4986"/>
      <dgm:constr type="h" for="ch" forName="desComposite" refType="h" fact="0.8722"/>
      <dgm:constr type="w" for="ch" forName="desComposite" refType="h" refFor="ch" refForName="desComposite" fact="0.6056"/>
      <dgm:constr type="w" for="ch" forName="parBackupNorm" refType="w" refFor="ch" refForName="parComposite" fact="-0.3369"/>
      <dgm:constr type="w" for="ch" forName="parBackupRTL" refType="w" refFor="ch" refForName="parComposite" fact="-0.3369"/>
      <dgm:constr type="w" for="ch" forName="parBackupRev" refType="w" refFor="ch" refForName="parComposite" fact="0"/>
      <dgm:constr type="w" for="ch" forName="desBackupLeftNorm" refType="w" refFor="ch" refForName="desComposite" fact="-0.3376"/>
      <dgm:constr type="w" for="ch" forName="desBackupLeftRev" refType="w" refFor="ch" refForName="desComposite" fact="-0.3376"/>
      <dgm:constr type="w" for="ch" forName="desBackupRightNorm" refType="w" refFor="ch" refForName="desComposite" fact="-0.3376"/>
      <dgm:constr type="w" for="ch" forName="desBackupRightRev" refType="w" refFor="ch" refForName="desComposite" fact="-0.3376"/>
      <dgm:constr type="w" for="ch" forName="parSpace" refType="w" refFor="ch" refForName="parComposite" fact="0.05"/>
      <dgm:constr type="w" for="ch" forName="desSpace" refType="w" refFor="ch" refForName="parComposite" fact="0.05"/>
      <dgm:constr type="primFontSz" for="des" forName="parTx" op="equ" val="65"/>
      <dgm:constr type="primFontSz" for="des" forName="chTx" refType="primFontSz" refFor="des" refForName="parTx" op="lte" val="65"/>
      <dgm:constr type="primFontSz" for="des" forName="desTx" refType="primFontSz" refFor="des" refForName="chTx" op="lte" val="65"/>
      <dgm:constr type="primFontSz" for="des" forName="desTx" refType="primFontSz" refFor="des" refForName="parTx" op="lte"/>
    </dgm:constrLst>
    <dgm:forEach name="Name4" axis="ch" ptType="node">
      <dgm:layoutNode name="parComposite">
        <dgm:alg type="composite"/>
        <dgm:shape xmlns:r="http://schemas.openxmlformats.org/officeDocument/2006/relationships" r:blip="">
          <dgm:adjLst/>
        </dgm:shape>
        <dgm:choose name="Name5">
          <dgm:if name="Name6" func="var" arg="dir" op="equ" val="norm">
            <dgm:constrLst>
              <dgm:constr type="l" for="ch" forName="parBigCircle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r" for="ch" forName="parTx" refType="w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l" for="ch" forName="bSpace"/>
              <dgm:constr type="w" for="ch" forName="bSpace" val="1"/>
            </dgm:constrLst>
          </dgm:if>
          <dgm:else name="Name7">
            <dgm:constrLst>
              <dgm:constr type="r" for="ch" forName="parBigCircle" refType="w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l" for="ch" forName="parTx" fact="0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r" for="ch" forName="bSpace"/>
              <dgm:constr type="w" for="ch" forName="bSpace" val="1"/>
            </dgm:constrLst>
          </dgm:else>
        </dgm:choose>
        <dgm:layoutNode name="parBigCircle" styleLbl="node0">
          <dgm:alg type="sp"/>
          <dgm:shape xmlns:r="http://schemas.openxmlformats.org/officeDocument/2006/relationships" type="donut" r:blip="">
            <dgm:adjLst>
              <dgm:adj idx="1" val="0.2"/>
            </dgm:adjLst>
          </dgm:shape>
          <dgm:presOf/>
          <dgm:constrLst>
            <dgm:constr type="h" refType="w" op="equ"/>
          </dgm:constrLst>
        </dgm:layoutNode>
        <dgm:layoutNode name="parTx" styleLbl="revTx">
          <dgm:choose name="Name8">
            <dgm:if name="Name9" func="var" arg="dir" op="equ" val="norm">
              <dgm:alg type="tx">
                <dgm:param type="autoTxRot" val="grav"/>
                <dgm:param type="parTxLTRAlign" val="l"/>
              </dgm:alg>
              <dgm:shape xmlns:r="http://schemas.openxmlformats.org/officeDocument/2006/relationships" rot="295" type="rect" r:blip="">
                <dgm:adjLst/>
              </dgm:shape>
              <dgm:presOf axis="self" ptType="node"/>
              <dgm:constrLst>
                <dgm:constr type="lMarg" refType="primFontSz" fact="0.2"/>
                <dgm:constr type="rMarg"/>
                <dgm:constr type="tMarg"/>
                <dgm:constr type="bMarg"/>
              </dgm:constrLst>
            </dgm:if>
            <dgm:else name="Name10">
              <dgm:alg type="tx">
                <dgm:param type="autoTxRot" val="grav"/>
                <dgm:param type="parTxLTRAlign" val="r"/>
              </dgm:alg>
              <dgm:shape xmlns:r="http://schemas.openxmlformats.org/officeDocument/2006/relationships" rot="65" type="rect" r:blip="">
                <dgm:adjLst/>
              </dgm:shape>
              <dgm:presOf axis="self" ptType="node"/>
              <dgm:constrLst>
                <dgm:constr type="lMarg"/>
                <dgm:constr type="rMarg" refType="primFontSz" fact="0.2"/>
                <dgm:constr type="tMarg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layoutNode name="bSpace">
          <dgm:alg type="sp"/>
          <dgm:shape xmlns:r="http://schemas.openxmlformats.org/officeDocument/2006/relationships" r:blip="">
            <dgm:adjLst/>
          </dgm:shape>
          <dgm:presOf/>
        </dgm:layoutNode>
      </dgm:layoutNode>
      <dgm:choose name="Name11">
        <dgm:if name="Name12" func="var" arg="dir" op="equ" val="norm">
          <dgm:layoutNode name="parBackupNorm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13">
          <dgm:layoutNode name="parBackupRTL">
            <dgm:alg type="sp"/>
            <dgm:shape xmlns:r="http://schemas.openxmlformats.org/officeDocument/2006/relationships" r:blip="">
              <dgm:adjLst/>
            </dgm:shape>
            <dgm:presOf/>
          </dgm:layoutNode>
        </dgm:else>
      </dgm:choose>
      <dgm:forEach name="Name14" axis="followSib" ptType="sibTrans" hideLastTrans="0" cnt="1">
        <dgm:layoutNode name="parSpace">
          <dgm:alg type="sp"/>
          <dgm:shape xmlns:r="http://schemas.openxmlformats.org/officeDocument/2006/relationships" r:blip="">
            <dgm:adjLst/>
          </dgm:shape>
          <dgm:presOf/>
        </dgm:layoutNode>
      </dgm:forEach>
      <dgm:forEach name="Name15" axis="ch" ptType="node">
        <dgm:choose name="Name16">
          <dgm:if name="Name17" func="var" arg="dir" op="equ" val="norm">
            <dgm:layoutNode name="desBackupLeftNorm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if>
          <dgm:else name="Name18">
            <dgm:choose name="Name19">
              <dgm:if name="Name20" axis="self" ptType="node" func="pos" op="equ" val="1">
                <dgm:layoutNode name="desBackupRigh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21"/>
            </dgm:choose>
          </dgm:else>
        </dgm:choose>
        <dgm:layoutNode name="desComposite">
          <dgm:alg type="composite"/>
          <dgm:shape xmlns:r="http://schemas.openxmlformats.org/officeDocument/2006/relationships" r:blip="">
            <dgm:adjLst/>
          </dgm:shape>
          <dgm:choose name="Name22">
            <dgm:if name="Name23" func="var" arg="dir" op="equ" val="norm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l" for="ch" forName="chTx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r" for="ch" forName="desTx" refType="w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if>
            <dgm:else name="Name24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r" for="ch" forName="chTx" refType="w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l" for="ch" forName="desTx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else>
          </dgm:choose>
          <dgm:layoutNode name="desCircle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>
              <dgm:constr type="h" refType="w" op="equ"/>
            </dgm:constrLst>
          </dgm:layoutNode>
          <dgm:layoutNode name="chTx" styleLbl="revTx">
            <dgm:choose name="Name25">
              <dgm:if name="Name26" func="var" arg="dir" op="equ" val="norm">
                <dgm:alg type="tx">
                  <dgm:param type="autoTxRot" val="grav"/>
                  <dgm:param type="parTxLTRAlign" val="r"/>
                  <dgm:param type="txAnchorVert" val="mid"/>
                  <dgm:param type="txAnchorVertCh" val="mid"/>
                </dgm:alg>
                <dgm:shape xmlns:r="http://schemas.openxmlformats.org/officeDocument/2006/relationships" rot="295" type="rect" r:blip="">
                  <dgm:adjLst/>
                </dgm:shape>
                <dgm:presOf axis="self" ptType="node"/>
              </dgm:if>
              <dgm:else name="Name27">
                <dgm:alg type="tx">
                  <dgm:param type="autoTxRot" val="grav"/>
                  <dgm:param type="parTxLTRAlign" val="l"/>
                  <dgm:param type="txAnchorVert" val="mid"/>
                  <dgm:param type="txAnchorVertCh" val="mid"/>
                </dgm:alg>
                <dgm:shape xmlns:r="http://schemas.openxmlformats.org/officeDocument/2006/relationships" rot="65" type="rect" r:blip="">
                  <dgm:adjLst/>
                </dgm:shape>
                <dgm:presOf axis="self" ptType="node"/>
              </dgm:else>
            </dgm:choose>
            <dgm:choose name="Name28">
              <dgm:if name="Name29" func="var" arg="dir" op="equ" val="norm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if>
              <dgm:else name="Name30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  <dgm:layoutNode name="desTx" styleLbl="revTx">
            <dgm:varLst>
              <dgm:bulletEnabled val="1"/>
            </dgm:varLst>
            <dgm:choose name="Name31">
              <dgm:if name="Name32" func="var" arg="dir" op="equ" val="norm">
                <dgm:alg type="tx">
                  <dgm:param type="autoTxRot" val="grav"/>
                  <dgm:param type="parTxLTRAlign" val="l"/>
                  <dgm:param type="shpTxLTRAlignCh" val="l"/>
                  <dgm:param type="stBulletLvl" val="1"/>
                  <dgm:param type="txAnchorVert" val="mid"/>
                </dgm:alg>
                <dgm:shape xmlns:r="http://schemas.openxmlformats.org/officeDocument/2006/relationships" rot="295" type="rect" r:blip="">
                  <dgm:adjLst/>
                </dgm:shape>
                <dgm:presOf axis="des" ptType="node"/>
              </dgm:if>
              <dgm:else name="Name33">
                <dgm:alg type="tx">
                  <dgm:param type="autoTxRot" val="grav"/>
                  <dgm:param type="parTxLTRAlign" val="r"/>
                  <dgm:param type="shpTxLTRAlignCh" val="r"/>
                  <dgm:param type="stBulletLvl" val="1"/>
                  <dgm:param type="txAnchorVert" val="mid"/>
                </dgm:alg>
                <dgm:shape xmlns:r="http://schemas.openxmlformats.org/officeDocument/2006/relationships" rot="65" type="rect" r:blip="">
                  <dgm:adjLst/>
                </dgm:shape>
                <dgm:presOf axis="des" ptType="node"/>
              </dgm:else>
            </dgm:choose>
            <dgm:choose name="Name34">
              <dgm:if name="Name35" func="var" arg="dir" op="equ" val="norm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if>
              <dgm:else name="Name36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layoutNode name="desBackupRightNorm">
          <dgm:alg type="sp"/>
          <dgm:shape xmlns:r="http://schemas.openxmlformats.org/officeDocument/2006/relationships" r:blip="">
            <dgm:adjLst/>
          </dgm:shape>
          <dgm:presOf/>
        </dgm:layoutNode>
        <dgm:choose name="Name37">
          <dgm:if name="Name38" func="var" arg="dir" op="neq" val="norm">
            <dgm:choose name="Name39">
              <dgm:if name="Name40" axis="self" ptType="node" func="revPos" op="neq" val="1">
                <dgm:layoutNode name="desBackupLef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41"/>
            </dgm:choose>
          </dgm:if>
          <dgm:else name="Name42"/>
        </dgm:choose>
        <dgm:forEach name="Name43" axis="followSib" ptType="sibTrans" hideLastTrans="0" cnt="1">
          <dgm:layoutNode name="desSpace">
            <dgm:alg type="sp"/>
            <dgm:shape xmlns:r="http://schemas.openxmlformats.org/officeDocument/2006/relationships" r:blip="">
              <dgm:adjLst/>
            </dgm:shape>
            <dgm:presOf/>
          </dgm:layoutNode>
        </dgm:forEach>
      </dgm:forEach>
      <dgm:choose name="Name44">
        <dgm:if name="Name45" func="var" arg="dir" op="neq" val="norm">
          <dgm:layoutNode name="parBackupRev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4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7245A4-6B75-44AD-9C2B-6ABA1CD118CD}" type="datetimeFigureOut">
              <a:rPr lang="cs-CZ" smtClean="0"/>
              <a:t>24.11.2023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BD15BD-37C7-41DB-AFB6-A5CFB2B1E1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684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BD15BD-37C7-41DB-AFB6-A5CFB2B1E101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5827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BD15BD-37C7-41DB-AFB6-A5CFB2B1E101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00571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BD15BD-37C7-41DB-AFB6-A5CFB2B1E101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44668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BD15BD-37C7-41DB-AFB6-A5CFB2B1E101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1910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pozadí">
            <a:extLst>
              <a:ext uri="{FF2B5EF4-FFF2-40B4-BE49-F238E27FC236}">
                <a16:creationId xmlns:a16="http://schemas.microsoft.com/office/drawing/2014/main" id="{48088DEE-C580-4B69-A822-1DC24CDF3D84}"/>
              </a:ext>
            </a:extLst>
          </p:cNvPr>
          <p:cNvSpPr/>
          <p:nvPr userDrawn="1"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2" name="Logo ČEPS emf">
            <a:extLst>
              <a:ext uri="{FF2B5EF4-FFF2-40B4-BE49-F238E27FC236}">
                <a16:creationId xmlns:a16="http://schemas.microsoft.com/office/drawing/2014/main" id="{0E0D9D9A-3470-4706-813E-6A5D991385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5724" y="11775600"/>
            <a:ext cx="2912553" cy="1342800"/>
          </a:xfrm>
          <a:prstGeom prst="rect">
            <a:avLst/>
          </a:prstGeom>
        </p:spPr>
      </p:pic>
      <p:pic>
        <p:nvPicPr>
          <p:cNvPr id="5" name="Obrázek 4" descr="Obsah obrázku stožár, exteriér, modrá, velké&#10;&#10;Popis byl vytvořen automaticky">
            <a:extLst>
              <a:ext uri="{FF2B5EF4-FFF2-40B4-BE49-F238E27FC236}">
                <a16:creationId xmlns:a16="http://schemas.microsoft.com/office/drawing/2014/main" id="{BC7A2274-E3BC-42E6-AE61-A1B7700A83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24384000" cy="11179175"/>
          </a:xfrm>
          <a:prstGeom prst="rect">
            <a:avLst/>
          </a:prstGeom>
        </p:spPr>
      </p:pic>
      <p:sp>
        <p:nvSpPr>
          <p:cNvPr id="14" name="Zástupný text Datum">
            <a:extLst>
              <a:ext uri="{FF2B5EF4-FFF2-40B4-BE49-F238E27FC236}">
                <a16:creationId xmlns:a16="http://schemas.microsoft.com/office/drawing/2014/main" id="{89558B5D-C17A-4E98-8347-8990D98229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82700" y="10116000"/>
            <a:ext cx="21818600" cy="936000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360000" indent="0">
              <a:buFontTx/>
              <a:buNone/>
              <a:defRPr/>
            </a:lvl2pPr>
            <a:lvl3pPr marL="720000" indent="0">
              <a:buFontTx/>
              <a:buNone/>
              <a:defRPr/>
            </a:lvl3pPr>
            <a:lvl4pPr marL="1080000" indent="0">
              <a:buFontTx/>
              <a:buNone/>
              <a:defRPr/>
            </a:lvl4pPr>
            <a:lvl5pPr marL="1440000" indent="0">
              <a:buFontTx/>
              <a:buNone/>
              <a:defRPr/>
            </a:lvl5pPr>
          </a:lstStyle>
          <a:p>
            <a:pPr lvl="0"/>
            <a:r>
              <a:rPr lang="cs-CZ" dirty="0"/>
              <a:t>Datum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82699" y="7200000"/>
            <a:ext cx="21818599" cy="2700000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5000">
                <a:solidFill>
                  <a:schemeClr val="bg1"/>
                </a:solidFill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cs-CZ" dirty="0"/>
              <a:t>Jméno Příjmení</a:t>
            </a:r>
            <a:br>
              <a:rPr lang="cs-CZ" dirty="0"/>
            </a:br>
            <a:r>
              <a:rPr lang="cs-CZ" dirty="0"/>
              <a:t>název funkce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82700" y="1277938"/>
            <a:ext cx="21818600" cy="5706062"/>
          </a:xfrm>
        </p:spPr>
        <p:txBody>
          <a:bodyPr tIns="360000" anchor="ctr" anchorCtr="0"/>
          <a:lstStyle>
            <a:lvl1pPr algn="ctr">
              <a:defRPr sz="8000" b="0" cap="all" baseline="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Název prezentace přetékající</a:t>
            </a:r>
            <a:br>
              <a:rPr lang="cs-CZ" dirty="0"/>
            </a:br>
            <a:r>
              <a:rPr lang="cs-CZ" dirty="0"/>
              <a:t>na dva řádky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518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den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6318-4550-47C1-A925-C7FD040AF55D}" type="slidenum">
              <a:rPr lang="cs-CZ" smtClean="0"/>
              <a:t>‹#›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0375B-3F14-4864-B9C9-78D4163B39CF}" type="datetime1">
              <a:rPr lang="cs-CZ" smtClean="0"/>
              <a:t>24.11.2023</a:t>
            </a:fld>
            <a:endParaRPr lang="cs-CZ"/>
          </a:p>
        </p:txBody>
      </p:sp>
      <p:sp>
        <p:nvSpPr>
          <p:cNvPr id="7" name="Zástupný symbol obrázku 6">
            <a:extLst>
              <a:ext uri="{FF2B5EF4-FFF2-40B4-BE49-F238E27FC236}">
                <a16:creationId xmlns:a16="http://schemas.microsoft.com/office/drawing/2014/main" id="{B9374E1D-1E5E-45A0-A533-9891396EB13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82707" y="3113088"/>
            <a:ext cx="21818594" cy="8066087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91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01406-6DB7-4AEC-8ED7-C00571F8CF6D}" type="datetime1">
              <a:rPr lang="cs-CZ" smtClean="0"/>
              <a:t>24.11.2023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6318-4550-47C1-A925-C7FD040AF55D}" type="slidenum">
              <a:rPr lang="cs-CZ" smtClean="0"/>
              <a:t>‹#›</a:t>
            </a:fld>
            <a:endParaRPr lang="cs-CZ"/>
          </a:p>
        </p:txBody>
      </p:sp>
      <p:sp>
        <p:nvSpPr>
          <p:cNvPr id="7" name="Zástupný symbol obrázku 6">
            <a:extLst>
              <a:ext uri="{FF2B5EF4-FFF2-40B4-BE49-F238E27FC236}">
                <a16:creationId xmlns:a16="http://schemas.microsoft.com/office/drawing/2014/main" id="{B9374E1D-1E5E-45A0-A533-9891396EB13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81113" y="3113088"/>
            <a:ext cx="10263187" cy="8066087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8" name="Zástupný symbol obrázku 6">
            <a:extLst>
              <a:ext uri="{FF2B5EF4-FFF2-40B4-BE49-F238E27FC236}">
                <a16:creationId xmlns:a16="http://schemas.microsoft.com/office/drawing/2014/main" id="{65E4A319-F2A0-4A71-B44C-713EB605B93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2839702" y="3113088"/>
            <a:ext cx="10261597" cy="8066087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080547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ři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1C91E-94EA-487B-A5B2-363173494D6A}" type="datetime1">
              <a:rPr lang="cs-CZ" smtClean="0"/>
              <a:t>24.11.2023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6318-4550-47C1-A925-C7FD040AF55D}" type="slidenum">
              <a:rPr lang="cs-CZ" smtClean="0"/>
              <a:t>‹#›</a:t>
            </a:fld>
            <a:endParaRPr lang="cs-CZ"/>
          </a:p>
        </p:txBody>
      </p:sp>
      <p:sp>
        <p:nvSpPr>
          <p:cNvPr id="7" name="Zástupný symbol obrázku 6">
            <a:extLst>
              <a:ext uri="{FF2B5EF4-FFF2-40B4-BE49-F238E27FC236}">
                <a16:creationId xmlns:a16="http://schemas.microsoft.com/office/drawing/2014/main" id="{B9374E1D-1E5E-45A0-A533-9891396EB13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81113" y="3114000"/>
            <a:ext cx="6418800" cy="8065176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8" name="Zástupný symbol obrázku 6">
            <a:extLst>
              <a:ext uri="{FF2B5EF4-FFF2-40B4-BE49-F238E27FC236}">
                <a16:creationId xmlns:a16="http://schemas.microsoft.com/office/drawing/2014/main" id="{65E4A319-F2A0-4A71-B44C-713EB605B93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6682500" y="3113999"/>
            <a:ext cx="6418800" cy="8065177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9" name="Zástupný symbol obrázku 6">
            <a:extLst>
              <a:ext uri="{FF2B5EF4-FFF2-40B4-BE49-F238E27FC236}">
                <a16:creationId xmlns:a16="http://schemas.microsoft.com/office/drawing/2014/main" id="{9FD43CE5-CBAC-48D8-8943-C1C63650D89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981807" y="3113999"/>
            <a:ext cx="6418800" cy="8065177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471827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den obrázek (až do okrajů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6318-4550-47C1-A925-C7FD040AF55D}" type="slidenum">
              <a:rPr lang="cs-CZ" smtClean="0"/>
              <a:t>‹#›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0375B-3F14-4864-B9C9-78D4163B39CF}" type="datetime1">
              <a:rPr lang="cs-CZ" smtClean="0"/>
              <a:t>24.11.2023</a:t>
            </a:fld>
            <a:endParaRPr lang="cs-CZ"/>
          </a:p>
        </p:txBody>
      </p:sp>
      <p:sp>
        <p:nvSpPr>
          <p:cNvPr id="7" name="Zástupný symbol obrázku 6">
            <a:extLst>
              <a:ext uri="{FF2B5EF4-FFF2-40B4-BE49-F238E27FC236}">
                <a16:creationId xmlns:a16="http://schemas.microsoft.com/office/drawing/2014/main" id="{B9374E1D-1E5E-45A0-A533-9891396EB13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24384000" cy="12438063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6972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282700" y="3114000"/>
            <a:ext cx="10261599" cy="111600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3600" b="1">
                <a:solidFill>
                  <a:schemeClr val="accent1"/>
                </a:solidFill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cs-CZ" dirty="0"/>
              <a:t>Podnadpis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82701" y="4428000"/>
            <a:ext cx="10261598" cy="6751175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839700" y="3114000"/>
            <a:ext cx="10261600" cy="111600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3600" b="1">
                <a:solidFill>
                  <a:schemeClr val="accent1"/>
                </a:solidFill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cs-CZ" dirty="0"/>
              <a:t>Podnadpis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839699" y="4428000"/>
            <a:ext cx="10261597" cy="6751175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BE0BF-D828-455A-8C7C-A0CA5B75F9F4}" type="datetime1">
              <a:rPr lang="cs-CZ" smtClean="0"/>
              <a:t>24.11.2023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6318-4550-47C1-A925-C7FD040AF55D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Nadpis 9">
            <a:extLst>
              <a:ext uri="{FF2B5EF4-FFF2-40B4-BE49-F238E27FC236}">
                <a16:creationId xmlns:a16="http://schemas.microsoft.com/office/drawing/2014/main" id="{0FB454CF-78C3-4EA1-9066-5B448B0F0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218780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64E07-1F3B-4FF4-B5F1-458A075981C0}" type="datetime1">
              <a:rPr lang="cs-CZ" smtClean="0"/>
              <a:t>24.11.2023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6318-4550-47C1-A925-C7FD040AF55D}" type="slidenum">
              <a:rPr lang="cs-CZ" smtClean="0"/>
              <a:t>‹#›</a:t>
            </a:fld>
            <a:endParaRPr lang="cs-CZ"/>
          </a:p>
        </p:txBody>
      </p:sp>
      <p:sp>
        <p:nvSpPr>
          <p:cNvPr id="8" name="Nadpis 7">
            <a:extLst>
              <a:ext uri="{FF2B5EF4-FFF2-40B4-BE49-F238E27FC236}">
                <a16:creationId xmlns:a16="http://schemas.microsoft.com/office/drawing/2014/main" id="{1E1C350F-EEE8-4C63-877E-F41852B55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2707" y="1277936"/>
            <a:ext cx="10261593" cy="14400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0" name="Zástupný text 9">
            <a:extLst>
              <a:ext uri="{FF2B5EF4-FFF2-40B4-BE49-F238E27FC236}">
                <a16:creationId xmlns:a16="http://schemas.microsoft.com/office/drawing/2014/main" id="{9292D496-5845-465C-B974-8FBC400B29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81113" y="3114000"/>
            <a:ext cx="10263187" cy="8065175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12" name="Zástupný obsah 11">
            <a:extLst>
              <a:ext uri="{FF2B5EF4-FFF2-40B4-BE49-F238E27FC236}">
                <a16:creationId xmlns:a16="http://schemas.microsoft.com/office/drawing/2014/main" id="{AB918DEB-B601-4763-823A-5369BCD3983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2839702" y="1279525"/>
            <a:ext cx="10261598" cy="989965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89401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659F1-1CCC-4F93-844D-10269F10D581}" type="datetime1">
              <a:rPr lang="cs-CZ" smtClean="0"/>
              <a:t>24.11.2023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6318-4550-47C1-A925-C7FD040AF5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43928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B289E-F8F1-4624-BE3E-463311E52096}" type="datetime1">
              <a:rPr lang="cs-CZ" smtClean="0"/>
              <a:t>24.11.2023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6318-4550-47C1-A925-C7FD040AF5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64638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eč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pozadí">
            <a:extLst>
              <a:ext uri="{FF2B5EF4-FFF2-40B4-BE49-F238E27FC236}">
                <a16:creationId xmlns:a16="http://schemas.microsoft.com/office/drawing/2014/main" id="{48088DEE-C580-4B69-A822-1DC24CDF3D84}"/>
              </a:ext>
            </a:extLst>
          </p:cNvPr>
          <p:cNvSpPr/>
          <p:nvPr userDrawn="1"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2" name="Logo ČEPS emf">
            <a:extLst>
              <a:ext uri="{FF2B5EF4-FFF2-40B4-BE49-F238E27FC236}">
                <a16:creationId xmlns:a16="http://schemas.microsoft.com/office/drawing/2014/main" id="{6210AF6D-2F77-4611-A776-AA0C776D8A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5724" y="11775600"/>
            <a:ext cx="2912553" cy="134280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2A27F42F-780A-485D-A1A6-24EB205034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43586"/>
            <a:ext cx="24383999" cy="11221586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82699" y="7200000"/>
            <a:ext cx="21818599" cy="3780000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5000">
                <a:solidFill>
                  <a:schemeClr val="bg1"/>
                </a:solidFill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cs-CZ" dirty="0"/>
              <a:t>Jméno Příjmení</a:t>
            </a:r>
            <a:br>
              <a:rPr lang="cs-CZ" dirty="0"/>
            </a:br>
            <a:r>
              <a:rPr lang="cs-CZ" dirty="0"/>
              <a:t>kontakt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82700" y="2538000"/>
            <a:ext cx="21818600" cy="4446000"/>
          </a:xfrm>
        </p:spPr>
        <p:txBody>
          <a:bodyPr tIns="360000" anchor="ctr" anchorCtr="0"/>
          <a:lstStyle>
            <a:lvl1pPr algn="ctr">
              <a:defRPr sz="8000" b="0" cap="all" baseline="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Děkuji za pozornost</a:t>
            </a:r>
            <a:endParaRPr lang="en-US" dirty="0"/>
          </a:p>
        </p:txBody>
      </p:sp>
      <p:sp>
        <p:nvSpPr>
          <p:cNvPr id="4" name="TextovéPole 3 Vedeme elektřinu">
            <a:extLst>
              <a:ext uri="{FF2B5EF4-FFF2-40B4-BE49-F238E27FC236}">
                <a16:creationId xmlns:a16="http://schemas.microsoft.com/office/drawing/2014/main" id="{71C76586-DEA5-46DB-A0A8-D26A384C59ED}"/>
              </a:ext>
            </a:extLst>
          </p:cNvPr>
          <p:cNvSpPr txBox="1"/>
          <p:nvPr userDrawn="1"/>
        </p:nvSpPr>
        <p:spPr>
          <a:xfrm>
            <a:off x="1282700" y="1277938"/>
            <a:ext cx="21818600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cs-CZ" sz="5000" b="0" dirty="0">
                <a:solidFill>
                  <a:schemeClr val="bg1"/>
                </a:solidFill>
              </a:rPr>
              <a:t>VEDEME ELEKTŘINU NEJVYŠŠÍHO NAPĚTÍ</a:t>
            </a:r>
          </a:p>
        </p:txBody>
      </p:sp>
    </p:spTree>
    <p:extLst>
      <p:ext uri="{BB962C8B-B14F-4D97-AF65-F5344CB8AC3E}">
        <p14:creationId xmlns:p14="http://schemas.microsoft.com/office/powerpoint/2010/main" val="25508116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ečný snímek (volitelný obráze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pozadí">
            <a:extLst>
              <a:ext uri="{FF2B5EF4-FFF2-40B4-BE49-F238E27FC236}">
                <a16:creationId xmlns:a16="http://schemas.microsoft.com/office/drawing/2014/main" id="{48088DEE-C580-4B69-A822-1DC24CDF3D84}"/>
              </a:ext>
            </a:extLst>
          </p:cNvPr>
          <p:cNvSpPr/>
          <p:nvPr userDrawn="1"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7" name="Logo ČEPS emf">
            <a:extLst>
              <a:ext uri="{FF2B5EF4-FFF2-40B4-BE49-F238E27FC236}">
                <a16:creationId xmlns:a16="http://schemas.microsoft.com/office/drawing/2014/main" id="{C4F7F92E-91FE-4F5C-9570-C826D28327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5724" y="11775600"/>
            <a:ext cx="2912553" cy="1342800"/>
          </a:xfrm>
          <a:prstGeom prst="rect">
            <a:avLst/>
          </a:prstGeom>
        </p:spPr>
      </p:pic>
      <p:sp>
        <p:nvSpPr>
          <p:cNvPr id="12" name="Zástupný symbol obrázku 5">
            <a:extLst>
              <a:ext uri="{FF2B5EF4-FFF2-40B4-BE49-F238E27FC236}">
                <a16:creationId xmlns:a16="http://schemas.microsoft.com/office/drawing/2014/main" id="{651C71DE-D04B-419E-A804-65C8503B592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24384000" cy="11179175"/>
          </a:xfrm>
          <a:solidFill>
            <a:srgbClr val="4B357D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82699" y="7200000"/>
            <a:ext cx="21818599" cy="3780000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5000">
                <a:solidFill>
                  <a:schemeClr val="bg1"/>
                </a:solidFill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cs-CZ" dirty="0"/>
              <a:t>Jméno Příjmení</a:t>
            </a:r>
            <a:br>
              <a:rPr lang="cs-CZ" dirty="0"/>
            </a:br>
            <a:r>
              <a:rPr lang="cs-CZ" dirty="0"/>
              <a:t>kontakt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82700" y="2536824"/>
            <a:ext cx="21818600" cy="4447175"/>
          </a:xfrm>
        </p:spPr>
        <p:txBody>
          <a:bodyPr tIns="360000" anchor="ctr" anchorCtr="0"/>
          <a:lstStyle>
            <a:lvl1pPr algn="ctr">
              <a:defRPr sz="8000" b="0" cap="all" baseline="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Děkuji za pozornost</a:t>
            </a:r>
            <a:endParaRPr lang="en-US" dirty="0"/>
          </a:p>
        </p:txBody>
      </p:sp>
      <p:sp>
        <p:nvSpPr>
          <p:cNvPr id="8" name="TextovéPole 3 Vedeme elektřinu">
            <a:extLst>
              <a:ext uri="{FF2B5EF4-FFF2-40B4-BE49-F238E27FC236}">
                <a16:creationId xmlns:a16="http://schemas.microsoft.com/office/drawing/2014/main" id="{CFF2F31F-C063-4C94-BD38-5E32018E10A5}"/>
              </a:ext>
            </a:extLst>
          </p:cNvPr>
          <p:cNvSpPr txBox="1"/>
          <p:nvPr userDrawn="1"/>
        </p:nvSpPr>
        <p:spPr>
          <a:xfrm>
            <a:off x="1282700" y="1277938"/>
            <a:ext cx="21818600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cs-CZ" sz="5000" b="0" dirty="0">
                <a:solidFill>
                  <a:schemeClr val="bg1"/>
                </a:solidFill>
              </a:rPr>
              <a:t>VEDEME ELEKTŘINU NEJVYŠŠÍHO NAPĚTÍ</a:t>
            </a:r>
          </a:p>
        </p:txBody>
      </p:sp>
    </p:spTree>
    <p:extLst>
      <p:ext uri="{BB962C8B-B14F-4D97-AF65-F5344CB8AC3E}">
        <p14:creationId xmlns:p14="http://schemas.microsoft.com/office/powerpoint/2010/main" val="3119802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 (volitelný obráze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pozadí">
            <a:extLst>
              <a:ext uri="{FF2B5EF4-FFF2-40B4-BE49-F238E27FC236}">
                <a16:creationId xmlns:a16="http://schemas.microsoft.com/office/drawing/2014/main" id="{48088DEE-C580-4B69-A822-1DC24CDF3D84}"/>
              </a:ext>
            </a:extLst>
          </p:cNvPr>
          <p:cNvSpPr/>
          <p:nvPr userDrawn="1"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7" name="Logo ČEPS emf">
            <a:extLst>
              <a:ext uri="{FF2B5EF4-FFF2-40B4-BE49-F238E27FC236}">
                <a16:creationId xmlns:a16="http://schemas.microsoft.com/office/drawing/2014/main" id="{C4F7F92E-91FE-4F5C-9570-C826D28327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5724" y="11775600"/>
            <a:ext cx="2912553" cy="1342800"/>
          </a:xfrm>
          <a:prstGeom prst="rect">
            <a:avLst/>
          </a:prstGeom>
        </p:spPr>
      </p:pic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551F7FEE-E9FA-41AA-BB90-0E9C2893D6F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24384000" cy="11179175"/>
          </a:xfrm>
          <a:solidFill>
            <a:srgbClr val="013B8D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14" name="Zástupný text Datum">
            <a:extLst>
              <a:ext uri="{FF2B5EF4-FFF2-40B4-BE49-F238E27FC236}">
                <a16:creationId xmlns:a16="http://schemas.microsoft.com/office/drawing/2014/main" id="{89558B5D-C17A-4E98-8347-8990D98229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82700" y="10116000"/>
            <a:ext cx="21818600" cy="936000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360000" indent="0">
              <a:buFontTx/>
              <a:buNone/>
              <a:defRPr/>
            </a:lvl2pPr>
            <a:lvl3pPr marL="720000" indent="0">
              <a:buFontTx/>
              <a:buNone/>
              <a:defRPr/>
            </a:lvl3pPr>
            <a:lvl4pPr marL="1080000" indent="0">
              <a:buFontTx/>
              <a:buNone/>
              <a:defRPr/>
            </a:lvl4pPr>
            <a:lvl5pPr marL="1440000" indent="0">
              <a:buFontTx/>
              <a:buNone/>
              <a:defRPr/>
            </a:lvl5pPr>
          </a:lstStyle>
          <a:p>
            <a:pPr lvl="0"/>
            <a:r>
              <a:rPr lang="cs-CZ" dirty="0"/>
              <a:t>Datum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82699" y="7200000"/>
            <a:ext cx="21818599" cy="2700000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5000">
                <a:solidFill>
                  <a:schemeClr val="bg1"/>
                </a:solidFill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cs-CZ" dirty="0"/>
              <a:t>Jméno Příjmení</a:t>
            </a:r>
            <a:br>
              <a:rPr lang="cs-CZ" dirty="0"/>
            </a:br>
            <a:r>
              <a:rPr lang="cs-CZ" dirty="0"/>
              <a:t>název funkce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82700" y="1277938"/>
            <a:ext cx="21818600" cy="5706062"/>
          </a:xfrm>
        </p:spPr>
        <p:txBody>
          <a:bodyPr tIns="360000" anchor="ctr" anchorCtr="0"/>
          <a:lstStyle>
            <a:lvl1pPr algn="ctr">
              <a:defRPr sz="8000" b="0" cap="all" baseline="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Název prezentace přetékající</a:t>
            </a:r>
            <a:br>
              <a:rPr lang="cs-CZ" dirty="0"/>
            </a:br>
            <a:r>
              <a:rPr lang="cs-CZ" dirty="0"/>
              <a:t>na dva řádky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6534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4E4-25B6-4E95-AD54-F1886F6DF692}" type="datetime1">
              <a:rPr lang="cs-CZ" smtClean="0"/>
              <a:t>24.11.2023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6318-4550-47C1-A925-C7FD040AF5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29117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1299" y="1277938"/>
            <a:ext cx="1440000" cy="99012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81598" y="1277938"/>
            <a:ext cx="19083601" cy="9901237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03F83-41F9-4693-899D-EE30F12F2917}" type="datetime1">
              <a:rPr lang="cs-CZ" smtClean="0"/>
              <a:t>24.11.2023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6318-4550-47C1-A925-C7FD040AF5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31467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vlevo, obrázek s popisem vpra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889027" y="1583817"/>
            <a:ext cx="10943043" cy="2555704"/>
          </a:xfrm>
        </p:spPr>
        <p:txBody>
          <a:bodyPr tIns="108000"/>
          <a:lstStyle>
            <a:lvl1pPr>
              <a:lnSpc>
                <a:spcPct val="90000"/>
              </a:lnSpc>
              <a:defRPr/>
            </a:lvl1pPr>
          </a:lstStyle>
          <a:p>
            <a:r>
              <a:rPr lang="cs-CZ"/>
              <a:t>Kliknutím lze</a:t>
            </a:r>
            <a:br>
              <a:rPr lang="cs-CZ"/>
            </a:br>
            <a:r>
              <a:rPr lang="cs-CZ"/>
              <a:t>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0207" y="4247508"/>
            <a:ext cx="10941863" cy="856700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74C8A-4E97-467A-B803-5781307EC42D}" type="datetime1">
              <a:rPr lang="cs-CZ" smtClean="0"/>
              <a:t>24.11.2023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6C8D7-BF60-49EA-8FA7-A7C90BE4EA56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3" hasCustomPrompt="1"/>
          </p:nvPr>
        </p:nvSpPr>
        <p:spPr>
          <a:xfrm>
            <a:off x="12550748" y="11374683"/>
            <a:ext cx="10941863" cy="1439833"/>
          </a:xfrm>
        </p:spPr>
        <p:txBody>
          <a:bodyPr tIns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4799"/>
            </a:lvl1pPr>
            <a:lvl2pPr>
              <a:lnSpc>
                <a:spcPts val="3599"/>
              </a:lnSpc>
              <a:defRPr sz="2999"/>
            </a:lvl2pPr>
            <a:lvl3pPr>
              <a:lnSpc>
                <a:spcPts val="3599"/>
              </a:lnSpc>
              <a:defRPr sz="2999"/>
            </a:lvl3pPr>
            <a:lvl4pPr>
              <a:lnSpc>
                <a:spcPts val="3599"/>
              </a:lnSpc>
              <a:defRPr sz="2999"/>
            </a:lvl4pPr>
            <a:lvl5pPr>
              <a:lnSpc>
                <a:spcPts val="3599"/>
              </a:lnSpc>
              <a:defRPr sz="2999"/>
            </a:lvl5pPr>
          </a:lstStyle>
          <a:p>
            <a:pPr lvl="0"/>
            <a:r>
              <a:rPr lang="cs-CZ"/>
              <a:t>Popisek pod obrázkem</a:t>
            </a:r>
          </a:p>
        </p:txBody>
      </p:sp>
      <p:sp>
        <p:nvSpPr>
          <p:cNvPr id="13" name="Zástupný symbol obrázku 12"/>
          <p:cNvSpPr>
            <a:spLocks noGrp="1"/>
          </p:cNvSpPr>
          <p:nvPr>
            <p:ph type="pic" sz="quarter" idx="14"/>
          </p:nvPr>
        </p:nvSpPr>
        <p:spPr>
          <a:xfrm>
            <a:off x="12550748" y="1799792"/>
            <a:ext cx="10941863" cy="9430908"/>
          </a:xfr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</p:spTree>
    <p:extLst>
      <p:ext uri="{BB962C8B-B14F-4D97-AF65-F5344CB8AC3E}">
        <p14:creationId xmlns:p14="http://schemas.microsoft.com/office/powerpoint/2010/main" val="3099107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F851A-C95E-48A2-AF94-54A77AB9BF84}" type="datetime1">
              <a:rPr lang="cs-CZ" smtClean="0"/>
              <a:t>24.11.2023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6318-4550-47C1-A925-C7FD040AF5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3370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81599" y="3114000"/>
            <a:ext cx="10262701" cy="8065175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839701" y="3114000"/>
            <a:ext cx="10261597" cy="8065175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B0C43-111B-477A-AA4B-D27E9D4F0513}" type="datetime1">
              <a:rPr lang="cs-CZ" smtClean="0"/>
              <a:t>24.11.2023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6318-4550-47C1-A925-C7FD040AF5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7513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oddíl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pozadí">
            <a:extLst>
              <a:ext uri="{FF2B5EF4-FFF2-40B4-BE49-F238E27FC236}">
                <a16:creationId xmlns:a16="http://schemas.microsoft.com/office/drawing/2014/main" id="{0314AE4D-E25A-4125-AB30-B92E3B590A1C}"/>
              </a:ext>
            </a:extLst>
          </p:cNvPr>
          <p:cNvSpPr/>
          <p:nvPr userDrawn="1"/>
        </p:nvSpPr>
        <p:spPr>
          <a:xfrm>
            <a:off x="0" y="0"/>
            <a:ext cx="24384000" cy="124380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" name="Předěl JPG 150 dpi" descr="Obsah obrázku exteriér, tráva, voda, obloha&#10;&#10;Popis byl vytvořen automaticky">
            <a:extLst>
              <a:ext uri="{FF2B5EF4-FFF2-40B4-BE49-F238E27FC236}">
                <a16:creationId xmlns:a16="http://schemas.microsoft.com/office/drawing/2014/main" id="{7C6916BD-CA8E-47DB-9C4A-176E96CBBD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4382800" cy="12438063"/>
          </a:xfrm>
          <a:prstGeom prst="rect">
            <a:avLst/>
          </a:prstGeom>
        </p:spPr>
      </p:pic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1EA7457-83B1-4BEF-910E-F119EAB7B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B6820-9D45-443D-B3E9-4BF67D3FBB05}" type="datetime1">
              <a:rPr lang="cs-CZ" smtClean="0"/>
              <a:t>24.11.2023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3F4D02D-C712-462C-AF21-0A2D1C6A2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0" name="Zástupný symbol pro číslo snímku 9">
            <a:extLst>
              <a:ext uri="{FF2B5EF4-FFF2-40B4-BE49-F238E27FC236}">
                <a16:creationId xmlns:a16="http://schemas.microsoft.com/office/drawing/2014/main" id="{155F94B0-F2D6-43DA-997A-DEE7FF70A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6318-4550-47C1-A925-C7FD040AF55D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82699" y="1277938"/>
            <a:ext cx="21818599" cy="9901237"/>
          </a:xfrm>
        </p:spPr>
        <p:txBody>
          <a:bodyPr anchor="t" anchorCtr="0"/>
          <a:lstStyle>
            <a:lvl1pPr>
              <a:defRPr sz="5000" b="0" cap="all" baseline="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Název předělu kapitoly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69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oddíl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pozadí">
            <a:extLst>
              <a:ext uri="{FF2B5EF4-FFF2-40B4-BE49-F238E27FC236}">
                <a16:creationId xmlns:a16="http://schemas.microsoft.com/office/drawing/2014/main" id="{0314AE4D-E25A-4125-AB30-B92E3B590A1C}"/>
              </a:ext>
            </a:extLst>
          </p:cNvPr>
          <p:cNvSpPr/>
          <p:nvPr userDrawn="1"/>
        </p:nvSpPr>
        <p:spPr>
          <a:xfrm>
            <a:off x="0" y="0"/>
            <a:ext cx="24384000" cy="124380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" name="Předěl JPG 150 dpi" descr="Obsah obrázku strop, interiér, místnost, život&#10;&#10;Popis byl vytvořen automaticky">
            <a:extLst>
              <a:ext uri="{FF2B5EF4-FFF2-40B4-BE49-F238E27FC236}">
                <a16:creationId xmlns:a16="http://schemas.microsoft.com/office/drawing/2014/main" id="{E80C7589-91B7-4B18-AA11-9A82812CB8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0" y="0"/>
            <a:ext cx="24382800" cy="12438063"/>
          </a:xfrm>
          <a:prstGeom prst="rect">
            <a:avLst/>
          </a:prstGeom>
        </p:spPr>
      </p:pic>
      <p:sp>
        <p:nvSpPr>
          <p:cNvPr id="6" name="Zástupný symbol pro datum 5">
            <a:extLst>
              <a:ext uri="{FF2B5EF4-FFF2-40B4-BE49-F238E27FC236}">
                <a16:creationId xmlns:a16="http://schemas.microsoft.com/office/drawing/2014/main" id="{B2387053-EADD-4175-A472-C35D920F6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10C43-2C2D-46EF-A8AB-2ABE7262E131}" type="datetime1">
              <a:rPr lang="cs-CZ" smtClean="0"/>
              <a:t>24.11.2023</a:t>
            </a:fld>
            <a:endParaRPr lang="cs-CZ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5B00C23A-9512-4DDF-B621-AF8452889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BC1CF3ED-5CD1-4280-B919-B9B16EC60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6318-4550-47C1-A925-C7FD040AF55D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82699" y="1277939"/>
            <a:ext cx="21818599" cy="9901236"/>
          </a:xfrm>
        </p:spPr>
        <p:txBody>
          <a:bodyPr anchor="b" anchorCtr="0"/>
          <a:lstStyle>
            <a:lvl1pPr>
              <a:defRPr sz="5000" b="0" cap="all" baseline="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Název předělu kapitoly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510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oddílu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pozadí">
            <a:extLst>
              <a:ext uri="{FF2B5EF4-FFF2-40B4-BE49-F238E27FC236}">
                <a16:creationId xmlns:a16="http://schemas.microsoft.com/office/drawing/2014/main" id="{0314AE4D-E25A-4125-AB30-B92E3B590A1C}"/>
              </a:ext>
            </a:extLst>
          </p:cNvPr>
          <p:cNvSpPr/>
          <p:nvPr userDrawn="1"/>
        </p:nvSpPr>
        <p:spPr>
          <a:xfrm>
            <a:off x="0" y="0"/>
            <a:ext cx="24384000" cy="124380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AE3D6AA8-B66F-4AFA-8364-BA9C0F1D36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4382800" cy="12438062"/>
          </a:xfrm>
          <a:prstGeom prst="rect">
            <a:avLst/>
          </a:prstGeom>
        </p:spPr>
      </p:pic>
      <p:sp>
        <p:nvSpPr>
          <p:cNvPr id="6" name="Zástupný symbol pro datum 5">
            <a:extLst>
              <a:ext uri="{FF2B5EF4-FFF2-40B4-BE49-F238E27FC236}">
                <a16:creationId xmlns:a16="http://schemas.microsoft.com/office/drawing/2014/main" id="{B2387053-EADD-4175-A472-C35D920F6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1F717-2BC1-4B36-9217-C97BDBEB1957}" type="datetime1">
              <a:rPr lang="cs-CZ" smtClean="0"/>
              <a:t>24.11.2023</a:t>
            </a:fld>
            <a:endParaRPr lang="cs-CZ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5B00C23A-9512-4DDF-B621-AF8452889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BC1CF3ED-5CD1-4280-B919-B9B16EC60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6318-4550-47C1-A925-C7FD040AF55D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82699" y="1277939"/>
            <a:ext cx="21818599" cy="9901236"/>
          </a:xfrm>
        </p:spPr>
        <p:txBody>
          <a:bodyPr anchor="t" anchorCtr="0"/>
          <a:lstStyle>
            <a:lvl1pPr>
              <a:defRPr sz="5000" b="0" cap="all" baseline="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Název předělu kapitoly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457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oddílu (volitelný obráze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obrázku 7">
            <a:extLst>
              <a:ext uri="{FF2B5EF4-FFF2-40B4-BE49-F238E27FC236}">
                <a16:creationId xmlns:a16="http://schemas.microsoft.com/office/drawing/2014/main" id="{A9C45494-E925-4FF3-A324-1E7F6535475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24384000" cy="12438063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1EA7457-83B1-4BEF-910E-F119EAB7B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D7A25-E30A-4174-86D8-EC7D50A774E7}" type="datetime1">
              <a:rPr lang="cs-CZ" smtClean="0"/>
              <a:t>24.11.2023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3F4D02D-C712-462C-AF21-0A2D1C6A2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0" name="Zástupný symbol pro číslo snímku 9">
            <a:extLst>
              <a:ext uri="{FF2B5EF4-FFF2-40B4-BE49-F238E27FC236}">
                <a16:creationId xmlns:a16="http://schemas.microsoft.com/office/drawing/2014/main" id="{155F94B0-F2D6-43DA-997A-DEE7FF70A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6318-4550-47C1-A925-C7FD040AF55D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82699" y="1277937"/>
            <a:ext cx="21818599" cy="4302063"/>
          </a:xfrm>
        </p:spPr>
        <p:txBody>
          <a:bodyPr anchor="t" anchorCtr="0"/>
          <a:lstStyle>
            <a:lvl1pPr>
              <a:defRPr sz="5000" b="0" cap="all" baseline="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Název předělu kapitoly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129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39700" y="0"/>
            <a:ext cx="11544300" cy="12438063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t">
            <a:normAutofit/>
          </a:bodyPr>
          <a:lstStyle>
            <a:lvl1pPr marL="0" indent="0">
              <a:buNone/>
              <a:defRPr sz="33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F0E57-1639-46C3-ACBF-D24DF3BDE60E}" type="datetime1">
              <a:rPr lang="cs-CZ" smtClean="0"/>
              <a:t>24.11.2023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6318-4550-47C1-A925-C7FD040AF55D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obsah 9">
            <a:extLst>
              <a:ext uri="{FF2B5EF4-FFF2-40B4-BE49-F238E27FC236}">
                <a16:creationId xmlns:a16="http://schemas.microsoft.com/office/drawing/2014/main" id="{9C171357-DECF-4EA2-87C9-63A3B267402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81112" y="3114000"/>
            <a:ext cx="10263187" cy="8065175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8" name="Nadpis 7">
            <a:extLst>
              <a:ext uri="{FF2B5EF4-FFF2-40B4-BE49-F238E27FC236}">
                <a16:creationId xmlns:a16="http://schemas.microsoft.com/office/drawing/2014/main" id="{2C85661D-E746-4153-A469-8173366BB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2707" y="1277936"/>
            <a:ext cx="10261593" cy="14400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1148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modrý gradient">
            <a:extLst>
              <a:ext uri="{FF2B5EF4-FFF2-40B4-BE49-F238E27FC236}">
                <a16:creationId xmlns:a16="http://schemas.microsoft.com/office/drawing/2014/main" id="{22774CC8-A715-4758-B6EF-5ACCE0C6AC65}"/>
              </a:ext>
            </a:extLst>
          </p:cNvPr>
          <p:cNvSpPr/>
          <p:nvPr userDrawn="1"/>
        </p:nvSpPr>
        <p:spPr>
          <a:xfrm>
            <a:off x="0" y="12438063"/>
            <a:ext cx="24384000" cy="1277937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3" name="Logo ČEPS bílé EMF">
            <a:extLst>
              <a:ext uri="{FF2B5EF4-FFF2-40B4-BE49-F238E27FC236}">
                <a16:creationId xmlns:a16="http://schemas.microsoft.com/office/drawing/2014/main" id="{DFDB739B-CF6A-40BC-98E2-E9C77BCAA99E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2701" y="12765600"/>
            <a:ext cx="1381800" cy="6768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509299" y="12600000"/>
            <a:ext cx="2592000" cy="936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2400">
                <a:solidFill>
                  <a:schemeClr val="bg1"/>
                </a:solidFill>
              </a:defRPr>
            </a:lvl1pPr>
          </a:lstStyle>
          <a:p>
            <a:fld id="{93936318-4550-47C1-A925-C7FD040AF55D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81600" y="12600000"/>
            <a:ext cx="13683600" cy="93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45600" y="12600000"/>
            <a:ext cx="2592000" cy="93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fld id="{75E2425B-4260-4DCB-84AC-BD5399862E61}" type="datetime1">
              <a:rPr lang="cs-CZ" smtClean="0"/>
              <a:t>24.11.2023</a:t>
            </a:fld>
            <a:endParaRPr lang="cs-C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701" y="3113096"/>
            <a:ext cx="21818598" cy="80660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82707" y="1277937"/>
            <a:ext cx="21818592" cy="144039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cxnSp>
        <p:nvCxnSpPr>
          <p:cNvPr id="8" name="L okraj 3,52 cm (100 px)" hidden="1">
            <a:extLst>
              <a:ext uri="{FF2B5EF4-FFF2-40B4-BE49-F238E27FC236}">
                <a16:creationId xmlns:a16="http://schemas.microsoft.com/office/drawing/2014/main" id="{96CCF395-F320-4A5A-AFEA-92CD68212D4F}"/>
              </a:ext>
            </a:extLst>
          </p:cNvPr>
          <p:cNvCxnSpPr/>
          <p:nvPr userDrawn="1"/>
        </p:nvCxnSpPr>
        <p:spPr>
          <a:xfrm>
            <a:off x="1267200" y="0"/>
            <a:ext cx="0" cy="13716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 okraj 3,52 cm (100 px) X 64,21 cm" hidden="1">
            <a:extLst>
              <a:ext uri="{FF2B5EF4-FFF2-40B4-BE49-F238E27FC236}">
                <a16:creationId xmlns:a16="http://schemas.microsoft.com/office/drawing/2014/main" id="{C1CD527B-6AF9-4626-8DE5-B2EA29082F02}"/>
              </a:ext>
            </a:extLst>
          </p:cNvPr>
          <p:cNvCxnSpPr/>
          <p:nvPr userDrawn="1"/>
        </p:nvCxnSpPr>
        <p:spPr>
          <a:xfrm>
            <a:off x="23115600" y="0"/>
            <a:ext cx="0" cy="13716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 okraj (150 px) X 62,44 cm" hidden="1">
            <a:extLst>
              <a:ext uri="{FF2B5EF4-FFF2-40B4-BE49-F238E27FC236}">
                <a16:creationId xmlns:a16="http://schemas.microsoft.com/office/drawing/2014/main" id="{FC00E729-95B3-4556-BD2A-D90C72D7A662}"/>
              </a:ext>
            </a:extLst>
          </p:cNvPr>
          <p:cNvCxnSpPr/>
          <p:nvPr userDrawn="1"/>
        </p:nvCxnSpPr>
        <p:spPr>
          <a:xfrm>
            <a:off x="22478400" y="0"/>
            <a:ext cx="0" cy="13716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H okraj 3,52 cm (100 px)" hidden="1">
            <a:extLst>
              <a:ext uri="{FF2B5EF4-FFF2-40B4-BE49-F238E27FC236}">
                <a16:creationId xmlns:a16="http://schemas.microsoft.com/office/drawing/2014/main" id="{77727DC2-8EE4-4114-9864-6C2C7CA23FB8}"/>
              </a:ext>
            </a:extLst>
          </p:cNvPr>
          <p:cNvCxnSpPr/>
          <p:nvPr userDrawn="1"/>
        </p:nvCxnSpPr>
        <p:spPr>
          <a:xfrm>
            <a:off x="0" y="1267200"/>
            <a:ext cx="2438400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D okraj 3,52 cm (100 px) Y 34,58 cm" hidden="1">
            <a:extLst>
              <a:ext uri="{FF2B5EF4-FFF2-40B4-BE49-F238E27FC236}">
                <a16:creationId xmlns:a16="http://schemas.microsoft.com/office/drawing/2014/main" id="{C02C7494-51BF-4F98-89E1-C6C1B43B2073}"/>
              </a:ext>
            </a:extLst>
          </p:cNvPr>
          <p:cNvCxnSpPr/>
          <p:nvPr userDrawn="1"/>
        </p:nvCxnSpPr>
        <p:spPr>
          <a:xfrm>
            <a:off x="0" y="12448800"/>
            <a:ext cx="2438400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Text shora úč. Y 9,87 cm" hidden="1">
            <a:extLst>
              <a:ext uri="{FF2B5EF4-FFF2-40B4-BE49-F238E27FC236}">
                <a16:creationId xmlns:a16="http://schemas.microsoft.com/office/drawing/2014/main" id="{025B22E2-5360-4406-A410-9E21DD4A7FBA}"/>
              </a:ext>
            </a:extLst>
          </p:cNvPr>
          <p:cNvCxnSpPr/>
          <p:nvPr userDrawn="1"/>
        </p:nvCxnSpPr>
        <p:spPr>
          <a:xfrm>
            <a:off x="0" y="3553200"/>
            <a:ext cx="2438400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2. sloupec X 34,76 cm" hidden="1">
            <a:extLst>
              <a:ext uri="{FF2B5EF4-FFF2-40B4-BE49-F238E27FC236}">
                <a16:creationId xmlns:a16="http://schemas.microsoft.com/office/drawing/2014/main" id="{B7CAAB16-357B-474A-8132-E082761EEDE1}"/>
              </a:ext>
            </a:extLst>
          </p:cNvPr>
          <p:cNvCxnSpPr/>
          <p:nvPr userDrawn="1"/>
        </p:nvCxnSpPr>
        <p:spPr>
          <a:xfrm>
            <a:off x="12513600" y="0"/>
            <a:ext cx="0" cy="13716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. sl. zprava X 31,23 cm" hidden="1">
            <a:extLst>
              <a:ext uri="{FF2B5EF4-FFF2-40B4-BE49-F238E27FC236}">
                <a16:creationId xmlns:a16="http://schemas.microsoft.com/office/drawing/2014/main" id="{26FFC143-DE2D-4CC2-96EC-C51CB6007C87}"/>
              </a:ext>
            </a:extLst>
          </p:cNvPr>
          <p:cNvCxnSpPr/>
          <p:nvPr userDrawn="1"/>
        </p:nvCxnSpPr>
        <p:spPr>
          <a:xfrm>
            <a:off x="11242800" y="0"/>
            <a:ext cx="0" cy="13716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H okraj 7,07 cm (200 px)" hidden="1">
            <a:extLst>
              <a:ext uri="{FF2B5EF4-FFF2-40B4-BE49-F238E27FC236}">
                <a16:creationId xmlns:a16="http://schemas.microsoft.com/office/drawing/2014/main" id="{FC9341EA-5233-4F23-BC66-6152B6EBFA7C}"/>
              </a:ext>
            </a:extLst>
          </p:cNvPr>
          <p:cNvCxnSpPr/>
          <p:nvPr userDrawn="1"/>
        </p:nvCxnSpPr>
        <p:spPr>
          <a:xfrm>
            <a:off x="0" y="2545200"/>
            <a:ext cx="2438400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1694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90" r:id="rId2"/>
    <p:sldLayoutId id="2147483662" r:id="rId3"/>
    <p:sldLayoutId id="2147483664" r:id="rId4"/>
    <p:sldLayoutId id="2147483678" r:id="rId5"/>
    <p:sldLayoutId id="2147483682" r:id="rId6"/>
    <p:sldLayoutId id="2147483683" r:id="rId7"/>
    <p:sldLayoutId id="2147483687" r:id="rId8"/>
    <p:sldLayoutId id="2147483669" r:id="rId9"/>
    <p:sldLayoutId id="2147483692" r:id="rId10"/>
    <p:sldLayoutId id="2147483674" r:id="rId11"/>
    <p:sldLayoutId id="2147483677" r:id="rId12"/>
    <p:sldLayoutId id="2147483673" r:id="rId13"/>
    <p:sldLayoutId id="2147483665" r:id="rId14"/>
    <p:sldLayoutId id="2147483668" r:id="rId15"/>
    <p:sldLayoutId id="2147483666" r:id="rId16"/>
    <p:sldLayoutId id="2147483667" r:id="rId17"/>
    <p:sldLayoutId id="2147483688" r:id="rId18"/>
    <p:sldLayoutId id="2147483691" r:id="rId19"/>
    <p:sldLayoutId id="2147483670" r:id="rId20"/>
    <p:sldLayoutId id="2147483671" r:id="rId21"/>
    <p:sldLayoutId id="2147483695" r:id="rId22"/>
  </p:sldLayoutIdLst>
  <p:hf hdr="0" ftr="0" dt="0"/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5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18288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720000" indent="-360000" algn="l" defTabSz="18288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080000" indent="-360000" algn="l" defTabSz="18288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000" indent="-360000" algn="l" defTabSz="18288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1800000" indent="-360000" algn="l" defTabSz="18288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835" userDrawn="1">
          <p15:clr>
            <a:srgbClr val="F26B43"/>
          </p15:clr>
        </p15:guide>
        <p15:guide id="2" pos="14552" userDrawn="1">
          <p15:clr>
            <a:srgbClr val="F26B43"/>
          </p15:clr>
        </p15:guide>
        <p15:guide id="3" pos="808" userDrawn="1">
          <p15:clr>
            <a:srgbClr val="F26B43"/>
          </p15:clr>
        </p15:guide>
        <p15:guide id="4" pos="7680" userDrawn="1">
          <p15:clr>
            <a:srgbClr val="F26B43"/>
          </p15:clr>
        </p15:guide>
        <p15:guide id="5" pos="8088" userDrawn="1">
          <p15:clr>
            <a:srgbClr val="F26B43"/>
          </p15:clr>
        </p15:guide>
        <p15:guide id="7" orient="horz" pos="805" userDrawn="1">
          <p15:clr>
            <a:srgbClr val="F26B43"/>
          </p15:clr>
        </p15:guide>
        <p15:guide id="8" orient="horz" pos="1598" userDrawn="1">
          <p15:clr>
            <a:srgbClr val="F26B43"/>
          </p15:clr>
        </p15:guide>
        <p15:guide id="9" orient="horz" pos="1961" userDrawn="1">
          <p15:clr>
            <a:srgbClr val="F26B43"/>
          </p15:clr>
        </p15:guide>
        <p15:guide id="10" orient="horz" pos="7042" userDrawn="1">
          <p15:clr>
            <a:srgbClr val="F26B43"/>
          </p15:clr>
        </p15:guide>
        <p15:guide id="11" pos="727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eps.cz/cs/jak-se-stat-poskytovatele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7.png"/><Relationship Id="rId4" Type="http://schemas.openxmlformats.org/officeDocument/2006/relationships/hyperlink" Target="https://www.ceps.cz/cs/casto-kladene-dotazy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dnadpis 7">
            <a:extLst>
              <a:ext uri="{FF2B5EF4-FFF2-40B4-BE49-F238E27FC236}">
                <a16:creationId xmlns:a16="http://schemas.microsoft.com/office/drawing/2014/main" id="{6E0BF380-BF51-4CA8-BE21-1638AF51CE6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5000" dirty="0"/>
              <a:t>Martin Kašák</a:t>
            </a:r>
          </a:p>
          <a:p>
            <a:r>
              <a:rPr lang="cs-CZ" dirty="0"/>
              <a:t>ř</a:t>
            </a:r>
            <a:r>
              <a:rPr lang="cs-CZ" sz="5000" dirty="0"/>
              <a:t>editel sekce Energetický trh</a:t>
            </a:r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FA8D574E-108C-4957-9548-9E101CCDE4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Poskytování flexibility a role </a:t>
            </a:r>
            <a:r>
              <a:rPr lang="cs-CZ" dirty="0" err="1"/>
              <a:t>agregátora</a:t>
            </a:r>
            <a:r>
              <a:rPr lang="cs-CZ" dirty="0"/>
              <a:t> v řízení soustavy</a:t>
            </a:r>
            <a:endParaRPr lang="cs-CZ" sz="8000" cap="none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B81B7DD-2587-1C04-6169-1EC1AF306B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dirty="0"/>
              <a:t>XXIX. EXPORTNÍ FÓRUM </a:t>
            </a:r>
          </a:p>
          <a:p>
            <a:r>
              <a:rPr lang="cs-CZ" dirty="0"/>
              <a:t>30. 11. 2023</a:t>
            </a:r>
          </a:p>
        </p:txBody>
      </p:sp>
    </p:spTree>
    <p:extLst>
      <p:ext uri="{BB962C8B-B14F-4D97-AF65-F5344CB8AC3E}">
        <p14:creationId xmlns:p14="http://schemas.microsoft.com/office/powerpoint/2010/main" val="39941425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82700" y="1164612"/>
            <a:ext cx="17053318" cy="1177173"/>
          </a:xfrm>
        </p:spPr>
        <p:txBody>
          <a:bodyPr>
            <a:normAutofit/>
          </a:bodyPr>
          <a:lstStyle/>
          <a:p>
            <a:r>
              <a:rPr lang="cs-CZ" dirty="0"/>
              <a:t>Jak se zapojit do poskytování SVR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9593494" y="8492399"/>
            <a:ext cx="4159113" cy="3131047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t">
            <a:noAutofit/>
          </a:bodyPr>
          <a:lstStyle/>
          <a:p>
            <a:pPr marL="0" indent="0" algn="ctr">
              <a:buNone/>
            </a:pPr>
            <a:r>
              <a:rPr lang="cs-CZ" sz="3200" dirty="0"/>
              <a:t>Informace pro samostatné poskytování (smluvní vztah s ČEPS) jsou na </a:t>
            </a:r>
            <a:r>
              <a:rPr lang="cs-CZ" sz="3200" dirty="0">
                <a:hlinkClick r:id="rId3"/>
              </a:rPr>
              <a:t>webových stránkách ČEPS</a:t>
            </a:r>
            <a:r>
              <a:rPr lang="cs-CZ" sz="3200" dirty="0"/>
              <a:t> včetně </a:t>
            </a:r>
            <a:r>
              <a:rPr lang="cs-CZ" sz="3200" dirty="0">
                <a:hlinkClick r:id="rId4"/>
              </a:rPr>
              <a:t>FAQ</a:t>
            </a:r>
            <a:endParaRPr lang="cs-CZ" sz="3200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6C8D7-BF60-49EA-8FA7-A7C90BE4EA56}" type="slidenum">
              <a:rPr lang="cs-CZ" smtClean="0"/>
              <a:pPr/>
              <a:t>10</a:t>
            </a:fld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A46B11E-09DD-6244-4588-BD7FA3FEAA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245" b="4509"/>
          <a:stretch/>
        </p:blipFill>
        <p:spPr>
          <a:xfrm>
            <a:off x="13752607" y="7663428"/>
            <a:ext cx="10631393" cy="4516088"/>
          </a:xfrm>
          <a:prstGeom prst="rect">
            <a:avLst/>
          </a:prstGeom>
        </p:spPr>
      </p:pic>
      <p:sp>
        <p:nvSpPr>
          <p:cNvPr id="6" name="Zástupný symbol pro obsah 4">
            <a:extLst>
              <a:ext uri="{FF2B5EF4-FFF2-40B4-BE49-F238E27FC236}">
                <a16:creationId xmlns:a16="http://schemas.microsoft.com/office/drawing/2014/main" id="{443098FE-37CC-79B7-71F8-8E84C529AE50}"/>
              </a:ext>
            </a:extLst>
          </p:cNvPr>
          <p:cNvSpPr txBox="1">
            <a:spLocks/>
          </p:cNvSpPr>
          <p:nvPr/>
        </p:nvSpPr>
        <p:spPr>
          <a:xfrm>
            <a:off x="2484573" y="2725759"/>
            <a:ext cx="3678620" cy="2481941"/>
          </a:xfrm>
          <a:prstGeom prst="rect">
            <a:avLst/>
          </a:prstGeom>
          <a:solidFill>
            <a:srgbClr val="0070C0"/>
          </a:solidFill>
        </p:spPr>
        <p:txBody>
          <a:bodyPr vert="horz" lIns="0" tIns="0" rIns="0" bIns="0" rtlCol="0" anchor="t">
            <a:noAutofit/>
          </a:bodyPr>
          <a:lstStyle>
            <a:lvl1pPr marL="360000" indent="-360000" algn="l" defTabSz="18288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360000" algn="l" defTabSz="18288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18288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0" indent="-360000" algn="l" defTabSz="18288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00" indent="-360000" algn="l" defTabSz="18288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4000" b="1" dirty="0">
                <a:solidFill>
                  <a:schemeClr val="bg1"/>
                </a:solidFill>
              </a:rPr>
              <a:t>Mám zařízení do 1 MW regulačního rozsahu?</a:t>
            </a:r>
          </a:p>
        </p:txBody>
      </p:sp>
      <p:sp>
        <p:nvSpPr>
          <p:cNvPr id="7" name="Zástupný symbol pro obsah 4">
            <a:extLst>
              <a:ext uri="{FF2B5EF4-FFF2-40B4-BE49-F238E27FC236}">
                <a16:creationId xmlns:a16="http://schemas.microsoft.com/office/drawing/2014/main" id="{93F64F36-8852-962D-0D8F-61BF7BF6657D}"/>
              </a:ext>
            </a:extLst>
          </p:cNvPr>
          <p:cNvSpPr txBox="1">
            <a:spLocks/>
          </p:cNvSpPr>
          <p:nvPr/>
        </p:nvSpPr>
        <p:spPr>
          <a:xfrm>
            <a:off x="2484573" y="8634060"/>
            <a:ext cx="3678620" cy="2539628"/>
          </a:xfrm>
          <a:prstGeom prst="rect">
            <a:avLst/>
          </a:prstGeom>
          <a:solidFill>
            <a:srgbClr val="0070C0"/>
          </a:solidFill>
        </p:spPr>
        <p:txBody>
          <a:bodyPr vert="horz" lIns="0" tIns="0" rIns="0" bIns="0" rtlCol="0" anchor="t">
            <a:noAutofit/>
          </a:bodyPr>
          <a:lstStyle>
            <a:lvl1pPr marL="360000" indent="-360000" algn="l" defTabSz="18288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360000" algn="l" defTabSz="18288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18288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0" indent="-360000" algn="l" defTabSz="18288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00" indent="-360000" algn="l" defTabSz="18288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4000" b="1" dirty="0">
                <a:solidFill>
                  <a:schemeClr val="bg1"/>
                </a:solidFill>
              </a:rPr>
              <a:t>Mám zařízení nad 1 MW regulačního rozsahu?</a:t>
            </a:r>
          </a:p>
        </p:txBody>
      </p:sp>
      <p:sp>
        <p:nvSpPr>
          <p:cNvPr id="9" name="Šipka: doleva a nahoru 8">
            <a:extLst>
              <a:ext uri="{FF2B5EF4-FFF2-40B4-BE49-F238E27FC236}">
                <a16:creationId xmlns:a16="http://schemas.microsoft.com/office/drawing/2014/main" id="{914D307F-5413-1D7C-9E26-5B3FB8A26231}"/>
              </a:ext>
            </a:extLst>
          </p:cNvPr>
          <p:cNvSpPr/>
          <p:nvPr/>
        </p:nvSpPr>
        <p:spPr>
          <a:xfrm rot="8134135">
            <a:off x="122189" y="5308591"/>
            <a:ext cx="3119170" cy="3098817"/>
          </a:xfrm>
          <a:prstGeom prst="leftUpArrow">
            <a:avLst>
              <a:gd name="adj1" fmla="val 12409"/>
              <a:gd name="adj2" fmla="val 25000"/>
              <a:gd name="adj3" fmla="val 387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90BAFE53-7E3C-E0D9-42D1-99B3509C6EDE}"/>
              </a:ext>
            </a:extLst>
          </p:cNvPr>
          <p:cNvCxnSpPr/>
          <p:nvPr/>
        </p:nvCxnSpPr>
        <p:spPr>
          <a:xfrm>
            <a:off x="2484573" y="6858000"/>
            <a:ext cx="20826249" cy="0"/>
          </a:xfrm>
          <a:prstGeom prst="line">
            <a:avLst/>
          </a:prstGeom>
          <a:ln w="358775" cmpd="tri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ástupný symbol pro obsah 4">
            <a:extLst>
              <a:ext uri="{FF2B5EF4-FFF2-40B4-BE49-F238E27FC236}">
                <a16:creationId xmlns:a16="http://schemas.microsoft.com/office/drawing/2014/main" id="{EFF1555D-6C24-63E8-CF61-6107E6092CEF}"/>
              </a:ext>
            </a:extLst>
          </p:cNvPr>
          <p:cNvSpPr txBox="1">
            <a:spLocks/>
          </p:cNvSpPr>
          <p:nvPr/>
        </p:nvSpPr>
        <p:spPr>
          <a:xfrm>
            <a:off x="12191999" y="2528205"/>
            <a:ext cx="10909299" cy="2877052"/>
          </a:xfrm>
          <a:prstGeom prst="rect">
            <a:avLst/>
          </a:prstGeom>
          <a:solidFill>
            <a:srgbClr val="0070C0"/>
          </a:solidFill>
        </p:spPr>
        <p:txBody>
          <a:bodyPr vert="horz" lIns="0" tIns="0" rIns="0" bIns="0" rtlCol="0" anchor="t">
            <a:noAutofit/>
          </a:bodyPr>
          <a:lstStyle>
            <a:lvl1pPr marL="360000" indent="-360000" algn="l" defTabSz="18288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360000" algn="l" defTabSz="18288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18288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0" indent="-360000" algn="l" defTabSz="18288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00" indent="-360000" algn="l" defTabSz="18288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sz="40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cs-CZ" sz="4000" b="1" dirty="0">
                <a:solidFill>
                  <a:schemeClr val="bg1"/>
                </a:solidFill>
              </a:rPr>
              <a:t>Najít si svého </a:t>
            </a:r>
            <a:r>
              <a:rPr lang="cs-CZ" sz="4000" b="1" dirty="0" err="1">
                <a:solidFill>
                  <a:schemeClr val="bg1"/>
                </a:solidFill>
              </a:rPr>
              <a:t>agregátora</a:t>
            </a:r>
            <a:r>
              <a:rPr lang="cs-CZ" sz="4000" b="1" dirty="0">
                <a:solidFill>
                  <a:schemeClr val="bg1"/>
                </a:solidFill>
              </a:rPr>
              <a:t>, dohodnout podmínky a rozšířit jeho portfolio</a:t>
            </a:r>
          </a:p>
        </p:txBody>
      </p:sp>
      <p:sp>
        <p:nvSpPr>
          <p:cNvPr id="13" name="Šipka: dolů 12">
            <a:extLst>
              <a:ext uri="{FF2B5EF4-FFF2-40B4-BE49-F238E27FC236}">
                <a16:creationId xmlns:a16="http://schemas.microsoft.com/office/drawing/2014/main" id="{B52E4510-8CAA-9151-B880-57AC60A5D2FD}"/>
              </a:ext>
            </a:extLst>
          </p:cNvPr>
          <p:cNvSpPr/>
          <p:nvPr/>
        </p:nvSpPr>
        <p:spPr>
          <a:xfrm rot="16200000">
            <a:off x="8674288" y="367716"/>
            <a:ext cx="1004220" cy="5768452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Šipka: dolů 2">
            <a:extLst>
              <a:ext uri="{FF2B5EF4-FFF2-40B4-BE49-F238E27FC236}">
                <a16:creationId xmlns:a16="http://schemas.microsoft.com/office/drawing/2014/main" id="{95E26855-D5E4-0C83-04C3-9863606900BD}"/>
              </a:ext>
            </a:extLst>
          </p:cNvPr>
          <p:cNvSpPr/>
          <p:nvPr/>
        </p:nvSpPr>
        <p:spPr>
          <a:xfrm rot="16200000">
            <a:off x="7365749" y="8345783"/>
            <a:ext cx="1004220" cy="3151379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Šipka: dolů 9">
            <a:extLst>
              <a:ext uri="{FF2B5EF4-FFF2-40B4-BE49-F238E27FC236}">
                <a16:creationId xmlns:a16="http://schemas.microsoft.com/office/drawing/2014/main" id="{01F91302-88AE-99B1-68E0-2F25E2BB7312}"/>
              </a:ext>
            </a:extLst>
          </p:cNvPr>
          <p:cNvSpPr/>
          <p:nvPr/>
        </p:nvSpPr>
        <p:spPr>
          <a:xfrm rot="10800000">
            <a:off x="7088698" y="4162099"/>
            <a:ext cx="1004220" cy="5675583"/>
          </a:xfrm>
          <a:prstGeom prst="downArrow">
            <a:avLst>
              <a:gd name="adj1" fmla="val 50000"/>
              <a:gd name="adj2" fmla="val 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Šipka: dolů 13">
            <a:extLst>
              <a:ext uri="{FF2B5EF4-FFF2-40B4-BE49-F238E27FC236}">
                <a16:creationId xmlns:a16="http://schemas.microsoft.com/office/drawing/2014/main" id="{EE7B1666-BE6F-61D0-B075-87690F6563F4}"/>
              </a:ext>
            </a:extLst>
          </p:cNvPr>
          <p:cNvSpPr/>
          <p:nvPr/>
        </p:nvSpPr>
        <p:spPr>
          <a:xfrm rot="16200000">
            <a:off x="9281913" y="2124435"/>
            <a:ext cx="1004220" cy="4553201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58393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>
            <a:extLst>
              <a:ext uri="{FF2B5EF4-FFF2-40B4-BE49-F238E27FC236}">
                <a16:creationId xmlns:a16="http://schemas.microsoft.com/office/drawing/2014/main" id="{F66A63F3-F626-41F2-8B1A-2A78E06B6A6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Martin Kašák</a:t>
            </a:r>
          </a:p>
          <a:p>
            <a:r>
              <a:rPr lang="cs-CZ" dirty="0"/>
              <a:t>kasak@ceps.cz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DE1F8DE7-67F2-45D3-A0B4-F486E4D9BC3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935410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35D633-3582-46D4-555C-807336686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Legislativní okénko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78CD51E-EE0F-23EB-1ECB-395B31455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6318-4550-47C1-A925-C7FD040AF55D}" type="slidenum">
              <a:rPr lang="cs-CZ" smtClean="0"/>
              <a:t>2</a:t>
            </a:fld>
            <a:endParaRPr lang="cs-CZ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C35C4917-10E7-ACFE-CA07-90CE0A18E6D7}"/>
              </a:ext>
            </a:extLst>
          </p:cNvPr>
          <p:cNvSpPr txBox="1"/>
          <p:nvPr/>
        </p:nvSpPr>
        <p:spPr>
          <a:xfrm>
            <a:off x="1932842" y="3237035"/>
            <a:ext cx="20127058" cy="89562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cs-CZ" sz="4400" b="1" dirty="0">
                <a:solidFill>
                  <a:schemeClr val="accent1"/>
                </a:solidFill>
                <a:effectLst/>
                <a:ea typeface="Calibri" panose="020F0502020204030204" pitchFamily="34" charset="0"/>
              </a:rPr>
              <a:t>Flexibilita </a:t>
            </a:r>
            <a:r>
              <a:rPr lang="cs-CZ" sz="4400" b="1" dirty="0">
                <a:effectLst/>
                <a:ea typeface="Calibri" panose="020F0502020204030204" pitchFamily="34" charset="0"/>
              </a:rPr>
              <a:t>je schopnost </a:t>
            </a:r>
            <a:r>
              <a:rPr lang="cs-CZ" sz="4400" b="1" u="sng" dirty="0">
                <a:effectLst/>
                <a:ea typeface="Calibri" panose="020F0502020204030204" pitchFamily="34" charset="0"/>
              </a:rPr>
              <a:t>řízené změny </a:t>
            </a:r>
            <a:r>
              <a:rPr lang="cs-CZ" sz="4400" b="1" dirty="0">
                <a:effectLst/>
                <a:ea typeface="Calibri" panose="020F0502020204030204" pitchFamily="34" charset="0"/>
              </a:rPr>
              <a:t>odběru nebo dodávky elektřiny na základě externích faktorů v rozsahu relevantních časových rámců</a:t>
            </a:r>
          </a:p>
          <a:p>
            <a:pPr marL="571500" indent="-571500">
              <a:spcAft>
                <a:spcPts val="800"/>
              </a:spcAft>
              <a:buFont typeface="Wingdings" panose="05000000000000000000" pitchFamily="2" charset="2"/>
              <a:buChar char="ü"/>
            </a:pPr>
            <a:endParaRPr lang="cs-CZ" sz="4400" b="1" dirty="0"/>
          </a:p>
          <a:p>
            <a:pPr marL="571500" indent="-571500">
              <a:spcAft>
                <a:spcPts val="800"/>
              </a:spcAft>
              <a:buFont typeface="Wingdings" panose="05000000000000000000" pitchFamily="2" charset="2"/>
              <a:buChar char="ü"/>
            </a:pPr>
            <a:endParaRPr lang="cs-CZ" sz="4400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sz="4400" b="1" i="0" u="none" strike="noStrike" baseline="0" dirty="0">
                <a:solidFill>
                  <a:schemeClr val="accent1"/>
                </a:solidFill>
              </a:rPr>
              <a:t> Agregací </a:t>
            </a:r>
            <a:r>
              <a:rPr lang="cs-CZ" sz="4400" b="1" i="0" u="none" strike="noStrike" baseline="0" dirty="0"/>
              <a:t>je funkce vykonávaná fyzickou nebo právnickou osobou, která </a:t>
            </a:r>
            <a:br>
              <a:rPr lang="cs-CZ" sz="4400" b="1" i="0" u="none" strike="noStrike" baseline="0" dirty="0"/>
            </a:br>
            <a:r>
              <a:rPr lang="cs-CZ" sz="4400" b="1" i="0" u="none" strike="noStrike" baseline="0" dirty="0"/>
              <a:t>  kombinuje zatížení či vyrobenou elektřinu od více zákazníků za účelem </a:t>
            </a:r>
            <a:br>
              <a:rPr lang="cs-CZ" sz="4400" b="1" i="0" u="none" strike="noStrike" baseline="0" dirty="0"/>
            </a:br>
            <a:r>
              <a:rPr lang="cs-CZ" sz="4400" b="1" i="0" u="none" strike="noStrike" baseline="0" dirty="0"/>
              <a:t>  prodeje, nákupu nebo aukce na jakémkoli trhu s elektřinou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cs-CZ" sz="4400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cs-CZ" sz="4400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sz="4400" b="1" i="0" u="none" strike="noStrike" baseline="0" dirty="0">
                <a:solidFill>
                  <a:schemeClr val="accent1"/>
                </a:solidFill>
              </a:rPr>
              <a:t> Nezávislým agregátorem </a:t>
            </a:r>
            <a:r>
              <a:rPr lang="cs-CZ" sz="4400" b="1" i="0" u="none" strike="noStrike" baseline="0" dirty="0"/>
              <a:t>je účastník trhu vykonávající služby agregace, </a:t>
            </a:r>
            <a:br>
              <a:rPr lang="cs-CZ" sz="4400" b="1" i="0" u="none" strike="noStrike" baseline="0" dirty="0"/>
            </a:br>
            <a:r>
              <a:rPr lang="cs-CZ" sz="4400" b="1" i="0" u="none" strike="noStrike" baseline="0" dirty="0"/>
              <a:t>  který není přidružen k dodavateli svého zákazníka </a:t>
            </a:r>
          </a:p>
          <a:p>
            <a:endParaRPr lang="cs-CZ" sz="3600" dirty="0">
              <a:solidFill>
                <a:srgbClr val="000000"/>
              </a:solidFill>
              <a:latin typeface="EUAlbertina"/>
            </a:endParaRPr>
          </a:p>
          <a:p>
            <a:pPr>
              <a:spcAft>
                <a:spcPts val="800"/>
              </a:spcAft>
            </a:pP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316798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82700" y="1164612"/>
            <a:ext cx="17053318" cy="1177173"/>
          </a:xfrm>
        </p:spPr>
        <p:txBody>
          <a:bodyPr>
            <a:normAutofit/>
          </a:bodyPr>
          <a:lstStyle/>
          <a:p>
            <a:r>
              <a:rPr lang="cs-CZ" dirty="0"/>
              <a:t>Rozdělení flexibility</a:t>
            </a: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6C8D7-BF60-49EA-8FA7-A7C90BE4EA56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6" name="Zástupný symbol pro obsah 4">
            <a:extLst>
              <a:ext uri="{FF2B5EF4-FFF2-40B4-BE49-F238E27FC236}">
                <a16:creationId xmlns:a16="http://schemas.microsoft.com/office/drawing/2014/main" id="{443098FE-37CC-79B7-71F8-8E84C529AE50}"/>
              </a:ext>
            </a:extLst>
          </p:cNvPr>
          <p:cNvSpPr txBox="1">
            <a:spLocks/>
          </p:cNvSpPr>
          <p:nvPr/>
        </p:nvSpPr>
        <p:spPr>
          <a:xfrm>
            <a:off x="13207008" y="4785959"/>
            <a:ext cx="9894294" cy="1381846"/>
          </a:xfrm>
          <a:prstGeom prst="rect">
            <a:avLst/>
          </a:prstGeom>
          <a:solidFill>
            <a:srgbClr val="0070C0"/>
          </a:solidFill>
        </p:spPr>
        <p:txBody>
          <a:bodyPr vert="horz" lIns="0" tIns="0" rIns="0" bIns="0" rtlCol="0" anchor="t">
            <a:noAutofit/>
          </a:bodyPr>
          <a:lstStyle>
            <a:lvl1pPr marL="360000" indent="-360000" algn="l" defTabSz="18288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360000" algn="l" defTabSz="18288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18288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0" indent="-360000" algn="l" defTabSz="18288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00" indent="-360000" algn="l" defTabSz="18288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4000" b="1" dirty="0">
                <a:solidFill>
                  <a:schemeClr val="bg1"/>
                </a:solidFill>
              </a:rPr>
              <a:t>Obchodní flexibilita</a:t>
            </a:r>
          </a:p>
        </p:txBody>
      </p:sp>
      <p:sp>
        <p:nvSpPr>
          <p:cNvPr id="7" name="Zástupný symbol pro obsah 4">
            <a:extLst>
              <a:ext uri="{FF2B5EF4-FFF2-40B4-BE49-F238E27FC236}">
                <a16:creationId xmlns:a16="http://schemas.microsoft.com/office/drawing/2014/main" id="{93F64F36-8852-962D-0D8F-61BF7BF6657D}"/>
              </a:ext>
            </a:extLst>
          </p:cNvPr>
          <p:cNvSpPr txBox="1">
            <a:spLocks/>
          </p:cNvSpPr>
          <p:nvPr/>
        </p:nvSpPr>
        <p:spPr>
          <a:xfrm>
            <a:off x="1282700" y="4785959"/>
            <a:ext cx="9894294" cy="1381846"/>
          </a:xfrm>
          <a:prstGeom prst="rect">
            <a:avLst/>
          </a:prstGeom>
          <a:solidFill>
            <a:srgbClr val="0070C0"/>
          </a:solidFill>
        </p:spPr>
        <p:txBody>
          <a:bodyPr vert="horz" lIns="0" tIns="0" rIns="0" bIns="0" rtlCol="0" anchor="t">
            <a:noAutofit/>
          </a:bodyPr>
          <a:lstStyle>
            <a:lvl1pPr marL="360000" indent="-360000" algn="l" defTabSz="18288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360000" algn="l" defTabSz="18288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18288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0" indent="-360000" algn="l" defTabSz="18288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00" indent="-360000" algn="l" defTabSz="18288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4000" b="1" dirty="0">
                <a:solidFill>
                  <a:schemeClr val="bg1"/>
                </a:solidFill>
              </a:rPr>
              <a:t>Technická flexibilita pro řízení soustavy (SVR)</a:t>
            </a:r>
          </a:p>
        </p:txBody>
      </p:sp>
      <p:sp>
        <p:nvSpPr>
          <p:cNvPr id="12" name="Zástupný symbol pro obsah 4">
            <a:extLst>
              <a:ext uri="{FF2B5EF4-FFF2-40B4-BE49-F238E27FC236}">
                <a16:creationId xmlns:a16="http://schemas.microsoft.com/office/drawing/2014/main" id="{EFF1555D-6C24-63E8-CF61-6107E6092CEF}"/>
              </a:ext>
            </a:extLst>
          </p:cNvPr>
          <p:cNvSpPr txBox="1">
            <a:spLocks/>
          </p:cNvSpPr>
          <p:nvPr/>
        </p:nvSpPr>
        <p:spPr>
          <a:xfrm>
            <a:off x="1282700" y="6904946"/>
            <a:ext cx="9894294" cy="5306104"/>
          </a:xfrm>
          <a:prstGeom prst="rect">
            <a:avLst/>
          </a:prstGeom>
          <a:solidFill>
            <a:srgbClr val="C6C6C6"/>
          </a:solidFill>
        </p:spPr>
        <p:txBody>
          <a:bodyPr vert="horz" lIns="0" tIns="0" rIns="0" bIns="0" rtlCol="0" anchor="t">
            <a:noAutofit/>
          </a:bodyPr>
          <a:lstStyle>
            <a:lvl1pPr marL="360000" indent="-360000" algn="l" defTabSz="18288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360000" algn="l" defTabSz="18288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18288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0" indent="-360000" algn="l" defTabSz="18288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00" indent="-360000" algn="l" defTabSz="18288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4000" b="1" dirty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4000" b="1" dirty="0"/>
              <a:t>Jasné technické parametry   </a:t>
            </a:r>
            <a:br>
              <a:rPr lang="cs-CZ" sz="4000" b="1" dirty="0"/>
            </a:br>
            <a:r>
              <a:rPr lang="cs-CZ" sz="4000" b="1" dirty="0"/>
              <a:t> (samostatně nebo agregační blok)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4000" b="1" dirty="0"/>
              <a:t> Definována toleranční pásma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4000" b="1" dirty="0"/>
              <a:t> Ideálně lichoběžníkový charakter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4000" b="1" dirty="0"/>
              <a:t> Předepsáno Kodexem PS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sz="4000" b="1" dirty="0"/>
          </a:p>
          <a:p>
            <a:pPr>
              <a:buFont typeface="Wingdings" panose="05000000000000000000" pitchFamily="2" charset="2"/>
              <a:buChar char="Ø"/>
            </a:pPr>
            <a:endParaRPr lang="cs-CZ" sz="4000" b="1" dirty="0"/>
          </a:p>
        </p:txBody>
      </p:sp>
      <p:sp>
        <p:nvSpPr>
          <p:cNvPr id="17" name="Šipka: dolů 16">
            <a:extLst>
              <a:ext uri="{FF2B5EF4-FFF2-40B4-BE49-F238E27FC236}">
                <a16:creationId xmlns:a16="http://schemas.microsoft.com/office/drawing/2014/main" id="{7CB22459-DD8F-B558-2BDC-B8068BE619DF}"/>
              </a:ext>
            </a:extLst>
          </p:cNvPr>
          <p:cNvSpPr/>
          <p:nvPr/>
        </p:nvSpPr>
        <p:spPr>
          <a:xfrm>
            <a:off x="17833908" y="3211072"/>
            <a:ext cx="1004220" cy="1381846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Zástupný symbol pro obsah 4">
            <a:extLst>
              <a:ext uri="{FF2B5EF4-FFF2-40B4-BE49-F238E27FC236}">
                <a16:creationId xmlns:a16="http://schemas.microsoft.com/office/drawing/2014/main" id="{5A96F7BF-A1C5-A840-2803-0EA8F857147B}"/>
              </a:ext>
            </a:extLst>
          </p:cNvPr>
          <p:cNvSpPr txBox="1">
            <a:spLocks/>
          </p:cNvSpPr>
          <p:nvPr/>
        </p:nvSpPr>
        <p:spPr>
          <a:xfrm>
            <a:off x="13207008" y="6904946"/>
            <a:ext cx="9894294" cy="5306104"/>
          </a:xfrm>
          <a:prstGeom prst="rect">
            <a:avLst/>
          </a:prstGeom>
          <a:solidFill>
            <a:srgbClr val="C6C6C6"/>
          </a:solidFill>
        </p:spPr>
        <p:txBody>
          <a:bodyPr vert="horz" lIns="0" tIns="0" rIns="0" bIns="0" rtlCol="0" anchor="t">
            <a:noAutofit/>
          </a:bodyPr>
          <a:lstStyle>
            <a:lvl1pPr marL="360000" indent="-360000" algn="l" defTabSz="18288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360000" algn="l" defTabSz="18288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18288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0" indent="-360000" algn="l" defTabSz="18288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00" indent="-360000" algn="l" defTabSz="18288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4000" b="1" dirty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4000" b="1" dirty="0"/>
              <a:t>Volné podmínky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4000" b="1" dirty="0"/>
              <a:t> Ponecháno na dohodě mezi </a:t>
            </a:r>
            <a:br>
              <a:rPr lang="cs-CZ" sz="4000" b="1" dirty="0"/>
            </a:br>
            <a:r>
              <a:rPr lang="cs-CZ" sz="4000" b="1" dirty="0"/>
              <a:t> nabízejícím a prodávajícím</a:t>
            </a:r>
          </a:p>
        </p:txBody>
      </p:sp>
      <p:sp>
        <p:nvSpPr>
          <p:cNvPr id="19" name="Šipka: dolů 18">
            <a:extLst>
              <a:ext uri="{FF2B5EF4-FFF2-40B4-BE49-F238E27FC236}">
                <a16:creationId xmlns:a16="http://schemas.microsoft.com/office/drawing/2014/main" id="{FD23BF29-E28F-61BF-F1FD-43EB3AF8DEDF}"/>
              </a:ext>
            </a:extLst>
          </p:cNvPr>
          <p:cNvSpPr/>
          <p:nvPr/>
        </p:nvSpPr>
        <p:spPr>
          <a:xfrm>
            <a:off x="5727737" y="3211072"/>
            <a:ext cx="1004220" cy="1381846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Šipka: dolů 19">
            <a:extLst>
              <a:ext uri="{FF2B5EF4-FFF2-40B4-BE49-F238E27FC236}">
                <a16:creationId xmlns:a16="http://schemas.microsoft.com/office/drawing/2014/main" id="{C0149265-14A2-FD1A-9908-CD58196281FD}"/>
              </a:ext>
            </a:extLst>
          </p:cNvPr>
          <p:cNvSpPr/>
          <p:nvPr/>
        </p:nvSpPr>
        <p:spPr>
          <a:xfrm rot="16200000">
            <a:off x="11780823" y="-2853474"/>
            <a:ext cx="1004220" cy="12506718"/>
          </a:xfrm>
          <a:prstGeom prst="downArrow">
            <a:avLst>
              <a:gd name="adj1" fmla="val 50000"/>
              <a:gd name="adj2" fmla="val 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2460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6126AD-F2DE-40FD-B7F3-AF71CDC7E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2707" y="1277938"/>
            <a:ext cx="21818592" cy="1440394"/>
          </a:xfrm>
        </p:spPr>
        <p:txBody>
          <a:bodyPr/>
          <a:lstStyle/>
          <a:p>
            <a:r>
              <a:rPr lang="cs-CZ" dirty="0"/>
              <a:t>Nejvýznamnější změny pro poskytování SVR</a:t>
            </a:r>
          </a:p>
        </p:txBody>
      </p:sp>
      <p:graphicFrame>
        <p:nvGraphicFramePr>
          <p:cNvPr id="5" name="Zástupný obsah 4">
            <a:extLst>
              <a:ext uri="{FF2B5EF4-FFF2-40B4-BE49-F238E27FC236}">
                <a16:creationId xmlns:a16="http://schemas.microsoft.com/office/drawing/2014/main" id="{EC7A2C59-E955-4343-973B-E19D4741CB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8311386"/>
              </p:ext>
            </p:extLst>
          </p:nvPr>
        </p:nvGraphicFramePr>
        <p:xfrm>
          <a:off x="1282700" y="1566333"/>
          <a:ext cx="23469600" cy="10583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1F35898-5075-4C01-9EBC-B3F3D5A05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6318-4550-47C1-A925-C7FD040AF55D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4328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ED57717-5F58-4831-8FA0-E6C5D49FC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6318-4550-47C1-A925-C7FD040AF55D}" type="slidenum">
              <a:rPr lang="cs-CZ" smtClean="0"/>
              <a:t>5</a:t>
            </a:fld>
            <a:endParaRPr lang="cs-CZ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9B466A1E-4AB8-D859-74B6-30B9DCDB52EC}"/>
              </a:ext>
            </a:extLst>
          </p:cNvPr>
          <p:cNvSpPr txBox="1">
            <a:spLocks/>
          </p:cNvSpPr>
          <p:nvPr/>
        </p:nvSpPr>
        <p:spPr>
          <a:xfrm>
            <a:off x="1282700" y="1164612"/>
            <a:ext cx="17053318" cy="117717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Zajištění SVR</a:t>
            </a:r>
          </a:p>
        </p:txBody>
      </p:sp>
      <p:pic>
        <p:nvPicPr>
          <p:cNvPr id="7" name="Obrázek 6" descr="Obsah obrázku text, snímek obrazovky, diagram, design&#10;&#10;Popis byl vytvořen automaticky">
            <a:extLst>
              <a:ext uri="{FF2B5EF4-FFF2-40B4-BE49-F238E27FC236}">
                <a16:creationId xmlns:a16="http://schemas.microsoft.com/office/drawing/2014/main" id="{5BCD423A-5F5F-6070-3D89-01AA583B43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023" y="2091355"/>
            <a:ext cx="16315839" cy="1027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4987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3785B5-394B-4A06-B6BD-1B183D37C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9710" y="1091325"/>
            <a:ext cx="19817256" cy="1328895"/>
          </a:xfrm>
        </p:spPr>
        <p:txBody>
          <a:bodyPr/>
          <a:lstStyle/>
          <a:p>
            <a:r>
              <a:rPr lang="cs-CZ" dirty="0"/>
              <a:t>Agregace</a:t>
            </a:r>
            <a:r>
              <a:rPr lang="cs-CZ" sz="4200" dirty="0"/>
              <a:t> = dominantní zdroj flexibility pro období po roce 2030</a:t>
            </a:r>
            <a:br>
              <a:rPr lang="cs-CZ" sz="4200" dirty="0"/>
            </a:br>
            <a:br>
              <a:rPr lang="cs-CZ" sz="4200" dirty="0"/>
            </a:br>
            <a:r>
              <a:rPr lang="cs-CZ" sz="2400" dirty="0"/>
              <a:t>Výkon </a:t>
            </a:r>
            <a:r>
              <a:rPr lang="cs-CZ" sz="2400" dirty="0" err="1"/>
              <a:t>aFRR</a:t>
            </a:r>
            <a:r>
              <a:rPr lang="cs-CZ" sz="2400" dirty="0"/>
              <a:t> a </a:t>
            </a:r>
            <a:r>
              <a:rPr lang="cs-CZ" sz="2400" dirty="0" err="1"/>
              <a:t>mFRR</a:t>
            </a:r>
            <a:r>
              <a:rPr lang="cs-CZ" sz="2400" dirty="0"/>
              <a:t> z agregace nových poskytovatelů v období 2021 až 2023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ED57717-5F58-4831-8FA0-E6C5D49FC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6318-4550-47C1-A925-C7FD040AF55D}" type="slidenum">
              <a:rPr lang="cs-CZ" smtClean="0"/>
              <a:t>6</a:t>
            </a:fld>
            <a:endParaRPr lang="cs-CZ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56A31A13-0ADD-FD10-66F9-D825F03450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081" y="2926599"/>
            <a:ext cx="13558261" cy="8534932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96DFDD43-EC23-CA66-37A5-84D9BAFE8C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84924" y="10326662"/>
            <a:ext cx="10862443" cy="1994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3621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ED57717-5F58-4831-8FA0-E6C5D49FC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6318-4550-47C1-A925-C7FD040AF55D}" type="slidenum">
              <a:rPr lang="cs-CZ" smtClean="0"/>
              <a:t>7</a:t>
            </a:fld>
            <a:endParaRPr lang="cs-CZ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BF4A4709-F4DD-E62D-9D88-E68B05FC0D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482" y="1980147"/>
            <a:ext cx="17719837" cy="5325149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FCF125BD-1E4F-E443-D536-53ED864AF0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042" y="7305296"/>
            <a:ext cx="16793262" cy="5046695"/>
          </a:xfrm>
          <a:prstGeom prst="rect">
            <a:avLst/>
          </a:prstGeom>
        </p:spPr>
      </p:pic>
      <p:sp>
        <p:nvSpPr>
          <p:cNvPr id="6" name="Nadpis 1">
            <a:extLst>
              <a:ext uri="{FF2B5EF4-FFF2-40B4-BE49-F238E27FC236}">
                <a16:creationId xmlns:a16="http://schemas.microsoft.com/office/drawing/2014/main" id="{9B466A1E-4AB8-D859-74B6-30B9DCDB52EC}"/>
              </a:ext>
            </a:extLst>
          </p:cNvPr>
          <p:cNvSpPr txBox="1">
            <a:spLocks/>
          </p:cNvSpPr>
          <p:nvPr/>
        </p:nvSpPr>
        <p:spPr>
          <a:xfrm>
            <a:off x="1282700" y="1164612"/>
            <a:ext cx="17053318" cy="117717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Podíl agregátorů na Denním trhu</a:t>
            </a:r>
          </a:p>
        </p:txBody>
      </p:sp>
    </p:spTree>
    <p:extLst>
      <p:ext uri="{BB962C8B-B14F-4D97-AF65-F5344CB8AC3E}">
        <p14:creationId xmlns:p14="http://schemas.microsoft.com/office/powerpoint/2010/main" val="4041250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D38E20-912B-4310-B620-D0B55A552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2700" y="1208602"/>
            <a:ext cx="21818592" cy="1440394"/>
          </a:xfrm>
        </p:spPr>
        <p:txBody>
          <a:bodyPr/>
          <a:lstStyle/>
          <a:p>
            <a:r>
              <a:rPr lang="cs-CZ" dirty="0"/>
              <a:t>Nezávislý agregátor – ZL6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C98D381-F095-41F2-A4EE-382E56BDC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6318-4550-47C1-A925-C7FD040AF55D}" type="slidenum">
              <a:rPr lang="cs-CZ" smtClean="0"/>
              <a:t>8</a:t>
            </a:fld>
            <a:endParaRPr lang="cs-CZ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C00E7E9C-F6CF-49EA-ADE4-A5A74D44A589}"/>
              </a:ext>
            </a:extLst>
          </p:cNvPr>
          <p:cNvSpPr txBox="1"/>
          <p:nvPr/>
        </p:nvSpPr>
        <p:spPr>
          <a:xfrm>
            <a:off x="700118" y="2352467"/>
            <a:ext cx="21674687" cy="901106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79657" tIns="50800" rIns="284480" bIns="50800" numCol="1" spcCol="1270" anchor="t" anchorCtr="0">
            <a:noAutofit/>
          </a:bodyPr>
          <a:lstStyle/>
          <a:p>
            <a:pPr marL="571500" marR="0" lvl="0" indent="-571500" algn="l" defTabSz="91440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4000" kern="1200" dirty="0"/>
              <a:t>Definice pravidel pro rozdělení odchylky mezi agregátora a dodavatele elektřiny pro obchodní flexibilitu i SVR v intervalech, kdy byla flexibilita poskytována</a:t>
            </a:r>
          </a:p>
          <a:p>
            <a:pPr marL="1028700" lvl="1" indent="-571500" defTabSz="91440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cs-CZ" sz="4000" dirty="0"/>
              <a:t>Určení/výpočet baseline (na OPM / na zařízení) </a:t>
            </a:r>
            <a:r>
              <a:rPr lang="cs-CZ" sz="4000" kern="1200" dirty="0"/>
              <a:t>– referenční hodnota výroby/spotřeby, která reprezentuje očekávaný normální stav zařízení či systému bez aktivace flexibility</a:t>
            </a:r>
            <a:endParaRPr lang="cs-CZ" sz="4000" dirty="0"/>
          </a:p>
          <a:p>
            <a:pPr marL="1028700" lvl="1" indent="-571500" defTabSz="91440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cs-CZ" sz="4000" kern="1200" dirty="0"/>
              <a:t>Předávaná data do EDC</a:t>
            </a:r>
          </a:p>
          <a:p>
            <a:pPr marL="1028700" lvl="1" indent="-571500" defTabSz="91440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cs-CZ" sz="4000" kern="1200" dirty="0"/>
              <a:t>Identifikace potřebných úprav legislativy</a:t>
            </a:r>
          </a:p>
          <a:p>
            <a:pPr lvl="1" defTabSz="914400">
              <a:lnSpc>
                <a:spcPct val="150000"/>
              </a:lnSpc>
              <a:spcBef>
                <a:spcPct val="0"/>
              </a:spcBef>
              <a:defRPr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defTabSz="914400">
              <a:lnSpc>
                <a:spcPct val="150000"/>
              </a:lnSpc>
              <a:spcBef>
                <a:spcPct val="0"/>
              </a:spcBef>
              <a:defRPr/>
            </a:pPr>
            <a:r>
              <a:rPr lang="cs-CZ" sz="4000" kern="1200" dirty="0"/>
              <a:t>Pozice </a:t>
            </a:r>
            <a:r>
              <a:rPr lang="cs-CZ" sz="4000" kern="1200" dirty="0" err="1"/>
              <a:t>Agregátora</a:t>
            </a:r>
            <a:r>
              <a:rPr lang="cs-CZ" sz="4000" kern="1200" dirty="0"/>
              <a:t> a Dodavatele</a:t>
            </a:r>
          </a:p>
          <a:p>
            <a:pPr lvl="1" defTabSz="914400">
              <a:lnSpc>
                <a:spcPct val="150000"/>
              </a:lnSpc>
              <a:spcBef>
                <a:spcPct val="0"/>
              </a:spcBef>
              <a:defRPr/>
            </a:pPr>
            <a:r>
              <a:rPr lang="cs-CZ" sz="4000" dirty="0"/>
              <a:t>  Na předávacím místě</a:t>
            </a:r>
          </a:p>
          <a:p>
            <a:pPr lvl="1" defTabSz="914400">
              <a:lnSpc>
                <a:spcPct val="150000"/>
              </a:lnSpc>
              <a:spcBef>
                <a:spcPct val="0"/>
              </a:spcBef>
              <a:defRPr/>
            </a:pPr>
            <a:r>
              <a:rPr lang="cs-CZ" sz="4000" kern="1200" dirty="0"/>
              <a:t>  </a:t>
            </a:r>
          </a:p>
          <a:p>
            <a:pPr lvl="1" defTabSz="914400">
              <a:lnSpc>
                <a:spcPct val="150000"/>
              </a:lnSpc>
              <a:spcBef>
                <a:spcPct val="0"/>
              </a:spcBef>
              <a:defRPr/>
            </a:pPr>
            <a:r>
              <a:rPr lang="cs-CZ" sz="4000" kern="1200" dirty="0"/>
              <a:t>  Na technologii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246AEF99-0BE5-FDA8-F71E-0CC2F69C04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94827" y="6518239"/>
            <a:ext cx="8334187" cy="5264054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F9ACF8E7-1DB6-B8D9-8D19-582308B83E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6524" y="10684290"/>
            <a:ext cx="13303276" cy="127820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8D69F24C-56D5-00D0-0B91-167F90BB25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9654" y="9074981"/>
            <a:ext cx="11825453" cy="1330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2162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72A63C-5824-6779-83D3-71ED58A91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2255" y="1287916"/>
            <a:ext cx="19056459" cy="1096506"/>
          </a:xfrm>
        </p:spPr>
        <p:txBody>
          <a:bodyPr/>
          <a:lstStyle/>
          <a:p>
            <a:r>
              <a:rPr lang="cs-CZ" dirty="0"/>
              <a:t>Akumulace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8072F2B-A934-1203-8C7B-73D3C19A6F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2255" y="2875080"/>
            <a:ext cx="22258007" cy="75932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5300" b="1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Arial" panose="020B0604020202020204"/>
              </a:rPr>
              <a:t>Klíčový zdroj pro zajištění flexibility: </a:t>
            </a:r>
          </a:p>
          <a:p>
            <a:pPr marL="1005750" lvl="3" indent="-285750" defTabSz="2000250">
              <a:lnSpc>
                <a:spcPct val="110000"/>
              </a:lnSpc>
              <a:spcBef>
                <a:spcPct val="0"/>
              </a:spcBef>
              <a:spcAft>
                <a:spcPct val="20000"/>
              </a:spcAft>
            </a:pPr>
            <a:r>
              <a:rPr lang="cs-CZ" sz="4800" dirty="0" err="1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Arial" panose="020B0604020202020204"/>
              </a:rPr>
              <a:t>Stand</a:t>
            </a:r>
            <a:r>
              <a:rPr lang="cs-CZ" sz="48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Arial" panose="020B0604020202020204"/>
              </a:rPr>
              <a:t> </a:t>
            </a:r>
            <a:r>
              <a:rPr lang="cs-CZ" sz="4800" dirty="0" err="1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Arial" panose="020B0604020202020204"/>
              </a:rPr>
              <a:t>alone</a:t>
            </a:r>
            <a:r>
              <a:rPr lang="cs-CZ" sz="48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Arial" panose="020B0604020202020204"/>
              </a:rPr>
              <a:t> akumulace pro FCR a SVR</a:t>
            </a:r>
          </a:p>
          <a:p>
            <a:pPr marL="1005750" lvl="3" indent="-285750" defTabSz="2000250">
              <a:lnSpc>
                <a:spcPct val="110000"/>
              </a:lnSpc>
              <a:spcBef>
                <a:spcPct val="0"/>
              </a:spcBef>
              <a:spcAft>
                <a:spcPct val="20000"/>
              </a:spcAft>
            </a:pPr>
            <a:r>
              <a:rPr lang="cs-CZ" sz="48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Arial" panose="020B0604020202020204"/>
              </a:rPr>
              <a:t>Stabilizační služby pro FVE a ostatní zdroje při poskytování SVR</a:t>
            </a:r>
          </a:p>
          <a:p>
            <a:pPr marL="1005750" lvl="3" indent="-285750" defTabSz="2000250">
              <a:lnSpc>
                <a:spcPct val="110000"/>
              </a:lnSpc>
              <a:spcBef>
                <a:spcPct val="0"/>
              </a:spcBef>
              <a:spcAft>
                <a:spcPct val="20000"/>
              </a:spcAft>
            </a:pPr>
            <a:r>
              <a:rPr lang="cs-CZ" sz="48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Arial" panose="020B0604020202020204"/>
              </a:rPr>
              <a:t>Služby pro </a:t>
            </a:r>
            <a:r>
              <a:rPr lang="cs-CZ" sz="4800" dirty="0" err="1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Arial" panose="020B0604020202020204"/>
              </a:rPr>
              <a:t>redispatching</a:t>
            </a:r>
            <a:endParaRPr lang="cs-CZ" sz="48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</a:endParaRPr>
          </a:p>
          <a:p>
            <a:pPr marL="1005750" lvl="3" indent="-285750" defTabSz="2000250">
              <a:lnSpc>
                <a:spcPct val="110000"/>
              </a:lnSpc>
              <a:spcBef>
                <a:spcPct val="0"/>
              </a:spcBef>
              <a:spcAft>
                <a:spcPct val="20000"/>
              </a:spcAft>
            </a:pPr>
            <a:r>
              <a:rPr lang="cs-CZ" sz="48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Arial" panose="020B0604020202020204"/>
              </a:rPr>
              <a:t>Služby pro řízení U/Q</a:t>
            </a:r>
          </a:p>
          <a:p>
            <a:pPr marL="1005750" lvl="3" indent="-285750" defTabSz="2000250">
              <a:lnSpc>
                <a:spcPct val="110000"/>
              </a:lnSpc>
              <a:spcBef>
                <a:spcPct val="0"/>
              </a:spcBef>
              <a:spcAft>
                <a:spcPct val="20000"/>
              </a:spcAft>
            </a:pPr>
            <a:r>
              <a:rPr lang="cs-CZ" sz="48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Arial" panose="020B0604020202020204"/>
              </a:rPr>
              <a:t>Zdroj flexibility pro vyrovnávání okamžitých odchylek na vnitrodenních trzích</a:t>
            </a:r>
          </a:p>
          <a:p>
            <a:pPr marL="1005750" lvl="3" indent="-285750" defTabSz="2000250">
              <a:lnSpc>
                <a:spcPct val="110000"/>
              </a:lnSpc>
              <a:spcBef>
                <a:spcPct val="0"/>
              </a:spcBef>
              <a:spcAft>
                <a:spcPct val="20000"/>
              </a:spcAft>
            </a:pPr>
            <a:r>
              <a:rPr lang="cs-CZ" sz="48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Arial" panose="020B0604020202020204"/>
              </a:rPr>
              <a:t>Rychlá, krátkodobá, sezónní akumulace</a:t>
            </a:r>
          </a:p>
          <a:p>
            <a:pPr marL="360000" lvl="1" indent="0">
              <a:buNone/>
            </a:pP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27324BC-0FA2-9EE4-1A2C-6DC22E931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6318-4550-47C1-A925-C7FD040AF55D}" type="slidenum">
              <a:rPr lang="cs-CZ" smtClean="0"/>
              <a:t>9</a:t>
            </a:fld>
            <a:endParaRPr lang="cs-CZ"/>
          </a:p>
        </p:txBody>
      </p:sp>
      <p:grpSp>
        <p:nvGrpSpPr>
          <p:cNvPr id="5" name="Skupina 4">
            <a:extLst>
              <a:ext uri="{FF2B5EF4-FFF2-40B4-BE49-F238E27FC236}">
                <a16:creationId xmlns:a16="http://schemas.microsoft.com/office/drawing/2014/main" id="{7D3BED45-2FF6-DCA3-7FB6-ED6376A8B5A7}"/>
              </a:ext>
            </a:extLst>
          </p:cNvPr>
          <p:cNvGrpSpPr/>
          <p:nvPr/>
        </p:nvGrpSpPr>
        <p:grpSpPr>
          <a:xfrm>
            <a:off x="2175641" y="10232520"/>
            <a:ext cx="12324611" cy="1216800"/>
            <a:chOff x="0" y="608402"/>
            <a:chExt cx="21818600" cy="1216800"/>
          </a:xfrm>
          <a:solidFill>
            <a:srgbClr val="0070C0"/>
          </a:solidFill>
        </p:grpSpPr>
        <p:sp>
          <p:nvSpPr>
            <p:cNvPr id="6" name="Obdélník: se zakulacenými rohy 5">
              <a:extLst>
                <a:ext uri="{FF2B5EF4-FFF2-40B4-BE49-F238E27FC236}">
                  <a16:creationId xmlns:a16="http://schemas.microsoft.com/office/drawing/2014/main" id="{03CA4784-91A6-07DB-27E1-4915613806E7}"/>
                </a:ext>
              </a:extLst>
            </p:cNvPr>
            <p:cNvSpPr/>
            <p:nvPr/>
          </p:nvSpPr>
          <p:spPr>
            <a:xfrm>
              <a:off x="0" y="608402"/>
              <a:ext cx="21818600" cy="121680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Obdélník: se zakulacenými rohy 4">
              <a:extLst>
                <a:ext uri="{FF2B5EF4-FFF2-40B4-BE49-F238E27FC236}">
                  <a16:creationId xmlns:a16="http://schemas.microsoft.com/office/drawing/2014/main" id="{E4BD3297-72C5-E41D-A8EA-84A8DFB3D301}"/>
                </a:ext>
              </a:extLst>
            </p:cNvPr>
            <p:cNvSpPr txBox="1"/>
            <p:nvPr/>
          </p:nvSpPr>
          <p:spPr>
            <a:xfrm>
              <a:off x="59399" y="667801"/>
              <a:ext cx="21699802" cy="109800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2880" tIns="182880" rIns="182880" bIns="182880" numCol="1" spcCol="1270" anchor="ctr" anchorCtr="0">
              <a:noAutofit/>
            </a:bodyPr>
            <a:lstStyle/>
            <a:p>
              <a:pPr marL="0" lvl="0" indent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4800" b="1" dirty="0">
                  <a:solidFill>
                    <a:prstClr val="white"/>
                  </a:solidFill>
                  <a:latin typeface="Arial" panose="020B0604020202020204"/>
                </a:rPr>
                <a:t>Obrovský rozvojový úkol</a:t>
              </a:r>
              <a:endParaRPr lang="cs-CZ" sz="4800" b="1" kern="1200" dirty="0">
                <a:solidFill>
                  <a:prstClr val="white"/>
                </a:solidFill>
                <a:latin typeface="Arial" panose="020B0604020202020204"/>
                <a:ea typeface="+mn-ea"/>
                <a:cs typeface="+mn-cs"/>
              </a:endParaRPr>
            </a:p>
          </p:txBody>
        </p:sp>
      </p:grpSp>
      <p:pic>
        <p:nvPicPr>
          <p:cNvPr id="8" name="Obrázek 7">
            <a:extLst>
              <a:ext uri="{FF2B5EF4-FFF2-40B4-BE49-F238E27FC236}">
                <a16:creationId xmlns:a16="http://schemas.microsoft.com/office/drawing/2014/main" id="{06FCA3AA-FE12-6C57-5DB8-14A9F68159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06952" y="8253868"/>
            <a:ext cx="6894347" cy="4167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248108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 ČEPS 16:9">
  <a:themeElements>
    <a:clrScheme name="ČEPS 2020">
      <a:dk1>
        <a:srgbClr val="000000"/>
      </a:dk1>
      <a:lt1>
        <a:sysClr val="window" lastClr="FFFFFF"/>
      </a:lt1>
      <a:dk2>
        <a:srgbClr val="0064C8"/>
      </a:dk2>
      <a:lt2>
        <a:srgbClr val="E7E6E6"/>
      </a:lt2>
      <a:accent1>
        <a:srgbClr val="0064C8"/>
      </a:accent1>
      <a:accent2>
        <a:srgbClr val="00A6FA"/>
      </a:accent2>
      <a:accent3>
        <a:srgbClr val="8D9093"/>
      </a:accent3>
      <a:accent4>
        <a:srgbClr val="BF2A34"/>
      </a:accent4>
      <a:accent5>
        <a:srgbClr val="FFD851"/>
      </a:accent5>
      <a:accent6>
        <a:srgbClr val="007736"/>
      </a:accent6>
      <a:hlink>
        <a:srgbClr val="0064C8"/>
      </a:hlink>
      <a:folHlink>
        <a:srgbClr val="0064C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Black 100 %">
      <a:srgbClr val="000000"/>
    </a:custClr>
    <a:custClr name="King Blue 100 %">
      <a:srgbClr val="0064C8"/>
    </a:custClr>
    <a:custClr name="Azure Blue 100 %">
      <a:srgbClr val="00A6FA"/>
    </a:custClr>
    <a:custClr name="Dark Red 100 %">
      <a:srgbClr val="BF2A34"/>
    </a:custClr>
    <a:custClr name=" ">
      <a:srgbClr val="FFFFFF"/>
    </a:custClr>
    <a:custClr name="Energy Red">
      <a:srgbClr val="E30613"/>
    </a:custClr>
    <a:custClr name="Khaki Brown">
      <a:srgbClr val="4D5321"/>
    </a:custClr>
    <a:custClr name="Scarlett Red">
      <a:srgbClr val="E46873"/>
    </a:custClr>
    <a:custClr name="Leafe Green">
      <a:srgbClr val="007736"/>
    </a:custClr>
    <a:custClr name="Nude Orange">
      <a:srgbClr val="FACAB2"/>
    </a:custClr>
    <a:custClr name="Black 70 %">
      <a:srgbClr val="6F6F6F"/>
    </a:custClr>
    <a:custClr name="King Blue 70 %">
      <a:srgbClr val="4D93D8"/>
    </a:custClr>
    <a:custClr name="Azure Blue 70 %">
      <a:srgbClr val="66CAFC"/>
    </a:custClr>
    <a:custClr name="Dark Red 70 %">
      <a:srgbClr val="E76953"/>
    </a:custClr>
    <a:custClr name=" ">
      <a:srgbClr val="FFFFFF"/>
    </a:custClr>
    <a:custClr name="Spring Green">
      <a:srgbClr val="92C575"/>
    </a:custClr>
    <a:custClr name="Egg Yellow">
      <a:srgbClr val="FFD851"/>
    </a:custClr>
    <a:custClr name="Tea Green">
      <a:srgbClr val="C7E3D2"/>
    </a:custClr>
    <a:custClr name="Vanille Yellow">
      <a:srgbClr val="FFF8BD"/>
    </a:custClr>
    <a:custClr name="Sky Blue">
      <a:srgbClr val="E0F1F8"/>
    </a:custClr>
    <a:custClr name="Black 30 %">
      <a:srgbClr val="C6C6C6"/>
    </a:custClr>
    <a:custClr name="King Blue 30 %">
      <a:srgbClr val="B2D1EE"/>
    </a:custClr>
    <a:custClr name="Azure Blue 30 %">
      <a:srgbClr val="C9ECFE"/>
    </a:custClr>
    <a:custClr name="Dark Red 30 %">
      <a:srgbClr val="EEC0B0"/>
    </a:custClr>
  </a:custClrLst>
  <a:extLst>
    <a:ext uri="{05A4C25C-085E-4340-85A3-A5531E510DB2}">
      <thm15:themeFamily xmlns:thm15="http://schemas.microsoft.com/office/thememl/2012/main" name="Prezentace_CEPS_CZ_16x9_v5.potx" id="{63A2B2F4-5A15-4406-AE28-345E66EEA9F3}" vid="{33781AB5-3450-43A5-97E0-D51EB9A4A966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A97D2DAD0E6AC44A596148BF98C6B33" ma:contentTypeVersion="2" ma:contentTypeDescription="Vytvoří nový dokument" ma:contentTypeScope="" ma:versionID="a8241042b145bab8674bacdd45743f04">
  <xsd:schema xmlns:xsd="http://www.w3.org/2001/XMLSchema" xmlns:xs="http://www.w3.org/2001/XMLSchema" xmlns:p="http://schemas.microsoft.com/office/2006/metadata/properties" xmlns:ns2="f8c8476e-ea55-498b-a61b-db123e667f50" targetNamespace="http://schemas.microsoft.com/office/2006/metadata/properties" ma:root="true" ma:fieldsID="8144fbbc8513326e914bf204b523eba0" ns2:_="">
    <xsd:import namespace="f8c8476e-ea55-498b-a61b-db123e667f5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c8476e-ea55-498b-a61b-db123e667f5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6D7834A-9C05-43AA-BAFB-CAE322D05B5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8c8476e-ea55-498b-a61b-db123e667f5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0D56737-AB1E-4E24-848B-F7DD7EAED40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EAECF54-6752-4ED8-A96A-74FA4DBC84A6}">
  <ds:schemaRefs>
    <ds:schemaRef ds:uri="http://purl.org/dc/elements/1.1/"/>
    <ds:schemaRef ds:uri="http://schemas.microsoft.com/office/2006/metadata/properties"/>
    <ds:schemaRef ds:uri="f8c8476e-ea55-498b-a61b-db123e667f50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Prezentace_CEPS_sablona_CZ_16x9</Template>
  <TotalTime>2604</TotalTime>
  <Words>402</Words>
  <Application>Microsoft Office PowerPoint</Application>
  <PresentationFormat>Vlastní</PresentationFormat>
  <Paragraphs>75</Paragraphs>
  <Slides>11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6" baseType="lpstr">
      <vt:lpstr>Arial</vt:lpstr>
      <vt:lpstr>Calibri</vt:lpstr>
      <vt:lpstr>EUAlbertina</vt:lpstr>
      <vt:lpstr>Wingdings</vt:lpstr>
      <vt:lpstr>Prezentace ČEPS 16:9</vt:lpstr>
      <vt:lpstr>Poskytování flexibility a role agregátora v řízení soustavy</vt:lpstr>
      <vt:lpstr>Legislativní okénko</vt:lpstr>
      <vt:lpstr>Rozdělení flexibility</vt:lpstr>
      <vt:lpstr>Nejvýznamnější změny pro poskytování SVR</vt:lpstr>
      <vt:lpstr>Prezentace aplikace PowerPoint</vt:lpstr>
      <vt:lpstr>Agregace = dominantní zdroj flexibility pro období po roce 2030  Výkon aFRR a mFRR z agregace nových poskytovatelů v období 2021 až 2023</vt:lpstr>
      <vt:lpstr>Prezentace aplikace PowerPoint</vt:lpstr>
      <vt:lpstr>Nezávislý agregátor – ZL6</vt:lpstr>
      <vt:lpstr>Akumulace</vt:lpstr>
      <vt:lpstr>Jak se zapojit do poskytování SVR</vt:lpstr>
      <vt:lpstr>Děkuji za pozornost</vt:lpstr>
    </vt:vector>
  </TitlesOfParts>
  <Company>ČEPS, a.s.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Energetický obchod</dc:title>
  <dc:creator>Rygl Sebastian</dc:creator>
  <cp:lastModifiedBy>Kašák Martin</cp:lastModifiedBy>
  <cp:revision>35</cp:revision>
  <dcterms:created xsi:type="dcterms:W3CDTF">2021-07-29T06:47:39Z</dcterms:created>
  <dcterms:modified xsi:type="dcterms:W3CDTF">2023-11-24T08:43:23Z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0x0101004A97D2DAD0E6AC44A596148BF98C6B33</vt:lpwstr>
  </property>
</Properties>
</file>