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ags/tag2.xml" ContentType="application/vnd.openxmlformats-officedocument.presentationml.tags+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58" r:id="rId4"/>
    <p:sldMasterId id="2147483896" r:id="rId5"/>
  </p:sldMasterIdLst>
  <p:notesMasterIdLst>
    <p:notesMasterId r:id="rId17"/>
  </p:notesMasterIdLst>
  <p:handoutMasterIdLst>
    <p:handoutMasterId r:id="rId18"/>
  </p:handoutMasterIdLst>
  <p:sldIdLst>
    <p:sldId id="465" r:id="rId6"/>
    <p:sldId id="442" r:id="rId7"/>
    <p:sldId id="467" r:id="rId8"/>
    <p:sldId id="456" r:id="rId9"/>
    <p:sldId id="460" r:id="rId10"/>
    <p:sldId id="459" r:id="rId11"/>
    <p:sldId id="458" r:id="rId12"/>
    <p:sldId id="461" r:id="rId13"/>
    <p:sldId id="462" r:id="rId14"/>
    <p:sldId id="457" r:id="rId15"/>
    <p:sldId id="463" r:id="rId16"/>
  </p:sldIdLst>
  <p:sldSz cx="16002000" cy="6858000"/>
  <p:notesSz cx="7315200" cy="96012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userDrawn="1">
          <p15:clr>
            <a:srgbClr val="A4A3A4"/>
          </p15:clr>
        </p15:guide>
        <p15:guide id="11" orient="horz" pos="216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DEA"/>
    <a:srgbClr val="000000"/>
    <a:srgbClr val="FFCD00"/>
    <a:srgbClr val="ED8B00"/>
    <a:srgbClr val="DB291C"/>
    <a:srgbClr val="FF9900"/>
    <a:srgbClr val="C00000"/>
    <a:srgbClr val="3C8A2E"/>
    <a:srgbClr val="DCDCDC"/>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64151-5B08-466E-8409-6ED50DD15627}" v="1" dt="2023-04-05T06:38:57.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82981" autoAdjust="0"/>
  </p:normalViewPr>
  <p:slideViewPr>
    <p:cSldViewPr snapToGrid="0" showGuides="1">
      <p:cViewPr varScale="1">
        <p:scale>
          <a:sx n="61" d="100"/>
          <a:sy n="61" d="100"/>
        </p:scale>
        <p:origin x="148" y="44"/>
      </p:cViewPr>
      <p:guideLst>
        <p:guide/>
        <p:guide orient="horz"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1" d="100"/>
        <a:sy n="81" d="100"/>
      </p:scale>
      <p:origin x="0" y="-15120"/>
    </p:cViewPr>
  </p:sorterViewPr>
  <p:notesViewPr>
    <p:cSldViewPr snapToGrid="0" showGuides="1">
      <p:cViewPr varScale="1">
        <p:scale>
          <a:sx n="77" d="100"/>
          <a:sy n="77" d="100"/>
        </p:scale>
        <p:origin x="3876" y="10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ZPRG0008\Ext_CM\Economics\Databases\Government%20sector.xlsm"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ZPRG0008\Ext_CM\Economics\Databases\Prices.xlsm"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ZPRG0008\Ext_CM\Economics\Databases\Prices.xlsm"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ZPRG0008\Ext_CM\Economics\Databases\National%20accounts.xlsm"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resources.deloitte.com/sites/EconomicsStatistics/Shared%20Documents/Reports/Trade%20in%20Value%20Added/02_Data/TiVA%20linkages%20v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marek\Downloads\uloz.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marek\Downloads\uloz.xls"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ZPRG0008\Ext_CM\Economics\Databases\Real%20economy.xlsm"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ZPRG0008\Ext_CM\Economics\Databases\National%20accounts.xlsm"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ZPRG0008\Ext_CM\Economics\Databases\Government%20sector.xlsm"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r>
              <a:rPr lang="cs-CZ" sz="1600" b="1" spc="300" dirty="0"/>
              <a:t>ČESKÁ EKONOMIKA V ROCE 2018</a:t>
            </a:r>
          </a:p>
        </c:rich>
      </c:tx>
      <c:layout>
        <c:manualLayout>
          <c:xMode val="edge"/>
          <c:yMode val="edge"/>
          <c:x val="0.28950593745121056"/>
          <c:y val="0"/>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endParaRPr lang="cs-CZ"/>
        </a:p>
      </c:txPr>
    </c:title>
    <c:autoTitleDeleted val="0"/>
    <c:plotArea>
      <c:layout/>
      <c:barChart>
        <c:barDir val="col"/>
        <c:grouping val="clustered"/>
        <c:varyColors val="0"/>
        <c:ser>
          <c:idx val="0"/>
          <c:order val="0"/>
          <c:spPr>
            <a:solidFill>
              <a:srgbClr val="00A3E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Sheet1!$E$8:$E$12</c:f>
              <c:strCache>
                <c:ptCount val="5"/>
                <c:pt idx="0">
                  <c:v>růst HDP</c:v>
                </c:pt>
                <c:pt idx="1">
                  <c:v>míra nezaměstnanosti</c:v>
                </c:pt>
                <c:pt idx="2">
                  <c:v>inflace</c:v>
                </c:pt>
                <c:pt idx="3">
                  <c:v>saldo vládního sektoru</c:v>
                </c:pt>
                <c:pt idx="4">
                  <c:v>běžný účet platební bilance</c:v>
                </c:pt>
              </c:strCache>
            </c:strRef>
          </c:cat>
          <c:val>
            <c:numRef>
              <c:f>Sheet1!$F$8:$F$12</c:f>
              <c:numCache>
                <c:formatCode>0.00%</c:formatCode>
                <c:ptCount val="5"/>
                <c:pt idx="0">
                  <c:v>3.2000000000000001E-2</c:v>
                </c:pt>
                <c:pt idx="1">
                  <c:v>2.1999999999999999E-2</c:v>
                </c:pt>
                <c:pt idx="2">
                  <c:v>2.1000000000000001E-2</c:v>
                </c:pt>
                <c:pt idx="3">
                  <c:v>8.9999999999999993E-3</c:v>
                </c:pt>
                <c:pt idx="4">
                  <c:v>4.0000000000000001E-3</c:v>
                </c:pt>
              </c:numCache>
            </c:numRef>
          </c:val>
          <c:extLst>
            <c:ext xmlns:c16="http://schemas.microsoft.com/office/drawing/2014/chart" uri="{C3380CC4-5D6E-409C-BE32-E72D297353CC}">
              <c16:uniqueId val="{00000000-56B4-4484-81A0-05B016776E26}"/>
            </c:ext>
          </c:extLst>
        </c:ser>
        <c:dLbls>
          <c:dLblPos val="outEnd"/>
          <c:showLegendKey val="0"/>
          <c:showVal val="1"/>
          <c:showCatName val="0"/>
          <c:showSerName val="0"/>
          <c:showPercent val="0"/>
          <c:showBubbleSize val="0"/>
        </c:dLbls>
        <c:gapWidth val="219"/>
        <c:overlap val="-27"/>
        <c:axId val="1737089152"/>
        <c:axId val="1737094560"/>
      </c:barChart>
      <c:catAx>
        <c:axId val="173708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cs-CZ"/>
          </a:p>
        </c:txPr>
        <c:crossAx val="1737094560"/>
        <c:crosses val="autoZero"/>
        <c:auto val="1"/>
        <c:lblAlgn val="ctr"/>
        <c:lblOffset val="100"/>
        <c:noMultiLvlLbl val="0"/>
      </c:catAx>
      <c:valAx>
        <c:axId val="1737094560"/>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cs-CZ"/>
          </a:p>
        </c:txPr>
        <c:crossAx val="1737089152"/>
        <c:crosses val="autoZero"/>
        <c:crossBetween val="between"/>
        <c:majorUnit val="1.0000000000000002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cs-CZ"/>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cs-CZ" b="1" dirty="0"/>
              <a:t>DAŇ Z PŘÍJMŮ FYZICKÝCH OSOB (MLD. KČ)</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cs-CZ"/>
        </a:p>
      </c:txPr>
    </c:title>
    <c:autoTitleDeleted val="0"/>
    <c:plotArea>
      <c:layout/>
      <c:barChart>
        <c:barDir val="col"/>
        <c:grouping val="clustered"/>
        <c:varyColors val="0"/>
        <c:ser>
          <c:idx val="0"/>
          <c:order val="0"/>
          <c:spPr>
            <a:solidFill>
              <a:schemeClr val="accent1"/>
            </a:solidFill>
            <a:ln>
              <a:noFill/>
            </a:ln>
            <a:effectLst/>
          </c:spPr>
          <c:invertIfNegative val="0"/>
          <c:dPt>
            <c:idx val="16"/>
            <c:invertIfNegative val="0"/>
            <c:bubble3D val="0"/>
            <c:spPr>
              <a:solidFill>
                <a:srgbClr val="FF0000"/>
              </a:solidFill>
              <a:ln>
                <a:noFill/>
              </a:ln>
              <a:effectLst/>
            </c:spPr>
            <c:extLst>
              <c:ext xmlns:c16="http://schemas.microsoft.com/office/drawing/2014/chart" uri="{C3380CC4-5D6E-409C-BE32-E72D297353CC}">
                <c16:uniqueId val="{00000001-5CD8-4FB9-B1A5-EE6F1F5162CA}"/>
              </c:ext>
            </c:extLst>
          </c:dPt>
          <c:cat>
            <c:numRef>
              <c:f>Taxes!$A$690:$A$706</c:f>
              <c:numCache>
                <c:formatCode>yyyy</c:formatCode>
                <c:ptCount val="17"/>
                <c:pt idx="0">
                  <c:v>38353</c:v>
                </c:pt>
                <c:pt idx="1">
                  <c:v>38718</c:v>
                </c:pt>
                <c:pt idx="2">
                  <c:v>39083</c:v>
                </c:pt>
                <c:pt idx="3">
                  <c:v>39448</c:v>
                </c:pt>
                <c:pt idx="4">
                  <c:v>39814</c:v>
                </c:pt>
                <c:pt idx="5">
                  <c:v>40179</c:v>
                </c:pt>
                <c:pt idx="6">
                  <c:v>40544</c:v>
                </c:pt>
                <c:pt idx="7">
                  <c:v>40909</c:v>
                </c:pt>
                <c:pt idx="8">
                  <c:v>41275</c:v>
                </c:pt>
                <c:pt idx="9">
                  <c:v>41640</c:v>
                </c:pt>
                <c:pt idx="10">
                  <c:v>42005</c:v>
                </c:pt>
                <c:pt idx="11">
                  <c:v>42370</c:v>
                </c:pt>
                <c:pt idx="12">
                  <c:v>42736</c:v>
                </c:pt>
                <c:pt idx="13">
                  <c:v>43101</c:v>
                </c:pt>
                <c:pt idx="14">
                  <c:v>43466</c:v>
                </c:pt>
                <c:pt idx="15">
                  <c:v>43831</c:v>
                </c:pt>
                <c:pt idx="16">
                  <c:v>44197</c:v>
                </c:pt>
              </c:numCache>
            </c:numRef>
          </c:cat>
          <c:val>
            <c:numRef>
              <c:f>Taxes!$G$690:$G$706</c:f>
              <c:numCache>
                <c:formatCode>0.00</c:formatCode>
                <c:ptCount val="17"/>
                <c:pt idx="0">
                  <c:v>126.41</c:v>
                </c:pt>
                <c:pt idx="1">
                  <c:v>120.04</c:v>
                </c:pt>
                <c:pt idx="2">
                  <c:v>133.15</c:v>
                </c:pt>
                <c:pt idx="3">
                  <c:v>126.22</c:v>
                </c:pt>
                <c:pt idx="4">
                  <c:v>112.05</c:v>
                </c:pt>
                <c:pt idx="5">
                  <c:v>114.22</c:v>
                </c:pt>
                <c:pt idx="6">
                  <c:v>117.12</c:v>
                </c:pt>
                <c:pt idx="7">
                  <c:v>136.29</c:v>
                </c:pt>
                <c:pt idx="8">
                  <c:v>141.63</c:v>
                </c:pt>
                <c:pt idx="9">
                  <c:v>146.80000000000001</c:v>
                </c:pt>
                <c:pt idx="10">
                  <c:v>154.35</c:v>
                </c:pt>
                <c:pt idx="11">
                  <c:v>172.38</c:v>
                </c:pt>
                <c:pt idx="12">
                  <c:v>192.83</c:v>
                </c:pt>
                <c:pt idx="13">
                  <c:v>219.9</c:v>
                </c:pt>
                <c:pt idx="14">
                  <c:v>246.64</c:v>
                </c:pt>
                <c:pt idx="15">
                  <c:v>231.72</c:v>
                </c:pt>
                <c:pt idx="16">
                  <c:v>172.62</c:v>
                </c:pt>
              </c:numCache>
            </c:numRef>
          </c:val>
          <c:extLst>
            <c:ext xmlns:c16="http://schemas.microsoft.com/office/drawing/2014/chart" uri="{C3380CC4-5D6E-409C-BE32-E72D297353CC}">
              <c16:uniqueId val="{00000000-5CD8-4FB9-B1A5-EE6F1F5162CA}"/>
            </c:ext>
          </c:extLst>
        </c:ser>
        <c:dLbls>
          <c:showLegendKey val="0"/>
          <c:showVal val="0"/>
          <c:showCatName val="0"/>
          <c:showSerName val="0"/>
          <c:showPercent val="0"/>
          <c:showBubbleSize val="0"/>
        </c:dLbls>
        <c:gapWidth val="50"/>
        <c:axId val="1790903135"/>
        <c:axId val="1790905631"/>
      </c:barChart>
      <c:dateAx>
        <c:axId val="1790903135"/>
        <c:scaling>
          <c:orientation val="minMax"/>
        </c:scaling>
        <c:delete val="0"/>
        <c:axPos val="b"/>
        <c:numFmt formatCode="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1790905631"/>
        <c:crosses val="autoZero"/>
        <c:auto val="1"/>
        <c:lblOffset val="100"/>
        <c:baseTimeUnit val="years"/>
        <c:majorUnit val="5"/>
        <c:majorTimeUnit val="years"/>
      </c:dateAx>
      <c:valAx>
        <c:axId val="1790905631"/>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1790903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chemeClr val="tx1"/>
          </a:solidFill>
        </a:defRPr>
      </a:pPr>
      <a:endParaRPr lang="cs-CZ"/>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cs-CZ" b="1" spc="300" dirty="0"/>
              <a:t>CENY NEMOVITOSTÍ (2015=100)</a:t>
            </a:r>
          </a:p>
        </c:rich>
      </c:tx>
      <c:layout>
        <c:manualLayout>
          <c:xMode val="edge"/>
          <c:yMode val="edge"/>
          <c:x val="0.2288518102393903"/>
          <c:y val="0"/>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cs-CZ"/>
        </a:p>
      </c:txPr>
    </c:title>
    <c:autoTitleDeleted val="0"/>
    <c:plotArea>
      <c:layout/>
      <c:lineChart>
        <c:grouping val="standard"/>
        <c:varyColors val="0"/>
        <c:ser>
          <c:idx val="0"/>
          <c:order val="0"/>
          <c:spPr>
            <a:ln w="28575" cap="rnd">
              <a:solidFill>
                <a:schemeClr val="accent1"/>
              </a:solidFill>
              <a:round/>
            </a:ln>
            <a:effectLst/>
          </c:spPr>
          <c:marker>
            <c:symbol val="none"/>
          </c:marker>
          <c:cat>
            <c:numRef>
              <c:f>'House prices'!$A$658:$A$716</c:f>
              <c:numCache>
                <c:formatCode>m\-yy</c:formatCode>
                <c:ptCount val="59"/>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pt idx="41">
                  <c:v>43252</c:v>
                </c:pt>
                <c:pt idx="42">
                  <c:v>43344</c:v>
                </c:pt>
                <c:pt idx="43">
                  <c:v>43435</c:v>
                </c:pt>
                <c:pt idx="44">
                  <c:v>43525</c:v>
                </c:pt>
                <c:pt idx="45">
                  <c:v>43617</c:v>
                </c:pt>
                <c:pt idx="46">
                  <c:v>43709</c:v>
                </c:pt>
                <c:pt idx="47">
                  <c:v>43800</c:v>
                </c:pt>
                <c:pt idx="48">
                  <c:v>43891</c:v>
                </c:pt>
                <c:pt idx="49">
                  <c:v>43983</c:v>
                </c:pt>
                <c:pt idx="50">
                  <c:v>44075</c:v>
                </c:pt>
                <c:pt idx="51">
                  <c:v>44166</c:v>
                </c:pt>
                <c:pt idx="52">
                  <c:v>44256</c:v>
                </c:pt>
                <c:pt idx="53">
                  <c:v>44348</c:v>
                </c:pt>
                <c:pt idx="54">
                  <c:v>44440</c:v>
                </c:pt>
                <c:pt idx="55">
                  <c:v>44531</c:v>
                </c:pt>
                <c:pt idx="56">
                  <c:v>44621</c:v>
                </c:pt>
                <c:pt idx="57">
                  <c:v>44713</c:v>
                </c:pt>
                <c:pt idx="58">
                  <c:v>44805</c:v>
                </c:pt>
              </c:numCache>
            </c:numRef>
          </c:cat>
          <c:val>
            <c:numRef>
              <c:f>'House prices'!$C$658:$C$716</c:f>
              <c:numCache>
                <c:formatCode>0.0</c:formatCode>
                <c:ptCount val="59"/>
                <c:pt idx="0">
                  <c:v>97.2</c:v>
                </c:pt>
                <c:pt idx="1">
                  <c:v>101.2</c:v>
                </c:pt>
                <c:pt idx="2">
                  <c:v>102.7</c:v>
                </c:pt>
                <c:pt idx="3">
                  <c:v>102.1</c:v>
                </c:pt>
                <c:pt idx="4">
                  <c:v>99.9</c:v>
                </c:pt>
                <c:pt idx="5">
                  <c:v>96.7</c:v>
                </c:pt>
                <c:pt idx="6">
                  <c:v>95.9</c:v>
                </c:pt>
                <c:pt idx="7">
                  <c:v>95.2</c:v>
                </c:pt>
                <c:pt idx="8">
                  <c:v>95.2</c:v>
                </c:pt>
                <c:pt idx="9">
                  <c:v>95.4</c:v>
                </c:pt>
                <c:pt idx="10">
                  <c:v>95.1</c:v>
                </c:pt>
                <c:pt idx="11">
                  <c:v>95.2</c:v>
                </c:pt>
                <c:pt idx="12">
                  <c:v>95.4</c:v>
                </c:pt>
                <c:pt idx="13">
                  <c:v>95.9</c:v>
                </c:pt>
                <c:pt idx="14">
                  <c:v>95.3</c:v>
                </c:pt>
                <c:pt idx="15">
                  <c:v>94.4</c:v>
                </c:pt>
                <c:pt idx="16">
                  <c:v>93.9</c:v>
                </c:pt>
                <c:pt idx="17">
                  <c:v>94</c:v>
                </c:pt>
                <c:pt idx="18">
                  <c:v>93.8</c:v>
                </c:pt>
                <c:pt idx="19">
                  <c:v>93.7</c:v>
                </c:pt>
                <c:pt idx="20">
                  <c:v>93.6</c:v>
                </c:pt>
                <c:pt idx="21">
                  <c:v>94.1</c:v>
                </c:pt>
                <c:pt idx="22">
                  <c:v>94</c:v>
                </c:pt>
                <c:pt idx="23">
                  <c:v>93.8</c:v>
                </c:pt>
                <c:pt idx="24">
                  <c:v>95</c:v>
                </c:pt>
                <c:pt idx="25">
                  <c:v>95.8</c:v>
                </c:pt>
                <c:pt idx="26">
                  <c:v>96.6</c:v>
                </c:pt>
                <c:pt idx="27">
                  <c:v>97.3</c:v>
                </c:pt>
                <c:pt idx="28">
                  <c:v>98.3</c:v>
                </c:pt>
                <c:pt idx="29">
                  <c:v>99.4</c:v>
                </c:pt>
                <c:pt idx="30">
                  <c:v>100.6</c:v>
                </c:pt>
                <c:pt idx="31">
                  <c:v>101.7</c:v>
                </c:pt>
                <c:pt idx="32">
                  <c:v>103</c:v>
                </c:pt>
                <c:pt idx="33">
                  <c:v>105.1</c:v>
                </c:pt>
                <c:pt idx="34">
                  <c:v>107.7</c:v>
                </c:pt>
                <c:pt idx="35">
                  <c:v>112.8</c:v>
                </c:pt>
                <c:pt idx="36">
                  <c:v>116.2</c:v>
                </c:pt>
                <c:pt idx="37">
                  <c:v>119.1</c:v>
                </c:pt>
                <c:pt idx="38">
                  <c:v>121.2</c:v>
                </c:pt>
                <c:pt idx="39">
                  <c:v>122.3</c:v>
                </c:pt>
                <c:pt idx="40">
                  <c:v>125</c:v>
                </c:pt>
                <c:pt idx="41">
                  <c:v>128.69999999999999</c:v>
                </c:pt>
                <c:pt idx="42">
                  <c:v>131.9</c:v>
                </c:pt>
                <c:pt idx="43">
                  <c:v>134.4</c:v>
                </c:pt>
                <c:pt idx="44">
                  <c:v>137.19999999999999</c:v>
                </c:pt>
                <c:pt idx="45">
                  <c:v>140.6</c:v>
                </c:pt>
                <c:pt idx="46">
                  <c:v>143.4</c:v>
                </c:pt>
                <c:pt idx="47">
                  <c:v>146.4</c:v>
                </c:pt>
                <c:pt idx="48">
                  <c:v>149</c:v>
                </c:pt>
                <c:pt idx="49">
                  <c:v>151.5</c:v>
                </c:pt>
                <c:pt idx="50">
                  <c:v>155.4</c:v>
                </c:pt>
                <c:pt idx="51">
                  <c:v>159.5</c:v>
                </c:pt>
                <c:pt idx="52">
                  <c:v>168.9</c:v>
                </c:pt>
                <c:pt idx="53">
                  <c:v>177.6</c:v>
                </c:pt>
                <c:pt idx="54">
                  <c:v>189.8</c:v>
                </c:pt>
                <c:pt idx="55">
                  <c:v>200.6</c:v>
                </c:pt>
                <c:pt idx="56">
                  <c:v>210.3</c:v>
                </c:pt>
                <c:pt idx="57">
                  <c:v>218.6</c:v>
                </c:pt>
                <c:pt idx="58">
                  <c:v>221.4</c:v>
                </c:pt>
              </c:numCache>
            </c:numRef>
          </c:val>
          <c:smooth val="0"/>
          <c:extLst>
            <c:ext xmlns:c16="http://schemas.microsoft.com/office/drawing/2014/chart" uri="{C3380CC4-5D6E-409C-BE32-E72D297353CC}">
              <c16:uniqueId val="{00000000-6A76-4BEA-80FF-86D72AEEF1CA}"/>
            </c:ext>
          </c:extLst>
        </c:ser>
        <c:dLbls>
          <c:showLegendKey val="0"/>
          <c:showVal val="0"/>
          <c:showCatName val="0"/>
          <c:showSerName val="0"/>
          <c:showPercent val="0"/>
          <c:showBubbleSize val="0"/>
        </c:dLbls>
        <c:smooth val="0"/>
        <c:axId val="1719801535"/>
        <c:axId val="1719801951"/>
      </c:lineChart>
      <c:dateAx>
        <c:axId val="1719801535"/>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1719801951"/>
        <c:crosses val="autoZero"/>
        <c:auto val="1"/>
        <c:lblOffset val="100"/>
        <c:baseTimeUnit val="months"/>
        <c:majorUnit val="24"/>
        <c:majorTimeUnit val="months"/>
      </c:dateAx>
      <c:valAx>
        <c:axId val="1719801951"/>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17198015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tx1"/>
          </a:solidFill>
        </a:defRPr>
      </a:pPr>
      <a:endParaRPr lang="cs-CZ"/>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cs-CZ" sz="1600" b="1" spc="300" dirty="0">
                <a:solidFill>
                  <a:schemeClr val="tx1"/>
                </a:solidFill>
              </a:rPr>
              <a:t>INFLAČNÍ OČEKÁVÁNÍ FIREM</a:t>
            </a:r>
          </a:p>
        </c:rich>
      </c:tx>
      <c:layout>
        <c:manualLayout>
          <c:xMode val="edge"/>
          <c:yMode val="edge"/>
          <c:x val="0.26768868383547267"/>
          <c:y val="0"/>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0413290598290598"/>
          <c:y val="0.18297444444444444"/>
          <c:w val="0.86601666666666666"/>
          <c:h val="0.70523370370370375"/>
        </c:manualLayout>
      </c:layout>
      <c:lineChart>
        <c:grouping val="standard"/>
        <c:varyColors val="0"/>
        <c:ser>
          <c:idx val="0"/>
          <c:order val="0"/>
          <c:tx>
            <c:v>výhled na 1 rok</c:v>
          </c:tx>
          <c:spPr>
            <a:ln w="28575" cap="rnd">
              <a:solidFill>
                <a:srgbClr val="ED8B00"/>
              </a:solidFill>
              <a:round/>
            </a:ln>
            <a:effectLst/>
          </c:spPr>
          <c:marker>
            <c:symbol val="none"/>
          </c:marker>
          <c:cat>
            <c:numRef>
              <c:f>CPI!$A$622:$A$649</c:f>
              <c:numCache>
                <c:formatCode>m\-\y\y</c:formatCode>
                <c:ptCount val="28"/>
                <c:pt idx="0">
                  <c:v>42460</c:v>
                </c:pt>
                <c:pt idx="1">
                  <c:v>42551</c:v>
                </c:pt>
                <c:pt idx="2">
                  <c:v>42643</c:v>
                </c:pt>
                <c:pt idx="3">
                  <c:v>42735</c:v>
                </c:pt>
                <c:pt idx="4">
                  <c:v>42825</c:v>
                </c:pt>
                <c:pt idx="5">
                  <c:v>42916</c:v>
                </c:pt>
                <c:pt idx="6">
                  <c:v>43008</c:v>
                </c:pt>
                <c:pt idx="7">
                  <c:v>43100</c:v>
                </c:pt>
                <c:pt idx="8">
                  <c:v>43190</c:v>
                </c:pt>
                <c:pt idx="9">
                  <c:v>43281</c:v>
                </c:pt>
                <c:pt idx="10">
                  <c:v>43373</c:v>
                </c:pt>
                <c:pt idx="11">
                  <c:v>43465</c:v>
                </c:pt>
                <c:pt idx="12">
                  <c:v>43555</c:v>
                </c:pt>
                <c:pt idx="13">
                  <c:v>43646</c:v>
                </c:pt>
                <c:pt idx="14">
                  <c:v>43738</c:v>
                </c:pt>
                <c:pt idx="15">
                  <c:v>43830</c:v>
                </c:pt>
                <c:pt idx="16">
                  <c:v>43921</c:v>
                </c:pt>
                <c:pt idx="17">
                  <c:v>44012</c:v>
                </c:pt>
                <c:pt idx="18">
                  <c:v>44104</c:v>
                </c:pt>
                <c:pt idx="19">
                  <c:v>44196</c:v>
                </c:pt>
                <c:pt idx="20">
                  <c:v>44286</c:v>
                </c:pt>
                <c:pt idx="21">
                  <c:v>44377</c:v>
                </c:pt>
                <c:pt idx="22">
                  <c:v>44469</c:v>
                </c:pt>
                <c:pt idx="23">
                  <c:v>44561</c:v>
                </c:pt>
                <c:pt idx="24">
                  <c:v>44651</c:v>
                </c:pt>
                <c:pt idx="25">
                  <c:v>44742</c:v>
                </c:pt>
                <c:pt idx="26">
                  <c:v>44834</c:v>
                </c:pt>
                <c:pt idx="27">
                  <c:v>44926</c:v>
                </c:pt>
              </c:numCache>
            </c:numRef>
          </c:cat>
          <c:val>
            <c:numRef>
              <c:f>CPI!$EK$622:$EK$649</c:f>
              <c:numCache>
                <c:formatCode>0.0%</c:formatCode>
                <c:ptCount val="28"/>
                <c:pt idx="0">
                  <c:v>1.3999999999999999E-2</c:v>
                </c:pt>
                <c:pt idx="1">
                  <c:v>1.3999999999999999E-2</c:v>
                </c:pt>
                <c:pt idx="2">
                  <c:v>1.3000000000000001E-2</c:v>
                </c:pt>
                <c:pt idx="3">
                  <c:v>1.4999999999999999E-2</c:v>
                </c:pt>
                <c:pt idx="4">
                  <c:v>1.7000000000000001E-2</c:v>
                </c:pt>
                <c:pt idx="5">
                  <c:v>1.8000000000000002E-2</c:v>
                </c:pt>
                <c:pt idx="6">
                  <c:v>1.9E-2</c:v>
                </c:pt>
                <c:pt idx="7">
                  <c:v>2.1000000000000001E-2</c:v>
                </c:pt>
                <c:pt idx="8">
                  <c:v>2.1000000000000001E-2</c:v>
                </c:pt>
                <c:pt idx="9">
                  <c:v>0.02</c:v>
                </c:pt>
                <c:pt idx="10">
                  <c:v>2.2000000000000002E-2</c:v>
                </c:pt>
                <c:pt idx="11">
                  <c:v>2.2000000000000002E-2</c:v>
                </c:pt>
                <c:pt idx="12">
                  <c:v>2.2000000000000002E-2</c:v>
                </c:pt>
                <c:pt idx="13">
                  <c:v>2.2000000000000002E-2</c:v>
                </c:pt>
                <c:pt idx="14">
                  <c:v>2.2000000000000002E-2</c:v>
                </c:pt>
                <c:pt idx="15">
                  <c:v>2.2000000000000002E-2</c:v>
                </c:pt>
                <c:pt idx="16">
                  <c:v>2.2000000000000002E-2</c:v>
                </c:pt>
                <c:pt idx="17">
                  <c:v>2.4E-2</c:v>
                </c:pt>
                <c:pt idx="18">
                  <c:v>2.3E-2</c:v>
                </c:pt>
                <c:pt idx="19">
                  <c:v>2.4E-2</c:v>
                </c:pt>
                <c:pt idx="20">
                  <c:v>2.3E-2</c:v>
                </c:pt>
                <c:pt idx="21">
                  <c:v>2.7999999999999997E-2</c:v>
                </c:pt>
                <c:pt idx="22">
                  <c:v>3.4000000000000002E-2</c:v>
                </c:pt>
                <c:pt idx="23">
                  <c:v>4.4000000000000004E-2</c:v>
                </c:pt>
                <c:pt idx="24">
                  <c:v>7.0999999999999994E-2</c:v>
                </c:pt>
                <c:pt idx="25">
                  <c:v>9.4E-2</c:v>
                </c:pt>
                <c:pt idx="26">
                  <c:v>0.10300000000000001</c:v>
                </c:pt>
                <c:pt idx="27">
                  <c:v>0.10100000000000001</c:v>
                </c:pt>
              </c:numCache>
            </c:numRef>
          </c:val>
          <c:smooth val="0"/>
          <c:extLst>
            <c:ext xmlns:c16="http://schemas.microsoft.com/office/drawing/2014/chart" uri="{C3380CC4-5D6E-409C-BE32-E72D297353CC}">
              <c16:uniqueId val="{00000000-4EAA-4977-9261-F64FF295DAED}"/>
            </c:ext>
          </c:extLst>
        </c:ser>
        <c:ser>
          <c:idx val="1"/>
          <c:order val="1"/>
          <c:tx>
            <c:v>výhled na 3 roky</c:v>
          </c:tx>
          <c:spPr>
            <a:ln w="28575" cap="rnd">
              <a:solidFill>
                <a:schemeClr val="accent2"/>
              </a:solidFill>
              <a:round/>
            </a:ln>
            <a:effectLst/>
          </c:spPr>
          <c:marker>
            <c:symbol val="none"/>
          </c:marker>
          <c:cat>
            <c:numRef>
              <c:f>CPI!$A$622:$A$649</c:f>
              <c:numCache>
                <c:formatCode>m\-\y\y</c:formatCode>
                <c:ptCount val="28"/>
                <c:pt idx="0">
                  <c:v>42460</c:v>
                </c:pt>
                <c:pt idx="1">
                  <c:v>42551</c:v>
                </c:pt>
                <c:pt idx="2">
                  <c:v>42643</c:v>
                </c:pt>
                <c:pt idx="3">
                  <c:v>42735</c:v>
                </c:pt>
                <c:pt idx="4">
                  <c:v>42825</c:v>
                </c:pt>
                <c:pt idx="5">
                  <c:v>42916</c:v>
                </c:pt>
                <c:pt idx="6">
                  <c:v>43008</c:v>
                </c:pt>
                <c:pt idx="7">
                  <c:v>43100</c:v>
                </c:pt>
                <c:pt idx="8">
                  <c:v>43190</c:v>
                </c:pt>
                <c:pt idx="9">
                  <c:v>43281</c:v>
                </c:pt>
                <c:pt idx="10">
                  <c:v>43373</c:v>
                </c:pt>
                <c:pt idx="11">
                  <c:v>43465</c:v>
                </c:pt>
                <c:pt idx="12">
                  <c:v>43555</c:v>
                </c:pt>
                <c:pt idx="13">
                  <c:v>43646</c:v>
                </c:pt>
                <c:pt idx="14">
                  <c:v>43738</c:v>
                </c:pt>
                <c:pt idx="15">
                  <c:v>43830</c:v>
                </c:pt>
                <c:pt idx="16">
                  <c:v>43921</c:v>
                </c:pt>
                <c:pt idx="17">
                  <c:v>44012</c:v>
                </c:pt>
                <c:pt idx="18">
                  <c:v>44104</c:v>
                </c:pt>
                <c:pt idx="19">
                  <c:v>44196</c:v>
                </c:pt>
                <c:pt idx="20">
                  <c:v>44286</c:v>
                </c:pt>
                <c:pt idx="21">
                  <c:v>44377</c:v>
                </c:pt>
                <c:pt idx="22">
                  <c:v>44469</c:v>
                </c:pt>
                <c:pt idx="23">
                  <c:v>44561</c:v>
                </c:pt>
                <c:pt idx="24">
                  <c:v>44651</c:v>
                </c:pt>
                <c:pt idx="25">
                  <c:v>44742</c:v>
                </c:pt>
                <c:pt idx="26">
                  <c:v>44834</c:v>
                </c:pt>
                <c:pt idx="27">
                  <c:v>44926</c:v>
                </c:pt>
              </c:numCache>
            </c:numRef>
          </c:cat>
          <c:val>
            <c:numRef>
              <c:f>CPI!$EL$622:$EL$649</c:f>
              <c:numCache>
                <c:formatCode>0.0%</c:formatCode>
                <c:ptCount val="28"/>
                <c:pt idx="0">
                  <c:v>2.2000000000000002E-2</c:v>
                </c:pt>
                <c:pt idx="1">
                  <c:v>2.2000000000000002E-2</c:v>
                </c:pt>
                <c:pt idx="2">
                  <c:v>2.1000000000000001E-2</c:v>
                </c:pt>
                <c:pt idx="3">
                  <c:v>2.2000000000000002E-2</c:v>
                </c:pt>
                <c:pt idx="4">
                  <c:v>2.3E-2</c:v>
                </c:pt>
                <c:pt idx="5">
                  <c:v>2.4E-2</c:v>
                </c:pt>
                <c:pt idx="6">
                  <c:v>2.5000000000000001E-2</c:v>
                </c:pt>
                <c:pt idx="7">
                  <c:v>2.6000000000000002E-2</c:v>
                </c:pt>
                <c:pt idx="8">
                  <c:v>2.6000000000000002E-2</c:v>
                </c:pt>
                <c:pt idx="9">
                  <c:v>2.6000000000000002E-2</c:v>
                </c:pt>
                <c:pt idx="10">
                  <c:v>2.7999999999999997E-2</c:v>
                </c:pt>
                <c:pt idx="11">
                  <c:v>2.7999999999999997E-2</c:v>
                </c:pt>
                <c:pt idx="12">
                  <c:v>2.7000000000000003E-2</c:v>
                </c:pt>
                <c:pt idx="13">
                  <c:v>2.7000000000000003E-2</c:v>
                </c:pt>
                <c:pt idx="14">
                  <c:v>2.6000000000000002E-2</c:v>
                </c:pt>
                <c:pt idx="15">
                  <c:v>2.6000000000000002E-2</c:v>
                </c:pt>
                <c:pt idx="16">
                  <c:v>2.7000000000000003E-2</c:v>
                </c:pt>
                <c:pt idx="17">
                  <c:v>2.6000000000000002E-2</c:v>
                </c:pt>
                <c:pt idx="18">
                  <c:v>2.6000000000000002E-2</c:v>
                </c:pt>
                <c:pt idx="19">
                  <c:v>2.7000000000000003E-2</c:v>
                </c:pt>
                <c:pt idx="20">
                  <c:v>2.7999999999999997E-2</c:v>
                </c:pt>
                <c:pt idx="21">
                  <c:v>3.2000000000000001E-2</c:v>
                </c:pt>
                <c:pt idx="22">
                  <c:v>3.6000000000000004E-2</c:v>
                </c:pt>
                <c:pt idx="23">
                  <c:v>4.2000000000000003E-2</c:v>
                </c:pt>
                <c:pt idx="24">
                  <c:v>5.9000000000000004E-2</c:v>
                </c:pt>
                <c:pt idx="25">
                  <c:v>7.0999999999999994E-2</c:v>
                </c:pt>
                <c:pt idx="26">
                  <c:v>7.4999999999999997E-2</c:v>
                </c:pt>
                <c:pt idx="27">
                  <c:v>7.0000000000000007E-2</c:v>
                </c:pt>
              </c:numCache>
            </c:numRef>
          </c:val>
          <c:smooth val="0"/>
          <c:extLst>
            <c:ext xmlns:c16="http://schemas.microsoft.com/office/drawing/2014/chart" uri="{C3380CC4-5D6E-409C-BE32-E72D297353CC}">
              <c16:uniqueId val="{00000001-4EAA-4977-9261-F64FF295DAED}"/>
            </c:ext>
          </c:extLst>
        </c:ser>
        <c:dLbls>
          <c:showLegendKey val="0"/>
          <c:showVal val="0"/>
          <c:showCatName val="0"/>
          <c:showSerName val="0"/>
          <c:showPercent val="0"/>
          <c:showBubbleSize val="0"/>
        </c:dLbls>
        <c:smooth val="0"/>
        <c:axId val="587348111"/>
        <c:axId val="587351023"/>
      </c:lineChart>
      <c:dateAx>
        <c:axId val="587348111"/>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587351023"/>
        <c:crosses val="autoZero"/>
        <c:auto val="1"/>
        <c:lblOffset val="100"/>
        <c:baseTimeUnit val="months"/>
        <c:majorUnit val="12"/>
        <c:majorTimeUnit val="months"/>
      </c:dateAx>
      <c:valAx>
        <c:axId val="587351023"/>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587348111"/>
        <c:crosses val="autoZero"/>
        <c:crossBetween val="between"/>
      </c:valAx>
      <c:spPr>
        <a:noFill/>
        <a:ln>
          <a:noFill/>
        </a:ln>
        <a:effectLst/>
      </c:spPr>
    </c:plotArea>
    <c:legend>
      <c:legendPos val="b"/>
      <c:layout>
        <c:manualLayout>
          <c:xMode val="edge"/>
          <c:yMode val="edge"/>
          <c:x val="0.1068852564102564"/>
          <c:y val="0.1885944444444444"/>
          <c:w val="0.39274658119658118"/>
          <c:h val="0.218738888888888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tx1"/>
          </a:solidFill>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cs-CZ" sz="1600" b="1" spc="300" dirty="0">
                <a:solidFill>
                  <a:schemeClr val="tx1"/>
                </a:solidFill>
              </a:rPr>
              <a:t>ČESKÁ EKONOMIKA V ROCE 2022</a:t>
            </a:r>
          </a:p>
        </c:rich>
      </c:tx>
      <c:layout>
        <c:manualLayout>
          <c:xMode val="edge"/>
          <c:yMode val="edge"/>
          <c:x val="0.28901513733316619"/>
          <c:y val="0"/>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A3E0"/>
              </a:solidFill>
              <a:ln>
                <a:noFill/>
              </a:ln>
              <a:effectLst/>
            </c:spPr>
            <c:extLst>
              <c:ext xmlns:c16="http://schemas.microsoft.com/office/drawing/2014/chart" uri="{C3380CC4-5D6E-409C-BE32-E72D297353CC}">
                <c16:uniqueId val="{00000007-8939-4FA7-9C1E-A749F7BB83B7}"/>
              </c:ext>
            </c:extLst>
          </c:dPt>
          <c:dPt>
            <c:idx val="1"/>
            <c:invertIfNegative val="0"/>
            <c:bubble3D val="0"/>
            <c:spPr>
              <a:solidFill>
                <a:srgbClr val="00A3E0"/>
              </a:solidFill>
              <a:ln>
                <a:noFill/>
              </a:ln>
              <a:effectLst/>
            </c:spPr>
            <c:extLst>
              <c:ext xmlns:c16="http://schemas.microsoft.com/office/drawing/2014/chart" uri="{C3380CC4-5D6E-409C-BE32-E72D297353CC}">
                <c16:uniqueId val="{00000008-8939-4FA7-9C1E-A749F7BB83B7}"/>
              </c:ext>
            </c:extLst>
          </c:dPt>
          <c:dPt>
            <c:idx val="2"/>
            <c:invertIfNegative val="0"/>
            <c:bubble3D val="0"/>
            <c:spPr>
              <a:solidFill>
                <a:srgbClr val="DA291C"/>
              </a:solidFill>
              <a:ln>
                <a:noFill/>
              </a:ln>
              <a:effectLst/>
            </c:spPr>
            <c:extLst>
              <c:ext xmlns:c16="http://schemas.microsoft.com/office/drawing/2014/chart" uri="{C3380CC4-5D6E-409C-BE32-E72D297353CC}">
                <c16:uniqueId val="{00000001-8939-4FA7-9C1E-A749F7BB83B7}"/>
              </c:ext>
            </c:extLst>
          </c:dPt>
          <c:dPt>
            <c:idx val="3"/>
            <c:invertIfNegative val="0"/>
            <c:bubble3D val="0"/>
            <c:spPr>
              <a:solidFill>
                <a:srgbClr val="DA291C"/>
              </a:solidFill>
              <a:ln>
                <a:noFill/>
              </a:ln>
              <a:effectLst/>
            </c:spPr>
            <c:extLst>
              <c:ext xmlns:c16="http://schemas.microsoft.com/office/drawing/2014/chart" uri="{C3380CC4-5D6E-409C-BE32-E72D297353CC}">
                <c16:uniqueId val="{00000003-8939-4FA7-9C1E-A749F7BB83B7}"/>
              </c:ext>
            </c:extLst>
          </c:dPt>
          <c:dPt>
            <c:idx val="4"/>
            <c:invertIfNegative val="0"/>
            <c:bubble3D val="0"/>
            <c:spPr>
              <a:solidFill>
                <a:srgbClr val="DA291C"/>
              </a:solidFill>
              <a:ln>
                <a:noFill/>
              </a:ln>
              <a:effectLst/>
            </c:spPr>
            <c:extLst>
              <c:ext xmlns:c16="http://schemas.microsoft.com/office/drawing/2014/chart" uri="{C3380CC4-5D6E-409C-BE32-E72D297353CC}">
                <c16:uniqueId val="{00000005-8939-4FA7-9C1E-A749F7BB83B7}"/>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Sheet1!$E$17:$E$21</c:f>
              <c:strCache>
                <c:ptCount val="5"/>
                <c:pt idx="0">
                  <c:v>růst HDP</c:v>
                </c:pt>
                <c:pt idx="1">
                  <c:v>míra nezaměstnanosti</c:v>
                </c:pt>
                <c:pt idx="2">
                  <c:v>inflace</c:v>
                </c:pt>
                <c:pt idx="3">
                  <c:v>saldo vládního sektoru</c:v>
                </c:pt>
                <c:pt idx="4">
                  <c:v>běžný účet platební bilance</c:v>
                </c:pt>
              </c:strCache>
            </c:strRef>
          </c:cat>
          <c:val>
            <c:numRef>
              <c:f>Sheet1!$F$17:$F$21</c:f>
              <c:numCache>
                <c:formatCode>0.00%</c:formatCode>
                <c:ptCount val="5"/>
                <c:pt idx="0">
                  <c:v>2.5000000000000001E-2</c:v>
                </c:pt>
                <c:pt idx="1">
                  <c:v>2.3E-2</c:v>
                </c:pt>
                <c:pt idx="2">
                  <c:v>0.151</c:v>
                </c:pt>
                <c:pt idx="3">
                  <c:v>-5.8999999999999997E-2</c:v>
                </c:pt>
                <c:pt idx="4" formatCode="0%">
                  <c:v>-0.06</c:v>
                </c:pt>
              </c:numCache>
            </c:numRef>
          </c:val>
          <c:extLst>
            <c:ext xmlns:c16="http://schemas.microsoft.com/office/drawing/2014/chart" uri="{C3380CC4-5D6E-409C-BE32-E72D297353CC}">
              <c16:uniqueId val="{00000006-8939-4FA7-9C1E-A749F7BB83B7}"/>
            </c:ext>
          </c:extLst>
        </c:ser>
        <c:dLbls>
          <c:showLegendKey val="0"/>
          <c:showVal val="0"/>
          <c:showCatName val="0"/>
          <c:showSerName val="0"/>
          <c:showPercent val="0"/>
          <c:showBubbleSize val="0"/>
        </c:dLbls>
        <c:gapWidth val="219"/>
        <c:overlap val="-27"/>
        <c:axId val="1737089152"/>
        <c:axId val="1737094560"/>
      </c:barChart>
      <c:catAx>
        <c:axId val="17370891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cs-CZ"/>
          </a:p>
        </c:txPr>
        <c:crossAx val="1737094560"/>
        <c:crosses val="autoZero"/>
        <c:auto val="1"/>
        <c:lblAlgn val="ctr"/>
        <c:lblOffset val="100"/>
        <c:noMultiLvlLbl val="0"/>
      </c:catAx>
      <c:valAx>
        <c:axId val="1737094560"/>
        <c:scaling>
          <c:orientation val="minMax"/>
        </c:scaling>
        <c:delete val="0"/>
        <c:axPos val="l"/>
        <c:majorGridlines>
          <c:spPr>
            <a:ln w="9525" cap="flat" cmpd="sng" algn="ctr">
              <a:solidFill>
                <a:schemeClr val="tx1">
                  <a:lumMod val="15000"/>
                  <a:lumOff val="85000"/>
                </a:schemeClr>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1737089152"/>
        <c:crosses val="autoZero"/>
        <c:crossBetween val="between"/>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cs-CZ"/>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300" baseline="0">
                <a:solidFill>
                  <a:schemeClr val="tx1"/>
                </a:solidFill>
                <a:latin typeface="+mn-lt"/>
                <a:ea typeface="+mn-ea"/>
                <a:cs typeface="+mn-cs"/>
              </a:defRPr>
            </a:pPr>
            <a:r>
              <a:rPr lang="cs-CZ" b="1" spc="300" dirty="0"/>
              <a:t>MÍRA OTEVŘENOST OBCHODU</a:t>
            </a:r>
          </a:p>
        </c:rich>
      </c:tx>
      <c:layout>
        <c:manualLayout>
          <c:xMode val="edge"/>
          <c:yMode val="edge"/>
          <c:x val="0.24306871170790087"/>
          <c:y val="3.6532391430479003E-3"/>
        </c:manualLayout>
      </c:layout>
      <c:overlay val="0"/>
      <c:spPr>
        <a:noFill/>
        <a:ln>
          <a:noFill/>
        </a:ln>
        <a:effectLst/>
      </c:spPr>
      <c:txPr>
        <a:bodyPr rot="0" spcFirstLastPara="1" vertOverflow="ellipsis" vert="horz" wrap="square" anchor="ctr" anchorCtr="1"/>
        <a:lstStyle/>
        <a:p>
          <a:pPr>
            <a:defRPr sz="1680" b="1" i="0" u="none" strike="noStrike" kern="1200" spc="300" baseline="0">
              <a:solidFill>
                <a:schemeClr val="tx1"/>
              </a:solidFill>
              <a:latin typeface="+mn-lt"/>
              <a:ea typeface="+mn-ea"/>
              <a:cs typeface="+mn-cs"/>
            </a:defRPr>
          </a:pPr>
          <a:endParaRPr lang="cs-CZ"/>
        </a:p>
      </c:txPr>
    </c:title>
    <c:autoTitleDeleted val="0"/>
    <c:plotArea>
      <c:layout/>
      <c:lineChart>
        <c:grouping val="standard"/>
        <c:varyColors val="0"/>
        <c:ser>
          <c:idx val="0"/>
          <c:order val="0"/>
          <c:spPr>
            <a:ln w="25400" cap="rnd">
              <a:solidFill>
                <a:schemeClr val="accent1"/>
              </a:solidFill>
              <a:round/>
            </a:ln>
            <a:effectLst/>
          </c:spPr>
          <c:marker>
            <c:symbol val="none"/>
          </c:marker>
          <c:cat>
            <c:numRef>
              <c:f>'GDP-expenditure'!$A$711:$A$738</c:f>
              <c:numCache>
                <c:formatCode>yyyy</c:formatCode>
                <c:ptCount val="28"/>
                <c:pt idx="0">
                  <c:v>34700</c:v>
                </c:pt>
                <c:pt idx="1">
                  <c:v>35065</c:v>
                </c:pt>
                <c:pt idx="2">
                  <c:v>35431</c:v>
                </c:pt>
                <c:pt idx="3">
                  <c:v>35796</c:v>
                </c:pt>
                <c:pt idx="4">
                  <c:v>36161</c:v>
                </c:pt>
                <c:pt idx="5">
                  <c:v>36526</c:v>
                </c:pt>
                <c:pt idx="6">
                  <c:v>36892</c:v>
                </c:pt>
                <c:pt idx="7">
                  <c:v>37257</c:v>
                </c:pt>
                <c:pt idx="8">
                  <c:v>37622</c:v>
                </c:pt>
                <c:pt idx="9">
                  <c:v>37987</c:v>
                </c:pt>
                <c:pt idx="10">
                  <c:v>38353</c:v>
                </c:pt>
                <c:pt idx="11">
                  <c:v>38718</c:v>
                </c:pt>
                <c:pt idx="12">
                  <c:v>39083</c:v>
                </c:pt>
                <c:pt idx="13">
                  <c:v>39448</c:v>
                </c:pt>
                <c:pt idx="14">
                  <c:v>39814</c:v>
                </c:pt>
                <c:pt idx="15">
                  <c:v>40179</c:v>
                </c:pt>
                <c:pt idx="16">
                  <c:v>40544</c:v>
                </c:pt>
                <c:pt idx="17">
                  <c:v>40909</c:v>
                </c:pt>
                <c:pt idx="18">
                  <c:v>41275</c:v>
                </c:pt>
                <c:pt idx="19">
                  <c:v>41640</c:v>
                </c:pt>
                <c:pt idx="20">
                  <c:v>42005</c:v>
                </c:pt>
                <c:pt idx="21">
                  <c:v>42370</c:v>
                </c:pt>
                <c:pt idx="22">
                  <c:v>42736</c:v>
                </c:pt>
                <c:pt idx="23">
                  <c:v>43101</c:v>
                </c:pt>
                <c:pt idx="24">
                  <c:v>43466</c:v>
                </c:pt>
                <c:pt idx="25">
                  <c:v>43831</c:v>
                </c:pt>
                <c:pt idx="26">
                  <c:v>44197</c:v>
                </c:pt>
                <c:pt idx="27">
                  <c:v>44562</c:v>
                </c:pt>
              </c:numCache>
            </c:numRef>
          </c:cat>
          <c:val>
            <c:numRef>
              <c:f>'GDP-expenditure'!$MH$711:$MH$738</c:f>
              <c:numCache>
                <c:formatCode>0.0%</c:formatCode>
                <c:ptCount val="28"/>
                <c:pt idx="0">
                  <c:v>0.83454868850105357</c:v>
                </c:pt>
                <c:pt idx="1">
                  <c:v>0.81071915908252801</c:v>
                </c:pt>
                <c:pt idx="2">
                  <c:v>0.845923578363032</c:v>
                </c:pt>
                <c:pt idx="3">
                  <c:v>0.84384431078801692</c:v>
                </c:pt>
                <c:pt idx="4">
                  <c:v>0.85855869763775106</c:v>
                </c:pt>
                <c:pt idx="5">
                  <c:v>0.98077610955066774</c:v>
                </c:pt>
                <c:pt idx="6">
                  <c:v>0.99032553366142229</c:v>
                </c:pt>
                <c:pt idx="7">
                  <c:v>0.9132382343965646</c:v>
                </c:pt>
                <c:pt idx="8">
                  <c:v>0.9497611367932951</c:v>
                </c:pt>
                <c:pt idx="9">
                  <c:v>1.1332357266488042</c:v>
                </c:pt>
                <c:pt idx="10">
                  <c:v>1.2117839270150332</c:v>
                </c:pt>
                <c:pt idx="11">
                  <c:v>1.2706762660633926</c:v>
                </c:pt>
                <c:pt idx="12">
                  <c:v>1.2982001905659248</c:v>
                </c:pt>
                <c:pt idx="13">
                  <c:v>1.2363623173729685</c:v>
                </c:pt>
                <c:pt idx="14">
                  <c:v>1.128372179796334</c:v>
                </c:pt>
                <c:pt idx="15">
                  <c:v>1.2790369216468513</c:v>
                </c:pt>
                <c:pt idx="16">
                  <c:v>1.3773346786463589</c:v>
                </c:pt>
                <c:pt idx="17">
                  <c:v>1.4647269478588654</c:v>
                </c:pt>
                <c:pt idx="18">
                  <c:v>1.4638152835685689</c:v>
                </c:pt>
                <c:pt idx="19">
                  <c:v>1.5754727317003334</c:v>
                </c:pt>
                <c:pt idx="20">
                  <c:v>1.5525068516419087</c:v>
                </c:pt>
                <c:pt idx="21">
                  <c:v>1.5052962036678634</c:v>
                </c:pt>
                <c:pt idx="22">
                  <c:v>1.5069622466024248</c:v>
                </c:pt>
                <c:pt idx="23">
                  <c:v>1.4812250444991877</c:v>
                </c:pt>
                <c:pt idx="24">
                  <c:v>1.418695688793985</c:v>
                </c:pt>
                <c:pt idx="25">
                  <c:v>1.3316438841431499</c:v>
                </c:pt>
                <c:pt idx="26">
                  <c:v>1.4243481698124301</c:v>
                </c:pt>
                <c:pt idx="27">
                  <c:v>1.509145816650117</c:v>
                </c:pt>
              </c:numCache>
            </c:numRef>
          </c:val>
          <c:smooth val="0"/>
          <c:extLst>
            <c:ext xmlns:c16="http://schemas.microsoft.com/office/drawing/2014/chart" uri="{C3380CC4-5D6E-409C-BE32-E72D297353CC}">
              <c16:uniqueId val="{00000000-6967-4F90-A04C-F589A5920285}"/>
            </c:ext>
          </c:extLst>
        </c:ser>
        <c:dLbls>
          <c:showLegendKey val="0"/>
          <c:showVal val="0"/>
          <c:showCatName val="0"/>
          <c:showSerName val="0"/>
          <c:showPercent val="0"/>
          <c:showBubbleSize val="0"/>
        </c:dLbls>
        <c:smooth val="0"/>
        <c:axId val="170012527"/>
        <c:axId val="170027919"/>
      </c:lineChart>
      <c:dateAx>
        <c:axId val="170012527"/>
        <c:scaling>
          <c:orientation val="minMax"/>
        </c:scaling>
        <c:delete val="0"/>
        <c:axPos val="b"/>
        <c:numFmt formatCode="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cs-CZ"/>
          </a:p>
        </c:txPr>
        <c:crossAx val="170027919"/>
        <c:crosses val="autoZero"/>
        <c:auto val="1"/>
        <c:lblOffset val="100"/>
        <c:baseTimeUnit val="years"/>
        <c:majorUnit val="3"/>
        <c:majorTimeUnit val="years"/>
      </c:dateAx>
      <c:valAx>
        <c:axId val="170027919"/>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1700125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tx1"/>
          </a:solidFill>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j-lt"/>
                <a:ea typeface="Open Sans Light" panose="020B0306030504020204" pitchFamily="34" charset="0"/>
                <a:cs typeface="Open Sans Light" panose="020B0306030504020204" pitchFamily="34" charset="0"/>
              </a:defRPr>
            </a:pPr>
            <a:r>
              <a:rPr lang="cs-CZ" b="1" spc="300" dirty="0"/>
              <a:t>JEDNODUCHÁ VS KOMPLEXNÍ FORMA GVC</a:t>
            </a:r>
          </a:p>
        </c:rich>
      </c:tx>
      <c:layout>
        <c:manualLayout>
          <c:xMode val="edge"/>
          <c:yMode val="edge"/>
          <c:x val="0.16849201745504278"/>
          <c:y val="0"/>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j-lt"/>
              <a:ea typeface="Open Sans Light" panose="020B0306030504020204" pitchFamily="34" charset="0"/>
              <a:cs typeface="Open Sans Light" panose="020B0306030504020204" pitchFamily="34" charset="0"/>
            </a:defRPr>
          </a:pPr>
          <a:endParaRPr lang="cs-CZ"/>
        </a:p>
      </c:txPr>
    </c:title>
    <c:autoTitleDeleted val="0"/>
    <c:plotArea>
      <c:layout>
        <c:manualLayout>
          <c:layoutTarget val="inner"/>
          <c:xMode val="edge"/>
          <c:yMode val="edge"/>
          <c:x val="8.690069991251094E-2"/>
          <c:y val="0.13764148053727365"/>
          <c:w val="0.81990092592592589"/>
          <c:h val="0.75463255752865543"/>
        </c:manualLayout>
      </c:layout>
      <c:lineChart>
        <c:grouping val="standard"/>
        <c:varyColors val="0"/>
        <c:ser>
          <c:idx val="1"/>
          <c:order val="1"/>
          <c:tx>
            <c:v>jednoduchá forma globálních hodnotových řetězců</c:v>
          </c:tx>
          <c:spPr>
            <a:ln w="25400" cap="rnd">
              <a:solidFill>
                <a:srgbClr val="00A3E0"/>
              </a:solidFill>
              <a:round/>
            </a:ln>
            <a:effectLst/>
          </c:spPr>
          <c:marker>
            <c:symbol val="none"/>
          </c:marker>
          <c:cat>
            <c:strRef>
              <c:f>exp_decomp!$D$6:$Q$6</c:f>
              <c:strCach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strCache>
            </c:strRef>
          </c:cat>
          <c:val>
            <c:numRef>
              <c:f>exp_decomp!$D$76:$Q$76</c:f>
              <c:numCache>
                <c:formatCode>0%</c:formatCode>
                <c:ptCount val="14"/>
                <c:pt idx="0">
                  <c:v>0.19922964534902415</c:v>
                </c:pt>
                <c:pt idx="1">
                  <c:v>0.18682440764888708</c:v>
                </c:pt>
                <c:pt idx="2">
                  <c:v>0.19149535463702144</c:v>
                </c:pt>
                <c:pt idx="3">
                  <c:v>0.18804222700759288</c:v>
                </c:pt>
                <c:pt idx="4">
                  <c:v>0.17094001867204556</c:v>
                </c:pt>
                <c:pt idx="5">
                  <c:v>0.14735757586432735</c:v>
                </c:pt>
                <c:pt idx="6">
                  <c:v>0.13467649818238614</c:v>
                </c:pt>
                <c:pt idx="7">
                  <c:v>0.13058752017605663</c:v>
                </c:pt>
                <c:pt idx="8">
                  <c:v>0.12835941001148476</c:v>
                </c:pt>
                <c:pt idx="9">
                  <c:v>0.12763339278581676</c:v>
                </c:pt>
                <c:pt idx="10">
                  <c:v>0.12366511340003861</c:v>
                </c:pt>
                <c:pt idx="11">
                  <c:v>0.12492973513490752</c:v>
                </c:pt>
                <c:pt idx="12">
                  <c:v>0.12160870498499504</c:v>
                </c:pt>
                <c:pt idx="13">
                  <c:v>0.11930211243717381</c:v>
                </c:pt>
              </c:numCache>
            </c:numRef>
          </c:val>
          <c:smooth val="0"/>
          <c:extLst>
            <c:ext xmlns:c16="http://schemas.microsoft.com/office/drawing/2014/chart" uri="{C3380CC4-5D6E-409C-BE32-E72D297353CC}">
              <c16:uniqueId val="{00000000-7567-46DA-98E5-066F815005F3}"/>
            </c:ext>
          </c:extLst>
        </c:ser>
        <c:ser>
          <c:idx val="2"/>
          <c:order val="2"/>
          <c:tx>
            <c:v>Komplexní forma globálních hodnotových řetězců</c:v>
          </c:tx>
          <c:spPr>
            <a:ln w="25400" cap="rnd">
              <a:solidFill>
                <a:srgbClr val="C4D600"/>
              </a:solidFill>
              <a:round/>
            </a:ln>
            <a:effectLst/>
          </c:spPr>
          <c:marker>
            <c:symbol val="none"/>
          </c:marker>
          <c:cat>
            <c:strRef>
              <c:f>exp_decomp!$D$6:$Q$6</c:f>
              <c:strCach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strCache>
            </c:strRef>
          </c:cat>
          <c:val>
            <c:numRef>
              <c:f>exp_decomp!$D$77:$Q$77</c:f>
              <c:numCache>
                <c:formatCode>0%</c:formatCode>
                <c:ptCount val="14"/>
                <c:pt idx="0">
                  <c:v>0.18147035465097586</c:v>
                </c:pt>
                <c:pt idx="1">
                  <c:v>0.18317559235111289</c:v>
                </c:pt>
                <c:pt idx="2">
                  <c:v>0.18180464536297861</c:v>
                </c:pt>
                <c:pt idx="3">
                  <c:v>0.18655777299240714</c:v>
                </c:pt>
                <c:pt idx="4">
                  <c:v>0.16855998132795444</c:v>
                </c:pt>
                <c:pt idx="5">
                  <c:v>0.18204242413567268</c:v>
                </c:pt>
                <c:pt idx="6">
                  <c:v>0.19022350181761385</c:v>
                </c:pt>
                <c:pt idx="7">
                  <c:v>0.18731247982394331</c:v>
                </c:pt>
                <c:pt idx="8">
                  <c:v>0.19444058998851529</c:v>
                </c:pt>
                <c:pt idx="9">
                  <c:v>0.19356660721418317</c:v>
                </c:pt>
                <c:pt idx="10">
                  <c:v>0.20173488659996147</c:v>
                </c:pt>
                <c:pt idx="11">
                  <c:v>0.19981875479152081</c:v>
                </c:pt>
                <c:pt idx="12">
                  <c:v>0.19979129501500498</c:v>
                </c:pt>
                <c:pt idx="13">
                  <c:v>0.19969788756282619</c:v>
                </c:pt>
              </c:numCache>
            </c:numRef>
          </c:val>
          <c:smooth val="0"/>
          <c:extLst>
            <c:ext xmlns:c16="http://schemas.microsoft.com/office/drawing/2014/chart" uri="{C3380CC4-5D6E-409C-BE32-E72D297353CC}">
              <c16:uniqueId val="{00000001-7567-46DA-98E5-066F815005F3}"/>
            </c:ext>
          </c:extLst>
        </c:ser>
        <c:dLbls>
          <c:showLegendKey val="0"/>
          <c:showVal val="0"/>
          <c:showCatName val="0"/>
          <c:showSerName val="0"/>
          <c:showPercent val="0"/>
          <c:showBubbleSize val="0"/>
        </c:dLbls>
        <c:smooth val="0"/>
        <c:axId val="779215304"/>
        <c:axId val="779221536"/>
        <c:extLst>
          <c:ext xmlns:c15="http://schemas.microsoft.com/office/drawing/2012/chart" uri="{02D57815-91ED-43cb-92C2-25804820EDAC}">
            <c15:filteredLineSeries>
              <c15:ser>
                <c:idx val="0"/>
                <c:order val="0"/>
                <c:tx>
                  <c:strRef>
                    <c:extLst>
                      <c:ext uri="{02D57815-91ED-43cb-92C2-25804820EDAC}">
                        <c15:formulaRef>
                          <c15:sqref>exp_decomp!$B$75</c15:sqref>
                        </c15:formulaRef>
                      </c:ext>
                    </c:extLst>
                    <c:strCache>
                      <c:ptCount val="1"/>
                      <c:pt idx="0">
                        <c:v>Tradiční obchod</c:v>
                      </c:pt>
                    </c:strCache>
                  </c:strRef>
                </c:tx>
                <c:spPr>
                  <a:ln w="15875" cap="rnd">
                    <a:solidFill>
                      <a:schemeClr val="accent1"/>
                    </a:solidFill>
                    <a:round/>
                  </a:ln>
                  <a:effectLst/>
                </c:spPr>
                <c:marker>
                  <c:symbol val="none"/>
                </c:marker>
                <c:cat>
                  <c:strRef>
                    <c:extLst>
                      <c:ext uri="{02D57815-91ED-43cb-92C2-25804820EDAC}">
                        <c15:formulaRef>
                          <c15:sqref>exp_decomp!$D$6:$Q$6</c15:sqref>
                        </c15:formulaRef>
                      </c:ext>
                    </c:extLst>
                    <c:strCach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strCache>
                  </c:strRef>
                </c:cat>
                <c:val>
                  <c:numRef>
                    <c:extLst>
                      <c:ext uri="{02D57815-91ED-43cb-92C2-25804820EDAC}">
                        <c15:formulaRef>
                          <c15:sqref>exp_decomp!$D$75:$Q$75</c15:sqref>
                        </c15:formulaRef>
                      </c:ext>
                    </c:extLst>
                    <c:numCache>
                      <c:formatCode>0%</c:formatCode>
                      <c:ptCount val="14"/>
                      <c:pt idx="0">
                        <c:v>0.27500000000000002</c:v>
                      </c:pt>
                      <c:pt idx="1">
                        <c:v>0.2737</c:v>
                      </c:pt>
                      <c:pt idx="2">
                        <c:v>0.26340000000000002</c:v>
                      </c:pt>
                      <c:pt idx="3">
                        <c:v>0.27029999999999998</c:v>
                      </c:pt>
                      <c:pt idx="4">
                        <c:v>0.30149999999999999</c:v>
                      </c:pt>
                      <c:pt idx="5">
                        <c:v>0.27060000000000001</c:v>
                      </c:pt>
                      <c:pt idx="6">
                        <c:v>0.2581</c:v>
                      </c:pt>
                      <c:pt idx="7">
                        <c:v>0.25409999999999999</c:v>
                      </c:pt>
                      <c:pt idx="8">
                        <c:v>0.26019999999999999</c:v>
                      </c:pt>
                      <c:pt idx="9">
                        <c:v>0.25579999999999997</c:v>
                      </c:pt>
                      <c:pt idx="10">
                        <c:v>0.25459999999999999</c:v>
                      </c:pt>
                      <c:pt idx="11">
                        <c:v>0.26350000000000001</c:v>
                      </c:pt>
                      <c:pt idx="12">
                        <c:v>0.2616</c:v>
                      </c:pt>
                      <c:pt idx="13">
                        <c:v>0.25900000000000001</c:v>
                      </c:pt>
                    </c:numCache>
                  </c:numRef>
                </c:val>
                <c:smooth val="0"/>
                <c:extLst>
                  <c:ext xmlns:c16="http://schemas.microsoft.com/office/drawing/2014/chart" uri="{C3380CC4-5D6E-409C-BE32-E72D297353CC}">
                    <c16:uniqueId val="{00000002-7567-46DA-98E5-066F815005F3}"/>
                  </c:ext>
                </c:extLst>
              </c15:ser>
            </c15:filteredLineSeries>
          </c:ext>
        </c:extLst>
      </c:lineChart>
      <c:catAx>
        <c:axId val="77921530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chemeClr val="tx1"/>
                </a:solidFill>
                <a:latin typeface="+mj-lt"/>
                <a:ea typeface="Open Sans Light" panose="020B0306030504020204" pitchFamily="34" charset="0"/>
                <a:cs typeface="Open Sans Light" panose="020B0306030504020204" pitchFamily="34" charset="0"/>
              </a:defRPr>
            </a:pPr>
            <a:endParaRPr lang="cs-CZ"/>
          </a:p>
        </c:txPr>
        <c:crossAx val="779221536"/>
        <c:crosses val="autoZero"/>
        <c:auto val="1"/>
        <c:lblAlgn val="ctr"/>
        <c:lblOffset val="100"/>
        <c:tickLblSkip val="2"/>
        <c:noMultiLvlLbl val="0"/>
      </c:catAx>
      <c:valAx>
        <c:axId val="779221536"/>
        <c:scaling>
          <c:orientation val="minMax"/>
          <c:max val="0.25"/>
          <c:min val="0"/>
        </c:scaling>
        <c:delete val="0"/>
        <c:axPos val="l"/>
        <c:majorGridlines>
          <c:spPr>
            <a:ln w="952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j-lt"/>
                <a:ea typeface="Open Sans Light" panose="020B0306030504020204" pitchFamily="34" charset="0"/>
                <a:cs typeface="Open Sans Light" panose="020B0306030504020204" pitchFamily="34" charset="0"/>
              </a:defRPr>
            </a:pPr>
            <a:endParaRPr lang="cs-CZ"/>
          </a:p>
        </c:txPr>
        <c:crossAx val="779215304"/>
        <c:crosses val="autoZero"/>
        <c:crossBetween val="between"/>
      </c:valAx>
      <c:spPr>
        <a:noFill/>
        <a:ln>
          <a:noFill/>
        </a:ln>
        <a:effectLst/>
      </c:spPr>
    </c:plotArea>
    <c:legend>
      <c:legendPos val="b"/>
      <c:layout>
        <c:manualLayout>
          <c:xMode val="edge"/>
          <c:yMode val="edge"/>
          <c:x val="4.6360897435897434E-2"/>
          <c:y val="0.68868927887710807"/>
          <c:w val="0.87759749560697564"/>
          <c:h val="0.1511935139410718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j-lt"/>
              <a:ea typeface="Open Sans Light" panose="020B0306030504020204" pitchFamily="34" charset="0"/>
              <a:cs typeface="Open Sans Light" panose="020B0306030504020204" pitchFamily="34" charset="0"/>
            </a:defRPr>
          </a:pPr>
          <a:endParaRPr lang="cs-CZ"/>
        </a:p>
      </c:txPr>
    </c:legend>
    <c:plotVisOnly val="1"/>
    <c:dispBlanksAs val="gap"/>
    <c:showDLblsOverMax val="0"/>
  </c:chart>
  <c:spPr>
    <a:solidFill>
      <a:schemeClr val="bg1"/>
    </a:solidFill>
    <a:ln w="9525" cap="flat" cmpd="sng" algn="ctr">
      <a:noFill/>
      <a:round/>
    </a:ln>
    <a:effectLst/>
  </c:spPr>
  <c:txPr>
    <a:bodyPr/>
    <a:lstStyle/>
    <a:p>
      <a:pPr>
        <a:defRPr sz="1400">
          <a:solidFill>
            <a:schemeClr val="tx1"/>
          </a:solidFill>
          <a:latin typeface="+mj-lt"/>
          <a:ea typeface="Open Sans Light" panose="020B0306030504020204" pitchFamily="34" charset="0"/>
          <a:cs typeface="Open Sans Light" panose="020B0306030504020204" pitchFamily="34" charset="0"/>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300" baseline="0">
                <a:solidFill>
                  <a:schemeClr val="tx1"/>
                </a:solidFill>
                <a:latin typeface="+mn-lt"/>
                <a:ea typeface="+mn-ea"/>
                <a:cs typeface="+mn-cs"/>
              </a:defRPr>
            </a:pPr>
            <a:r>
              <a:rPr lang="cs-CZ" b="1" spc="300" dirty="0"/>
              <a:t>STRUKTURA DOVOZU ZEMNÍHO PLYNU</a:t>
            </a:r>
          </a:p>
        </c:rich>
      </c:tx>
      <c:layout>
        <c:manualLayout>
          <c:xMode val="edge"/>
          <c:yMode val="edge"/>
          <c:x val="0.17043334289774376"/>
          <c:y val="3.8130363208222708E-3"/>
        </c:manualLayout>
      </c:layout>
      <c:overlay val="0"/>
      <c:spPr>
        <a:noFill/>
        <a:ln>
          <a:noFill/>
        </a:ln>
        <a:effectLst/>
      </c:spPr>
      <c:txPr>
        <a:bodyPr rot="0" spcFirstLastPara="1" vertOverflow="ellipsis" vert="horz" wrap="square" anchor="ctr" anchorCtr="1"/>
        <a:lstStyle/>
        <a:p>
          <a:pPr>
            <a:defRPr sz="1680" b="1" i="0" u="none" strike="noStrike" kern="1200" spc="300" baseline="0">
              <a:solidFill>
                <a:schemeClr val="tx1"/>
              </a:solidFill>
              <a:latin typeface="+mn-lt"/>
              <a:ea typeface="+mn-ea"/>
              <a:cs typeface="+mn-cs"/>
            </a:defRPr>
          </a:pPr>
          <a:endParaRPr lang="cs-CZ"/>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37-44A1-8FE9-2EF938C2226C}"/>
              </c:ext>
            </c:extLst>
          </c:dPt>
          <c:dPt>
            <c:idx val="1"/>
            <c:bubble3D val="0"/>
            <c:spPr>
              <a:solidFill>
                <a:srgbClr val="00A3E0"/>
              </a:solidFill>
              <a:ln w="19050">
                <a:solidFill>
                  <a:schemeClr val="lt1"/>
                </a:solidFill>
              </a:ln>
              <a:effectLst/>
            </c:spPr>
            <c:extLst>
              <c:ext xmlns:c16="http://schemas.microsoft.com/office/drawing/2014/chart" uri="{C3380CC4-5D6E-409C-BE32-E72D297353CC}">
                <c16:uniqueId val="{00000003-8E37-44A1-8FE9-2EF938C2226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E37-44A1-8FE9-2EF938C2226C}"/>
              </c:ext>
            </c:extLst>
          </c:dPt>
          <c:dPt>
            <c:idx val="3"/>
            <c:bubble3D val="0"/>
            <c:spPr>
              <a:solidFill>
                <a:srgbClr val="E3E48D"/>
              </a:solidFill>
              <a:ln w="19050">
                <a:solidFill>
                  <a:schemeClr val="lt1"/>
                </a:solidFill>
              </a:ln>
              <a:effectLst/>
            </c:spPr>
            <c:extLst>
              <c:ext xmlns:c16="http://schemas.microsoft.com/office/drawing/2014/chart" uri="{C3380CC4-5D6E-409C-BE32-E72D297353CC}">
                <c16:uniqueId val="{00000007-8E37-44A1-8FE9-2EF938C2226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E37-44A1-8FE9-2EF938C2226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E37-44A1-8FE9-2EF938C2226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E37-44A1-8FE9-2EF938C2226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E37-44A1-8FE9-2EF938C2226C}"/>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E37-44A1-8FE9-2EF938C2226C}"/>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8E37-44A1-8FE9-2EF938C2226C}"/>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8E37-44A1-8FE9-2EF938C2226C}"/>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8E37-44A1-8FE9-2EF938C2226C}"/>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8E37-44A1-8FE9-2EF938C2226C}"/>
              </c:ext>
            </c:extLst>
          </c:dPt>
          <c:dPt>
            <c:idx val="13"/>
            <c:bubble3D val="0"/>
            <c:spPr>
              <a:solidFill>
                <a:srgbClr val="6FC2B4"/>
              </a:solidFill>
              <a:ln w="19050">
                <a:solidFill>
                  <a:schemeClr val="lt1"/>
                </a:solidFill>
              </a:ln>
              <a:effectLst/>
            </c:spPr>
            <c:extLst>
              <c:ext xmlns:c16="http://schemas.microsoft.com/office/drawing/2014/chart" uri="{C3380CC4-5D6E-409C-BE32-E72D297353CC}">
                <c16:uniqueId val="{0000001B-8E37-44A1-8FE9-2EF938C2226C}"/>
              </c:ext>
            </c:extLst>
          </c:dPt>
          <c:dPt>
            <c:idx val="14"/>
            <c:bubble3D val="0"/>
            <c:spPr>
              <a:solidFill>
                <a:schemeClr val="bg2"/>
              </a:solidFill>
              <a:ln w="19050">
                <a:solidFill>
                  <a:schemeClr val="lt1"/>
                </a:solidFill>
              </a:ln>
              <a:effectLst/>
            </c:spPr>
            <c:extLst>
              <c:ext xmlns:c16="http://schemas.microsoft.com/office/drawing/2014/chart" uri="{C3380CC4-5D6E-409C-BE32-E72D297353CC}">
                <c16:uniqueId val="{0000001D-8E37-44A1-8FE9-2EF938C2226C}"/>
              </c:ext>
            </c:extLst>
          </c:dPt>
          <c:dPt>
            <c:idx val="15"/>
            <c:bubble3D val="0"/>
            <c:spPr>
              <a:solidFill>
                <a:srgbClr val="C4D600"/>
              </a:solidFill>
              <a:ln w="19050">
                <a:solidFill>
                  <a:schemeClr val="lt1"/>
                </a:solidFill>
              </a:ln>
              <a:effectLst/>
            </c:spPr>
            <c:extLst>
              <c:ext xmlns:c16="http://schemas.microsoft.com/office/drawing/2014/chart" uri="{C3380CC4-5D6E-409C-BE32-E72D297353CC}">
                <c16:uniqueId val="{0000001F-8E37-44A1-8FE9-2EF938C2226C}"/>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21-8E37-44A1-8FE9-2EF938C2226C}"/>
              </c:ext>
            </c:extLst>
          </c:dPt>
          <c:dPt>
            <c:idx val="17"/>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23-8E37-44A1-8FE9-2EF938C2226C}"/>
              </c:ext>
            </c:extLst>
          </c:dPt>
          <c:dPt>
            <c:idx val="18"/>
            <c:bubble3D val="0"/>
            <c:spPr>
              <a:solidFill>
                <a:schemeClr val="accent1">
                  <a:lumMod val="80000"/>
                </a:schemeClr>
              </a:solidFill>
              <a:ln w="19050">
                <a:solidFill>
                  <a:schemeClr val="lt1"/>
                </a:solidFill>
              </a:ln>
              <a:effectLst/>
            </c:spPr>
            <c:extLst>
              <c:ext xmlns:c16="http://schemas.microsoft.com/office/drawing/2014/chart" uri="{C3380CC4-5D6E-409C-BE32-E72D297353CC}">
                <c16:uniqueId val="{00000025-8E37-44A1-8FE9-2EF938C2226C}"/>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cs-CZ"/>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plyn!$C$17:$C$35</c:f>
              <c:strCache>
                <c:ptCount val="19"/>
                <c:pt idx="0">
                  <c:v>AT</c:v>
                </c:pt>
                <c:pt idx="1">
                  <c:v>BE</c:v>
                </c:pt>
                <c:pt idx="2">
                  <c:v>CN</c:v>
                </c:pt>
                <c:pt idx="3">
                  <c:v>DE</c:v>
                </c:pt>
                <c:pt idx="4">
                  <c:v>DK</c:v>
                </c:pt>
                <c:pt idx="5">
                  <c:v>ES</c:v>
                </c:pt>
                <c:pt idx="6">
                  <c:v>FR</c:v>
                </c:pt>
                <c:pt idx="7">
                  <c:v>GB</c:v>
                </c:pt>
                <c:pt idx="8">
                  <c:v>CH</c:v>
                </c:pt>
                <c:pt idx="9">
                  <c:v>IT</c:v>
                </c:pt>
                <c:pt idx="10">
                  <c:v>KR</c:v>
                </c:pt>
                <c:pt idx="11">
                  <c:v>KZ</c:v>
                </c:pt>
                <c:pt idx="12">
                  <c:v>NL</c:v>
                </c:pt>
                <c:pt idx="13">
                  <c:v>PL</c:v>
                </c:pt>
                <c:pt idx="14">
                  <c:v>QV</c:v>
                </c:pt>
                <c:pt idx="15">
                  <c:v>RU</c:v>
                </c:pt>
                <c:pt idx="16">
                  <c:v>SE</c:v>
                </c:pt>
                <c:pt idx="17">
                  <c:v>SK</c:v>
                </c:pt>
                <c:pt idx="18">
                  <c:v>US</c:v>
                </c:pt>
              </c:strCache>
            </c:strRef>
          </c:cat>
          <c:val>
            <c:numRef>
              <c:f>plyn!$F$17:$F$35</c:f>
              <c:numCache>
                <c:formatCode>##\ ###\ ###\ ###\ ##0</c:formatCode>
                <c:ptCount val="19"/>
                <c:pt idx="0">
                  <c:v>4484</c:v>
                </c:pt>
                <c:pt idx="1">
                  <c:v>51176</c:v>
                </c:pt>
                <c:pt idx="2">
                  <c:v>159</c:v>
                </c:pt>
                <c:pt idx="3">
                  <c:v>42415</c:v>
                </c:pt>
                <c:pt idx="4">
                  <c:v>58</c:v>
                </c:pt>
                <c:pt idx="5">
                  <c:v>31</c:v>
                </c:pt>
                <c:pt idx="6">
                  <c:v>365</c:v>
                </c:pt>
                <c:pt idx="7">
                  <c:v>30</c:v>
                </c:pt>
                <c:pt idx="8">
                  <c:v>16</c:v>
                </c:pt>
                <c:pt idx="9">
                  <c:v>1155</c:v>
                </c:pt>
                <c:pt idx="10">
                  <c:v>247</c:v>
                </c:pt>
                <c:pt idx="11">
                  <c:v>23410</c:v>
                </c:pt>
                <c:pt idx="12">
                  <c:v>112228</c:v>
                </c:pt>
                <c:pt idx="13">
                  <c:v>40494</c:v>
                </c:pt>
                <c:pt idx="14">
                  <c:v>29507</c:v>
                </c:pt>
                <c:pt idx="15">
                  <c:v>6069498</c:v>
                </c:pt>
                <c:pt idx="16">
                  <c:v>0</c:v>
                </c:pt>
                <c:pt idx="17">
                  <c:v>0</c:v>
                </c:pt>
                <c:pt idx="18">
                  <c:v>7</c:v>
                </c:pt>
              </c:numCache>
            </c:numRef>
          </c:val>
          <c:extLst>
            <c:ext xmlns:c16="http://schemas.microsoft.com/office/drawing/2014/chart" uri="{C3380CC4-5D6E-409C-BE32-E72D297353CC}">
              <c16:uniqueId val="{00000026-8E37-44A1-8FE9-2EF938C2226C}"/>
            </c:ext>
          </c:extLst>
        </c:ser>
        <c:dLbls>
          <c:dLblPos val="bestFit"/>
          <c:showLegendKey val="0"/>
          <c:showVal val="1"/>
          <c:showCatName val="0"/>
          <c:showSerName val="0"/>
          <c:showPercent val="0"/>
          <c:showBubbleSize val="0"/>
          <c:showLeaderLines val="0"/>
        </c:dLbls>
        <c:firstSliceAng val="41"/>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tx1"/>
          </a:solidFill>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cs-CZ" b="1" dirty="0"/>
              <a:t>STRUKTURA DOVOZU ROPY A ROPNÝCH PRODUKTŮ</a:t>
            </a:r>
          </a:p>
        </c:rich>
      </c:tx>
      <c:layout>
        <c:manualLayout>
          <c:xMode val="edge"/>
          <c:yMode val="edge"/>
          <c:x val="0.16365480378094277"/>
          <c:y val="0"/>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28970762183779664"/>
          <c:y val="0.24072406093143736"/>
          <c:w val="0.40468524492542035"/>
          <c:h val="0.65649924162341666"/>
        </c:manualLayout>
      </c:layout>
      <c:pieChart>
        <c:varyColors val="1"/>
        <c:ser>
          <c:idx val="0"/>
          <c:order val="0"/>
          <c:dPt>
            <c:idx val="0"/>
            <c:bubble3D val="0"/>
            <c:spPr>
              <a:solidFill>
                <a:srgbClr val="C4D600"/>
              </a:solidFill>
              <a:ln w="19050">
                <a:solidFill>
                  <a:schemeClr val="lt1"/>
                </a:solidFill>
              </a:ln>
              <a:effectLst/>
            </c:spPr>
            <c:extLst>
              <c:ext xmlns:c16="http://schemas.microsoft.com/office/drawing/2014/chart" uri="{C3380CC4-5D6E-409C-BE32-E72D297353CC}">
                <c16:uniqueId val="{00000001-8CC1-412D-867A-22B6BD02EE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C1-412D-867A-22B6BD02EE8D}"/>
              </c:ext>
            </c:extLst>
          </c:dPt>
          <c:dPt>
            <c:idx val="2"/>
            <c:bubble3D val="0"/>
            <c:spPr>
              <a:solidFill>
                <a:srgbClr val="E3E48D"/>
              </a:solidFill>
              <a:ln w="19050">
                <a:solidFill>
                  <a:schemeClr val="lt1"/>
                </a:solidFill>
              </a:ln>
              <a:effectLst/>
            </c:spPr>
            <c:extLst>
              <c:ext xmlns:c16="http://schemas.microsoft.com/office/drawing/2014/chart" uri="{C3380CC4-5D6E-409C-BE32-E72D297353CC}">
                <c16:uniqueId val="{00000005-8CC1-412D-867A-22B6BD02EE8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CC1-412D-867A-22B6BD02EE8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CC1-412D-867A-22B6BD02EE8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CC1-412D-867A-22B6BD02EE8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CC1-412D-867A-22B6BD02EE8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CC1-412D-867A-22B6BD02EE8D}"/>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CC1-412D-867A-22B6BD02EE8D}"/>
              </c:ext>
            </c:extLst>
          </c:dPt>
          <c:dPt>
            <c:idx val="9"/>
            <c:bubble3D val="0"/>
            <c:spPr>
              <a:solidFill>
                <a:srgbClr val="6FC2B4"/>
              </a:solidFill>
              <a:ln w="19050">
                <a:solidFill>
                  <a:schemeClr val="lt1"/>
                </a:solidFill>
              </a:ln>
              <a:effectLst/>
            </c:spPr>
            <c:extLst>
              <c:ext xmlns:c16="http://schemas.microsoft.com/office/drawing/2014/chart" uri="{C3380CC4-5D6E-409C-BE32-E72D297353CC}">
                <c16:uniqueId val="{00000013-8CC1-412D-867A-22B6BD02EE8D}"/>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8CC1-412D-867A-22B6BD02EE8D}"/>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8CC1-412D-867A-22B6BD02EE8D}"/>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8CC1-412D-867A-22B6BD02EE8D}"/>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8CC1-412D-867A-22B6BD02EE8D}"/>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8CC1-412D-867A-22B6BD02EE8D}"/>
              </c:ext>
            </c:extLst>
          </c:dPt>
          <c:dPt>
            <c:idx val="15"/>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1F-8CC1-412D-867A-22B6BD02EE8D}"/>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21-8CC1-412D-867A-22B6BD02EE8D}"/>
              </c:ext>
            </c:extLst>
          </c:dPt>
          <c:dPt>
            <c:idx val="17"/>
            <c:bubble3D val="0"/>
            <c:spPr>
              <a:solidFill>
                <a:schemeClr val="accent3"/>
              </a:solidFill>
              <a:ln w="19050">
                <a:solidFill>
                  <a:schemeClr val="lt1"/>
                </a:solidFill>
              </a:ln>
              <a:effectLst/>
            </c:spPr>
            <c:extLst>
              <c:ext xmlns:c16="http://schemas.microsoft.com/office/drawing/2014/chart" uri="{C3380CC4-5D6E-409C-BE32-E72D297353CC}">
                <c16:uniqueId val="{00000023-8CC1-412D-867A-22B6BD02EE8D}"/>
              </c:ext>
            </c:extLst>
          </c:dPt>
          <c:dPt>
            <c:idx val="18"/>
            <c:bubble3D val="0"/>
            <c:spPr>
              <a:solidFill>
                <a:schemeClr val="accent1">
                  <a:lumMod val="80000"/>
                </a:schemeClr>
              </a:solidFill>
              <a:ln w="19050">
                <a:solidFill>
                  <a:schemeClr val="lt1"/>
                </a:solidFill>
              </a:ln>
              <a:effectLst/>
            </c:spPr>
            <c:extLst>
              <c:ext xmlns:c16="http://schemas.microsoft.com/office/drawing/2014/chart" uri="{C3380CC4-5D6E-409C-BE32-E72D297353CC}">
                <c16:uniqueId val="{00000025-8CC1-412D-867A-22B6BD02EE8D}"/>
              </c:ext>
            </c:extLst>
          </c:dPt>
          <c:dPt>
            <c:idx val="19"/>
            <c:bubble3D val="0"/>
            <c:spPr>
              <a:solidFill>
                <a:schemeClr val="accent2">
                  <a:lumMod val="80000"/>
                </a:schemeClr>
              </a:solidFill>
              <a:ln w="19050">
                <a:solidFill>
                  <a:schemeClr val="lt1"/>
                </a:solidFill>
              </a:ln>
              <a:effectLst/>
            </c:spPr>
            <c:extLst>
              <c:ext xmlns:c16="http://schemas.microsoft.com/office/drawing/2014/chart" uri="{C3380CC4-5D6E-409C-BE32-E72D297353CC}">
                <c16:uniqueId val="{00000027-8CC1-412D-867A-22B6BD02EE8D}"/>
              </c:ext>
            </c:extLst>
          </c:dPt>
          <c:dPt>
            <c:idx val="20"/>
            <c:bubble3D val="0"/>
            <c:spPr>
              <a:solidFill>
                <a:schemeClr val="accent3">
                  <a:lumMod val="80000"/>
                </a:schemeClr>
              </a:solidFill>
              <a:ln w="19050">
                <a:solidFill>
                  <a:schemeClr val="lt1"/>
                </a:solidFill>
              </a:ln>
              <a:effectLst/>
            </c:spPr>
            <c:extLst>
              <c:ext xmlns:c16="http://schemas.microsoft.com/office/drawing/2014/chart" uri="{C3380CC4-5D6E-409C-BE32-E72D297353CC}">
                <c16:uniqueId val="{00000029-8CC1-412D-867A-22B6BD02EE8D}"/>
              </c:ext>
            </c:extLst>
          </c:dPt>
          <c:dPt>
            <c:idx val="21"/>
            <c:bubble3D val="0"/>
            <c:spPr>
              <a:solidFill>
                <a:schemeClr val="accent4">
                  <a:lumMod val="80000"/>
                </a:schemeClr>
              </a:solidFill>
              <a:ln w="19050">
                <a:solidFill>
                  <a:schemeClr val="lt1"/>
                </a:solidFill>
              </a:ln>
              <a:effectLst/>
            </c:spPr>
            <c:extLst>
              <c:ext xmlns:c16="http://schemas.microsoft.com/office/drawing/2014/chart" uri="{C3380CC4-5D6E-409C-BE32-E72D297353CC}">
                <c16:uniqueId val="{0000002B-8CC1-412D-867A-22B6BD02EE8D}"/>
              </c:ext>
            </c:extLst>
          </c:dPt>
          <c:dPt>
            <c:idx val="22"/>
            <c:bubble3D val="0"/>
            <c:spPr>
              <a:solidFill>
                <a:schemeClr val="accent5">
                  <a:lumMod val="80000"/>
                </a:schemeClr>
              </a:solidFill>
              <a:ln w="19050">
                <a:solidFill>
                  <a:schemeClr val="lt1"/>
                </a:solidFill>
              </a:ln>
              <a:effectLst/>
            </c:spPr>
            <c:extLst>
              <c:ext xmlns:c16="http://schemas.microsoft.com/office/drawing/2014/chart" uri="{C3380CC4-5D6E-409C-BE32-E72D297353CC}">
                <c16:uniqueId val="{0000002D-8CC1-412D-867A-22B6BD02EE8D}"/>
              </c:ext>
            </c:extLst>
          </c:dPt>
          <c:dPt>
            <c:idx val="23"/>
            <c:bubble3D val="0"/>
            <c:spPr>
              <a:solidFill>
                <a:schemeClr val="accent6">
                  <a:lumMod val="80000"/>
                </a:schemeClr>
              </a:solidFill>
              <a:ln w="19050">
                <a:solidFill>
                  <a:schemeClr val="lt1"/>
                </a:solidFill>
              </a:ln>
              <a:effectLst/>
            </c:spPr>
            <c:extLst>
              <c:ext xmlns:c16="http://schemas.microsoft.com/office/drawing/2014/chart" uri="{C3380CC4-5D6E-409C-BE32-E72D297353CC}">
                <c16:uniqueId val="{0000002F-8CC1-412D-867A-22B6BD02EE8D}"/>
              </c:ext>
            </c:extLst>
          </c:dPt>
          <c:dPt>
            <c:idx val="24"/>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31-8CC1-412D-867A-22B6BD02EE8D}"/>
              </c:ext>
            </c:extLst>
          </c:dPt>
          <c:dPt>
            <c:idx val="25"/>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33-8CC1-412D-867A-22B6BD02EE8D}"/>
              </c:ext>
            </c:extLst>
          </c:dPt>
          <c:dPt>
            <c:idx val="26"/>
            <c:bubble3D val="0"/>
            <c:spPr>
              <a:solidFill>
                <a:schemeClr val="bg2"/>
              </a:solidFill>
              <a:ln w="19050">
                <a:solidFill>
                  <a:schemeClr val="lt1"/>
                </a:solidFill>
              </a:ln>
              <a:effectLst/>
            </c:spPr>
            <c:extLst>
              <c:ext xmlns:c16="http://schemas.microsoft.com/office/drawing/2014/chart" uri="{C3380CC4-5D6E-409C-BE32-E72D297353CC}">
                <c16:uniqueId val="{00000035-8CC1-412D-867A-22B6BD02EE8D}"/>
              </c:ext>
            </c:extLst>
          </c:dPt>
          <c:dPt>
            <c:idx val="27"/>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37-8CC1-412D-867A-22B6BD02EE8D}"/>
              </c:ext>
            </c:extLst>
          </c:dPt>
          <c:dPt>
            <c:idx val="28"/>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39-8CC1-412D-867A-22B6BD02EE8D}"/>
              </c:ext>
            </c:extLst>
          </c:dPt>
          <c:dPt>
            <c:idx val="29"/>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3B-8CC1-412D-867A-22B6BD02EE8D}"/>
              </c:ext>
            </c:extLst>
          </c:dPt>
          <c:dPt>
            <c:idx val="3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3D-8CC1-412D-867A-22B6BD02EE8D}"/>
              </c:ext>
            </c:extLst>
          </c:dPt>
          <c:dPt>
            <c:idx val="31"/>
            <c:bubble3D val="0"/>
            <c:spPr>
              <a:solidFill>
                <a:schemeClr val="accent2">
                  <a:lumMod val="50000"/>
                </a:schemeClr>
              </a:solidFill>
              <a:ln w="19050">
                <a:solidFill>
                  <a:schemeClr val="lt1"/>
                </a:solidFill>
              </a:ln>
              <a:effectLst/>
            </c:spPr>
            <c:extLst>
              <c:ext xmlns:c16="http://schemas.microsoft.com/office/drawing/2014/chart" uri="{C3380CC4-5D6E-409C-BE32-E72D297353CC}">
                <c16:uniqueId val="{0000003F-8CC1-412D-867A-22B6BD02EE8D}"/>
              </c:ext>
            </c:extLst>
          </c:dPt>
          <c:dPt>
            <c:idx val="32"/>
            <c:bubble3D val="0"/>
            <c:spPr>
              <a:solidFill>
                <a:srgbClr val="0097A9"/>
              </a:solidFill>
              <a:ln w="19050">
                <a:solidFill>
                  <a:schemeClr val="lt1"/>
                </a:solidFill>
              </a:ln>
              <a:effectLst/>
            </c:spPr>
            <c:extLst>
              <c:ext xmlns:c16="http://schemas.microsoft.com/office/drawing/2014/chart" uri="{C3380CC4-5D6E-409C-BE32-E72D297353CC}">
                <c16:uniqueId val="{00000041-8CC1-412D-867A-22B6BD02EE8D}"/>
              </c:ext>
            </c:extLst>
          </c:dPt>
          <c:dPt>
            <c:idx val="33"/>
            <c:bubble3D val="0"/>
            <c:spPr>
              <a:solidFill>
                <a:srgbClr val="0076A8"/>
              </a:solidFill>
              <a:ln w="19050">
                <a:solidFill>
                  <a:schemeClr val="lt1"/>
                </a:solidFill>
              </a:ln>
              <a:effectLst/>
            </c:spPr>
            <c:extLst>
              <c:ext xmlns:c16="http://schemas.microsoft.com/office/drawing/2014/chart" uri="{C3380CC4-5D6E-409C-BE32-E72D297353CC}">
                <c16:uniqueId val="{00000043-8CC1-412D-867A-22B6BD02EE8D}"/>
              </c:ext>
            </c:extLst>
          </c:dPt>
          <c:dPt>
            <c:idx val="34"/>
            <c:bubble3D val="0"/>
            <c:spPr>
              <a:solidFill>
                <a:srgbClr val="009A44"/>
              </a:solidFill>
              <a:ln w="19050">
                <a:solidFill>
                  <a:schemeClr val="lt1"/>
                </a:solidFill>
              </a:ln>
              <a:effectLst/>
            </c:spPr>
            <c:extLst>
              <c:ext xmlns:c16="http://schemas.microsoft.com/office/drawing/2014/chart" uri="{C3380CC4-5D6E-409C-BE32-E72D297353CC}">
                <c16:uniqueId val="{00000045-8CC1-412D-867A-22B6BD02EE8D}"/>
              </c:ext>
            </c:extLst>
          </c:dPt>
          <c:dPt>
            <c:idx val="35"/>
            <c:bubble3D val="0"/>
            <c:spPr>
              <a:solidFill>
                <a:schemeClr val="accent6">
                  <a:lumMod val="50000"/>
                </a:schemeClr>
              </a:solidFill>
              <a:ln w="19050">
                <a:solidFill>
                  <a:schemeClr val="lt1"/>
                </a:solidFill>
              </a:ln>
              <a:effectLst/>
            </c:spPr>
            <c:extLst>
              <c:ext xmlns:c16="http://schemas.microsoft.com/office/drawing/2014/chart" uri="{C3380CC4-5D6E-409C-BE32-E72D297353CC}">
                <c16:uniqueId val="{00000047-8CC1-412D-867A-22B6BD02EE8D}"/>
              </c:ext>
            </c:extLst>
          </c:dPt>
          <c:dPt>
            <c:idx val="36"/>
            <c:bubble3D val="0"/>
            <c:spPr>
              <a:solidFill>
                <a:schemeClr val="accent1">
                  <a:lumMod val="70000"/>
                  <a:lumOff val="30000"/>
                </a:schemeClr>
              </a:solidFill>
              <a:ln w="19050">
                <a:solidFill>
                  <a:schemeClr val="lt1"/>
                </a:solidFill>
              </a:ln>
              <a:effectLst/>
            </c:spPr>
            <c:extLst>
              <c:ext xmlns:c16="http://schemas.microsoft.com/office/drawing/2014/chart" uri="{C3380CC4-5D6E-409C-BE32-E72D297353CC}">
                <c16:uniqueId val="{00000049-8CC1-412D-867A-22B6BD02EE8D}"/>
              </c:ext>
            </c:extLst>
          </c:dPt>
          <c:dPt>
            <c:idx val="37"/>
            <c:bubble3D val="0"/>
            <c:spPr>
              <a:solidFill>
                <a:schemeClr val="accent2">
                  <a:lumMod val="70000"/>
                  <a:lumOff val="30000"/>
                </a:schemeClr>
              </a:solidFill>
              <a:ln w="19050">
                <a:solidFill>
                  <a:schemeClr val="lt1"/>
                </a:solidFill>
              </a:ln>
              <a:effectLst/>
            </c:spPr>
            <c:extLst>
              <c:ext xmlns:c16="http://schemas.microsoft.com/office/drawing/2014/chart" uri="{C3380CC4-5D6E-409C-BE32-E72D297353CC}">
                <c16:uniqueId val="{0000004B-8CC1-412D-867A-22B6BD02EE8D}"/>
              </c:ext>
            </c:extLst>
          </c:dPt>
          <c:dPt>
            <c:idx val="38"/>
            <c:bubble3D val="0"/>
            <c:spPr>
              <a:solidFill>
                <a:schemeClr val="accent3">
                  <a:lumMod val="70000"/>
                  <a:lumOff val="30000"/>
                </a:schemeClr>
              </a:solidFill>
              <a:ln w="19050">
                <a:solidFill>
                  <a:schemeClr val="lt1"/>
                </a:solidFill>
              </a:ln>
              <a:effectLst/>
            </c:spPr>
            <c:extLst>
              <c:ext xmlns:c16="http://schemas.microsoft.com/office/drawing/2014/chart" uri="{C3380CC4-5D6E-409C-BE32-E72D297353CC}">
                <c16:uniqueId val="{0000004D-8CC1-412D-867A-22B6BD02EE8D}"/>
              </c:ext>
            </c:extLst>
          </c:dPt>
          <c:dPt>
            <c:idx val="39"/>
            <c:bubble3D val="0"/>
            <c:spPr>
              <a:solidFill>
                <a:schemeClr val="accent4">
                  <a:lumMod val="70000"/>
                  <a:lumOff val="30000"/>
                </a:schemeClr>
              </a:solidFill>
              <a:ln w="19050">
                <a:solidFill>
                  <a:schemeClr val="lt1"/>
                </a:solidFill>
              </a:ln>
              <a:effectLst/>
            </c:spPr>
            <c:extLst>
              <c:ext xmlns:c16="http://schemas.microsoft.com/office/drawing/2014/chart" uri="{C3380CC4-5D6E-409C-BE32-E72D297353CC}">
                <c16:uniqueId val="{0000004F-8CC1-412D-867A-22B6BD02EE8D}"/>
              </c:ext>
            </c:extLst>
          </c:dPt>
          <c:dPt>
            <c:idx val="40"/>
            <c:bubble3D val="0"/>
            <c:spPr>
              <a:solidFill>
                <a:srgbClr val="00A3E0"/>
              </a:solidFill>
              <a:ln w="19050">
                <a:solidFill>
                  <a:schemeClr val="lt1"/>
                </a:solidFill>
              </a:ln>
              <a:effectLst/>
            </c:spPr>
            <c:extLst>
              <c:ext xmlns:c16="http://schemas.microsoft.com/office/drawing/2014/chart" uri="{C3380CC4-5D6E-409C-BE32-E72D297353CC}">
                <c16:uniqueId val="{00000051-8CC1-412D-867A-22B6BD02EE8D}"/>
              </c:ext>
            </c:extLst>
          </c:dPt>
          <c:dPt>
            <c:idx val="41"/>
            <c:bubble3D val="0"/>
            <c:spPr>
              <a:solidFill>
                <a:schemeClr val="accent6">
                  <a:lumMod val="70000"/>
                  <a:lumOff val="30000"/>
                </a:schemeClr>
              </a:solidFill>
              <a:ln w="19050">
                <a:solidFill>
                  <a:schemeClr val="lt1"/>
                </a:solidFill>
              </a:ln>
              <a:effectLst/>
            </c:spPr>
            <c:extLst>
              <c:ext xmlns:c16="http://schemas.microsoft.com/office/drawing/2014/chart" uri="{C3380CC4-5D6E-409C-BE32-E72D297353CC}">
                <c16:uniqueId val="{00000053-8CC1-412D-867A-22B6BD02EE8D}"/>
              </c:ext>
            </c:extLst>
          </c:dPt>
          <c:dPt>
            <c:idx val="42"/>
            <c:bubble3D val="0"/>
            <c:spPr>
              <a:solidFill>
                <a:schemeClr val="accent1">
                  <a:lumMod val="70000"/>
                </a:schemeClr>
              </a:solidFill>
              <a:ln w="19050">
                <a:solidFill>
                  <a:schemeClr val="lt1"/>
                </a:solidFill>
              </a:ln>
              <a:effectLst/>
            </c:spPr>
            <c:extLst>
              <c:ext xmlns:c16="http://schemas.microsoft.com/office/drawing/2014/chart" uri="{C3380CC4-5D6E-409C-BE32-E72D297353CC}">
                <c16:uniqueId val="{00000055-8CC1-412D-867A-22B6BD02EE8D}"/>
              </c:ext>
            </c:extLst>
          </c:dPt>
          <c:dPt>
            <c:idx val="43"/>
            <c:bubble3D val="0"/>
            <c:spPr>
              <a:solidFill>
                <a:schemeClr val="accent2">
                  <a:lumMod val="70000"/>
                </a:schemeClr>
              </a:solidFill>
              <a:ln w="19050">
                <a:solidFill>
                  <a:schemeClr val="lt1"/>
                </a:solidFill>
              </a:ln>
              <a:effectLst/>
            </c:spPr>
            <c:extLst>
              <c:ext xmlns:c16="http://schemas.microsoft.com/office/drawing/2014/chart" uri="{C3380CC4-5D6E-409C-BE32-E72D297353CC}">
                <c16:uniqueId val="{00000057-8CC1-412D-867A-22B6BD02EE8D}"/>
              </c:ext>
            </c:extLst>
          </c:dPt>
          <c:dPt>
            <c:idx val="44"/>
            <c:bubble3D val="0"/>
            <c:spPr>
              <a:solidFill>
                <a:schemeClr val="accent1"/>
              </a:solidFill>
              <a:ln w="19050">
                <a:solidFill>
                  <a:schemeClr val="lt1"/>
                </a:solidFill>
              </a:ln>
              <a:effectLst/>
            </c:spPr>
            <c:extLst>
              <c:ext xmlns:c16="http://schemas.microsoft.com/office/drawing/2014/chart" uri="{C3380CC4-5D6E-409C-BE32-E72D297353CC}">
                <c16:uniqueId val="{00000059-8CC1-412D-867A-22B6BD02EE8D}"/>
              </c:ext>
            </c:extLst>
          </c:dPt>
          <c:dPt>
            <c:idx val="45"/>
            <c:bubble3D val="0"/>
            <c:spPr>
              <a:solidFill>
                <a:schemeClr val="accent4">
                  <a:lumMod val="70000"/>
                </a:schemeClr>
              </a:solidFill>
              <a:ln w="19050">
                <a:solidFill>
                  <a:schemeClr val="lt1"/>
                </a:solidFill>
              </a:ln>
              <a:effectLst/>
            </c:spPr>
            <c:extLst>
              <c:ext xmlns:c16="http://schemas.microsoft.com/office/drawing/2014/chart" uri="{C3380CC4-5D6E-409C-BE32-E72D297353CC}">
                <c16:uniqueId val="{0000005B-8CC1-412D-867A-22B6BD02EE8D}"/>
              </c:ext>
            </c:extLst>
          </c:dPt>
          <c:dPt>
            <c:idx val="46"/>
            <c:bubble3D val="0"/>
            <c:spPr>
              <a:solidFill>
                <a:schemeClr val="accent5">
                  <a:lumMod val="70000"/>
                </a:schemeClr>
              </a:solidFill>
              <a:ln w="19050">
                <a:solidFill>
                  <a:schemeClr val="lt1"/>
                </a:solidFill>
              </a:ln>
              <a:effectLst/>
            </c:spPr>
            <c:extLst>
              <c:ext xmlns:c16="http://schemas.microsoft.com/office/drawing/2014/chart" uri="{C3380CC4-5D6E-409C-BE32-E72D297353CC}">
                <c16:uniqueId val="{0000005D-8CC1-412D-867A-22B6BD02EE8D}"/>
              </c:ext>
            </c:extLst>
          </c:dPt>
          <c:dPt>
            <c:idx val="47"/>
            <c:bubble3D val="0"/>
            <c:spPr>
              <a:solidFill>
                <a:schemeClr val="accent6">
                  <a:lumMod val="70000"/>
                </a:schemeClr>
              </a:solidFill>
              <a:ln w="19050">
                <a:solidFill>
                  <a:schemeClr val="lt1"/>
                </a:solidFill>
              </a:ln>
              <a:effectLst/>
            </c:spPr>
            <c:extLst>
              <c:ext xmlns:c16="http://schemas.microsoft.com/office/drawing/2014/chart" uri="{C3380CC4-5D6E-409C-BE32-E72D297353CC}">
                <c16:uniqueId val="{0000005F-8CC1-412D-867A-22B6BD02EE8D}"/>
              </c:ext>
            </c:extLst>
          </c:dPt>
          <c:dPt>
            <c:idx val="48"/>
            <c:bubble3D val="0"/>
            <c:spPr>
              <a:solidFill>
                <a:schemeClr val="accent1">
                  <a:lumMod val="50000"/>
                  <a:lumOff val="50000"/>
                </a:schemeClr>
              </a:solidFill>
              <a:ln w="19050">
                <a:solidFill>
                  <a:schemeClr val="lt1"/>
                </a:solidFill>
              </a:ln>
              <a:effectLst/>
            </c:spPr>
            <c:extLst>
              <c:ext xmlns:c16="http://schemas.microsoft.com/office/drawing/2014/chart" uri="{C3380CC4-5D6E-409C-BE32-E72D297353CC}">
                <c16:uniqueId val="{00000061-8CC1-412D-867A-22B6BD02EE8D}"/>
              </c:ext>
            </c:extLst>
          </c:dPt>
          <c:dPt>
            <c:idx val="49"/>
            <c:bubble3D val="0"/>
            <c:spPr>
              <a:solidFill>
                <a:schemeClr val="accent2">
                  <a:lumMod val="50000"/>
                  <a:lumOff val="50000"/>
                </a:schemeClr>
              </a:solidFill>
              <a:ln w="19050">
                <a:solidFill>
                  <a:schemeClr val="lt1"/>
                </a:solidFill>
              </a:ln>
              <a:effectLst/>
            </c:spPr>
            <c:extLst>
              <c:ext xmlns:c16="http://schemas.microsoft.com/office/drawing/2014/chart" uri="{C3380CC4-5D6E-409C-BE32-E72D297353CC}">
                <c16:uniqueId val="{00000063-8CC1-412D-867A-22B6BD02EE8D}"/>
              </c:ext>
            </c:extLst>
          </c:dPt>
          <c:dPt>
            <c:idx val="50"/>
            <c:bubble3D val="0"/>
            <c:spPr>
              <a:solidFill>
                <a:schemeClr val="accent2"/>
              </a:solidFill>
              <a:ln w="19050">
                <a:solidFill>
                  <a:schemeClr val="lt1"/>
                </a:solidFill>
              </a:ln>
              <a:effectLst/>
            </c:spPr>
            <c:extLst>
              <c:ext xmlns:c16="http://schemas.microsoft.com/office/drawing/2014/chart" uri="{C3380CC4-5D6E-409C-BE32-E72D297353CC}">
                <c16:uniqueId val="{00000065-8CC1-412D-867A-22B6BD02EE8D}"/>
              </c:ext>
            </c:extLst>
          </c:dPt>
          <c:dPt>
            <c:idx val="51"/>
            <c:bubble3D val="0"/>
            <c:spPr>
              <a:solidFill>
                <a:schemeClr val="accent4">
                  <a:lumMod val="50000"/>
                  <a:lumOff val="50000"/>
                </a:schemeClr>
              </a:solidFill>
              <a:ln w="19050">
                <a:solidFill>
                  <a:schemeClr val="lt1"/>
                </a:solidFill>
              </a:ln>
              <a:effectLst/>
            </c:spPr>
            <c:extLst>
              <c:ext xmlns:c16="http://schemas.microsoft.com/office/drawing/2014/chart" uri="{C3380CC4-5D6E-409C-BE32-E72D297353CC}">
                <c16:uniqueId val="{00000067-8CC1-412D-867A-22B6BD02EE8D}"/>
              </c:ext>
            </c:extLst>
          </c:dPt>
          <c:dPt>
            <c:idx val="52"/>
            <c:bubble3D val="0"/>
            <c:spPr>
              <a:solidFill>
                <a:schemeClr val="accent5">
                  <a:lumMod val="50000"/>
                  <a:lumOff val="50000"/>
                </a:schemeClr>
              </a:solidFill>
              <a:ln w="19050">
                <a:solidFill>
                  <a:schemeClr val="lt1"/>
                </a:solidFill>
              </a:ln>
              <a:effectLst/>
            </c:spPr>
            <c:extLst>
              <c:ext xmlns:c16="http://schemas.microsoft.com/office/drawing/2014/chart" uri="{C3380CC4-5D6E-409C-BE32-E72D297353CC}">
                <c16:uniqueId val="{00000069-8CC1-412D-867A-22B6BD02EE8D}"/>
              </c:ext>
            </c:extLst>
          </c:dPt>
          <c:dLbls>
            <c:dLbl>
              <c:idx val="1"/>
              <c:layout>
                <c:manualLayout>
                  <c:x val="-5.2991391889145902E-3"/>
                  <c:y val="-1.7476219830757404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CC1-412D-867A-22B6BD02EE8D}"/>
                </c:ext>
              </c:extLst>
            </c:dLbl>
            <c:dLbl>
              <c:idx val="3"/>
              <c:layout>
                <c:manualLayout>
                  <c:x val="9.1851745941186225E-2"/>
                  <c:y val="1.525214986258051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CC1-412D-867A-22B6BD02EE8D}"/>
                </c:ext>
              </c:extLst>
            </c:dLbl>
            <c:dLbl>
              <c:idx val="6"/>
              <c:layout>
                <c:manualLayout>
                  <c:x val="-2.2962936485296556E-2"/>
                  <c:y val="-1.525214986258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8CC1-412D-867A-22B6BD02EE8D}"/>
                </c:ext>
              </c:extLst>
            </c:dLbl>
            <c:dLbl>
              <c:idx val="7"/>
              <c:layout>
                <c:manualLayout>
                  <c:x val="7.0655189185527866E-3"/>
                  <c:y val="-1.525214986258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8CC1-412D-867A-22B6BD02EE8D}"/>
                </c:ext>
              </c:extLst>
            </c:dLbl>
            <c:dLbl>
              <c:idx val="8"/>
              <c:layout>
                <c:manualLayout>
                  <c:x val="4.4159493240954792E-2"/>
                  <c:y val="-1.525214986258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8CC1-412D-867A-22B6BD02EE8D}"/>
                </c:ext>
              </c:extLst>
            </c:dLbl>
            <c:dLbl>
              <c:idx val="34"/>
              <c:layout>
                <c:manualLayout>
                  <c:x val="4.2393113511316721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45-8CC1-412D-867A-22B6BD02EE8D}"/>
                </c:ext>
              </c:extLst>
            </c:dLbl>
            <c:dLbl>
              <c:idx val="36"/>
              <c:layout>
                <c:manualLayout>
                  <c:x val="4.0626733781678526E-2"/>
                  <c:y val="0"/>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3.6026914063678965E-2"/>
                      <c:h val="0.13887803023888831"/>
                    </c:manualLayout>
                  </c15:layout>
                </c:ext>
                <c:ext xmlns:c16="http://schemas.microsoft.com/office/drawing/2014/chart" uri="{C3380CC4-5D6E-409C-BE32-E72D297353CC}">
                  <c16:uniqueId val="{00000049-8CC1-412D-867A-22B6BD02EE8D}"/>
                </c:ext>
              </c:extLst>
            </c:dLbl>
            <c:dLbl>
              <c:idx val="38"/>
              <c:layout>
                <c:manualLayout>
                  <c:x val="7.0655189185527866E-3"/>
                  <c:y val="-1.5011958526161941E-7"/>
                </c:manualLayout>
              </c:layout>
              <c:spPr>
                <a:xfrm>
                  <a:off x="2905431" y="2855420"/>
                  <a:ext cx="353365" cy="475257"/>
                </a:xfrm>
                <a:solidFill>
                  <a:sysClr val="window" lastClr="FFFFFF"/>
                </a:solidFill>
                <a:ln>
                  <a:noFill/>
                </a:ln>
                <a:effectLst/>
              </c:spPr>
              <c:txPr>
                <a:bodyPr rot="0" spcFirstLastPara="1" vertOverflow="clip" horzOverflow="clip" vert="horz" wrap="square" lIns="36576" tIns="18288" rIns="36576" bIns="18288" anchor="ctr" anchorCtr="1">
                  <a:spAutoFit/>
                </a:bodyPr>
                <a:lstStyle/>
                <a:p>
                  <a:pPr>
                    <a:defRPr sz="1400" b="0" i="0" u="none" strike="noStrike" kern="1200" baseline="0">
                      <a:solidFill>
                        <a:schemeClr val="tx1"/>
                      </a:solidFill>
                      <a:latin typeface="+mn-lt"/>
                      <a:ea typeface="+mn-ea"/>
                      <a:cs typeface="+mn-cs"/>
                    </a:defRPr>
                  </a:pPr>
                  <a:endParaRPr lang="cs-CZ"/>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36539"/>
                        <a:gd name="adj2" fmla="val -61797"/>
                      </a:avLst>
                    </a:prstGeom>
                    <a:noFill/>
                    <a:ln>
                      <a:noFill/>
                    </a:ln>
                  </c15:spPr>
                  <c15:layout>
                    <c:manualLayout>
                      <c:w val="4.9147777414456806E-2"/>
                      <c:h val="0.14269106770453341"/>
                    </c:manualLayout>
                  </c15:layout>
                </c:ext>
                <c:ext xmlns:c16="http://schemas.microsoft.com/office/drawing/2014/chart" uri="{C3380CC4-5D6E-409C-BE32-E72D297353CC}">
                  <c16:uniqueId val="{0000004D-8CC1-412D-867A-22B6BD02EE8D}"/>
                </c:ext>
              </c:extLst>
            </c:dLbl>
            <c:dLbl>
              <c:idx val="39"/>
              <c:layout>
                <c:manualLayout>
                  <c:x val="-3.1794835133487541E-2"/>
                  <c:y val="0"/>
                </c:manualLayout>
              </c:layout>
              <c:spPr>
                <a:solidFill>
                  <a:sysClr val="window" lastClr="FFFFFF"/>
                </a:solidFill>
                <a:ln>
                  <a:noFill/>
                </a:ln>
                <a:effectLst/>
              </c:spPr>
              <c:txPr>
                <a:bodyPr rot="0" spcFirstLastPara="1" vertOverflow="clip" horzOverflow="clip" vert="horz" wrap="square" lIns="36576" tIns="18288" rIns="36576" bIns="18288" anchor="ctr" anchorCtr="1">
                  <a:spAutoFit/>
                </a:bodyPr>
                <a:lstStyle/>
                <a:p>
                  <a:pPr>
                    <a:defRPr sz="1400" b="0" i="0" u="none" strike="noStrike" kern="1200" baseline="0">
                      <a:solidFill>
                        <a:schemeClr val="tx1"/>
                      </a:solidFill>
                      <a:latin typeface="+mn-lt"/>
                      <a:ea typeface="+mn-ea"/>
                      <a:cs typeface="+mn-cs"/>
                    </a:defRPr>
                  </a:pPr>
                  <a:endParaRPr lang="cs-CZ"/>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59348"/>
                        <a:gd name="adj2" fmla="val -76598"/>
                      </a:avLst>
                    </a:prstGeom>
                    <a:noFill/>
                    <a:ln>
                      <a:noFill/>
                    </a:ln>
                  </c15:spPr>
                </c:ext>
                <c:ext xmlns:c16="http://schemas.microsoft.com/office/drawing/2014/chart" uri="{C3380CC4-5D6E-409C-BE32-E72D297353CC}">
                  <c16:uniqueId val="{0000004F-8CC1-412D-867A-22B6BD02EE8D}"/>
                </c:ext>
              </c:extLst>
            </c:dLbl>
            <c:dLbl>
              <c:idx val="50"/>
              <c:layout>
                <c:manualLayout>
                  <c:x val="-1.059827837782918E-2"/>
                  <c:y val="-1.7476219830757404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65-8CC1-412D-867A-22B6BD02EE8D}"/>
                </c:ext>
              </c:extLst>
            </c:dLbl>
            <c:dLbl>
              <c:idx val="52"/>
              <c:layout>
                <c:manualLayout>
                  <c:x val="-3.886035405204033E-2"/>
                  <c:y val="3.813037465645115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69-8CC1-412D-867A-22B6BD02EE8D}"/>
                </c:ext>
              </c:extLst>
            </c:dLbl>
            <c:spPr>
              <a:solidFill>
                <a:sysClr val="window" lastClr="FFFFFF"/>
              </a:solidFill>
              <a:ln>
                <a:noFill/>
              </a:ln>
              <a:effectLst/>
            </c:spPr>
            <c:txPr>
              <a:bodyPr rot="0" spcFirstLastPara="1" vertOverflow="clip" horzOverflow="clip" vert="horz" wrap="square" lIns="36576" tIns="18288" rIns="36576" bIns="18288" anchor="ctr" anchorCtr="1">
                <a:spAutoFit/>
              </a:bodyPr>
              <a:lstStyle/>
              <a:p>
                <a:pPr>
                  <a:defRPr sz="1400" b="0" i="0" u="none" strike="noStrike" kern="1200" baseline="0">
                    <a:solidFill>
                      <a:schemeClr val="tx1"/>
                    </a:solidFill>
                    <a:latin typeface="+mn-lt"/>
                    <a:ea typeface="+mn-ea"/>
                    <a:cs typeface="+mn-cs"/>
                  </a:defRPr>
                </a:pPr>
                <a:endParaRPr lang="cs-CZ"/>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ropa!$C$17:$C$69</c:f>
              <c:strCache>
                <c:ptCount val="53"/>
                <c:pt idx="0">
                  <c:v>AT</c:v>
                </c:pt>
                <c:pt idx="1">
                  <c:v>AU</c:v>
                </c:pt>
                <c:pt idx="2">
                  <c:v>AZ</c:v>
                </c:pt>
                <c:pt idx="3">
                  <c:v>BA</c:v>
                </c:pt>
                <c:pt idx="4">
                  <c:v>BE</c:v>
                </c:pt>
                <c:pt idx="5">
                  <c:v>BG</c:v>
                </c:pt>
                <c:pt idx="6">
                  <c:v>CA</c:v>
                </c:pt>
                <c:pt idx="7">
                  <c:v>CN</c:v>
                </c:pt>
                <c:pt idx="8">
                  <c:v>CY</c:v>
                </c:pt>
                <c:pt idx="9">
                  <c:v>DE</c:v>
                </c:pt>
                <c:pt idx="10">
                  <c:v>DK</c:v>
                </c:pt>
                <c:pt idx="11">
                  <c:v>ES</c:v>
                </c:pt>
                <c:pt idx="12">
                  <c:v>FI</c:v>
                </c:pt>
                <c:pt idx="13">
                  <c:v>FR</c:v>
                </c:pt>
                <c:pt idx="14">
                  <c:v>GB</c:v>
                </c:pt>
                <c:pt idx="15">
                  <c:v>GM</c:v>
                </c:pt>
                <c:pt idx="16">
                  <c:v>GR</c:v>
                </c:pt>
                <c:pt idx="17">
                  <c:v>HU</c:v>
                </c:pt>
                <c:pt idx="18">
                  <c:v>CH</c:v>
                </c:pt>
                <c:pt idx="19">
                  <c:v>ID</c:v>
                </c:pt>
                <c:pt idx="20">
                  <c:v>IL</c:v>
                </c:pt>
                <c:pt idx="21">
                  <c:v>IN</c:v>
                </c:pt>
                <c:pt idx="22">
                  <c:v>IS</c:v>
                </c:pt>
                <c:pt idx="23">
                  <c:v>IT</c:v>
                </c:pt>
                <c:pt idx="24">
                  <c:v>JP</c:v>
                </c:pt>
                <c:pt idx="25">
                  <c:v>KR</c:v>
                </c:pt>
                <c:pt idx="26">
                  <c:v>KZ</c:v>
                </c:pt>
                <c:pt idx="27">
                  <c:v>LT</c:v>
                </c:pt>
                <c:pt idx="28">
                  <c:v>LU</c:v>
                </c:pt>
                <c:pt idx="29">
                  <c:v>LV</c:v>
                </c:pt>
                <c:pt idx="30">
                  <c:v>MX</c:v>
                </c:pt>
                <c:pt idx="31">
                  <c:v>NI</c:v>
                </c:pt>
                <c:pt idx="32">
                  <c:v>NL</c:v>
                </c:pt>
                <c:pt idx="33">
                  <c:v>NO</c:v>
                </c:pt>
                <c:pt idx="34">
                  <c:v>PL</c:v>
                </c:pt>
                <c:pt idx="35">
                  <c:v>QA</c:v>
                </c:pt>
                <c:pt idx="36">
                  <c:v>QU</c:v>
                </c:pt>
                <c:pt idx="37">
                  <c:v>QV</c:v>
                </c:pt>
                <c:pt idx="38">
                  <c:v>QW</c:v>
                </c:pt>
                <c:pt idx="39">
                  <c:v>RO</c:v>
                </c:pt>
                <c:pt idx="40">
                  <c:v>RU</c:v>
                </c:pt>
                <c:pt idx="41">
                  <c:v>SA</c:v>
                </c:pt>
                <c:pt idx="42">
                  <c:v>SE</c:v>
                </c:pt>
                <c:pt idx="43">
                  <c:v>SG</c:v>
                </c:pt>
                <c:pt idx="44">
                  <c:v>SK</c:v>
                </c:pt>
                <c:pt idx="45">
                  <c:v>SL</c:v>
                </c:pt>
                <c:pt idx="46">
                  <c:v>TH</c:v>
                </c:pt>
                <c:pt idx="47">
                  <c:v>TR</c:v>
                </c:pt>
                <c:pt idx="48">
                  <c:v>TW</c:v>
                </c:pt>
                <c:pt idx="49">
                  <c:v>UA</c:v>
                </c:pt>
                <c:pt idx="50">
                  <c:v>US</c:v>
                </c:pt>
                <c:pt idx="51">
                  <c:v>XS</c:v>
                </c:pt>
                <c:pt idx="52">
                  <c:v>ZA</c:v>
                </c:pt>
              </c:strCache>
            </c:strRef>
          </c:cat>
          <c:val>
            <c:numRef>
              <c:f>ropa!$F$17:$F$69</c:f>
              <c:numCache>
                <c:formatCode>##\ ###\ ###\ ###\ ##0</c:formatCode>
                <c:ptCount val="53"/>
                <c:pt idx="0">
                  <c:v>400520</c:v>
                </c:pt>
                <c:pt idx="1">
                  <c:v>0</c:v>
                </c:pt>
                <c:pt idx="2">
                  <c:v>598488</c:v>
                </c:pt>
                <c:pt idx="3">
                  <c:v>1</c:v>
                </c:pt>
                <c:pt idx="4">
                  <c:v>45887</c:v>
                </c:pt>
                <c:pt idx="5">
                  <c:v>391</c:v>
                </c:pt>
                <c:pt idx="6">
                  <c:v>6502</c:v>
                </c:pt>
                <c:pt idx="7">
                  <c:v>28095</c:v>
                </c:pt>
                <c:pt idx="8">
                  <c:v>876</c:v>
                </c:pt>
                <c:pt idx="9">
                  <c:v>3051460</c:v>
                </c:pt>
                <c:pt idx="10">
                  <c:v>3303</c:v>
                </c:pt>
                <c:pt idx="11">
                  <c:v>7109</c:v>
                </c:pt>
                <c:pt idx="12">
                  <c:v>4871</c:v>
                </c:pt>
                <c:pt idx="13">
                  <c:v>24349</c:v>
                </c:pt>
                <c:pt idx="14">
                  <c:v>6336</c:v>
                </c:pt>
                <c:pt idx="15">
                  <c:v>35</c:v>
                </c:pt>
                <c:pt idx="16">
                  <c:v>40</c:v>
                </c:pt>
                <c:pt idx="17">
                  <c:v>87795</c:v>
                </c:pt>
                <c:pt idx="18">
                  <c:v>3482</c:v>
                </c:pt>
                <c:pt idx="19">
                  <c:v>51227</c:v>
                </c:pt>
                <c:pt idx="20">
                  <c:v>493</c:v>
                </c:pt>
                <c:pt idx="21">
                  <c:v>70</c:v>
                </c:pt>
                <c:pt idx="22">
                  <c:v>2</c:v>
                </c:pt>
                <c:pt idx="23">
                  <c:v>25239</c:v>
                </c:pt>
                <c:pt idx="24">
                  <c:v>2674</c:v>
                </c:pt>
                <c:pt idx="25">
                  <c:v>3461</c:v>
                </c:pt>
                <c:pt idx="26">
                  <c:v>1481201</c:v>
                </c:pt>
                <c:pt idx="27">
                  <c:v>2534</c:v>
                </c:pt>
                <c:pt idx="28">
                  <c:v>0</c:v>
                </c:pt>
                <c:pt idx="29">
                  <c:v>987</c:v>
                </c:pt>
                <c:pt idx="30">
                  <c:v>4</c:v>
                </c:pt>
                <c:pt idx="31">
                  <c:v>0</c:v>
                </c:pt>
                <c:pt idx="32">
                  <c:v>134827</c:v>
                </c:pt>
                <c:pt idx="33">
                  <c:v>1164963</c:v>
                </c:pt>
                <c:pt idx="34">
                  <c:v>588392</c:v>
                </c:pt>
                <c:pt idx="35">
                  <c:v>551</c:v>
                </c:pt>
                <c:pt idx="36">
                  <c:v>29</c:v>
                </c:pt>
                <c:pt idx="37">
                  <c:v>5021</c:v>
                </c:pt>
                <c:pt idx="38">
                  <c:v>8</c:v>
                </c:pt>
                <c:pt idx="39">
                  <c:v>53</c:v>
                </c:pt>
                <c:pt idx="40">
                  <c:v>3643386</c:v>
                </c:pt>
                <c:pt idx="41">
                  <c:v>35</c:v>
                </c:pt>
                <c:pt idx="42">
                  <c:v>7227</c:v>
                </c:pt>
                <c:pt idx="43">
                  <c:v>5</c:v>
                </c:pt>
                <c:pt idx="44">
                  <c:v>1456272</c:v>
                </c:pt>
                <c:pt idx="45">
                  <c:v>52</c:v>
                </c:pt>
                <c:pt idx="46">
                  <c:v>32</c:v>
                </c:pt>
                <c:pt idx="47">
                  <c:v>64</c:v>
                </c:pt>
                <c:pt idx="48">
                  <c:v>137</c:v>
                </c:pt>
                <c:pt idx="49">
                  <c:v>57101</c:v>
                </c:pt>
                <c:pt idx="50">
                  <c:v>1342916</c:v>
                </c:pt>
                <c:pt idx="51">
                  <c:v>1205</c:v>
                </c:pt>
                <c:pt idx="52">
                  <c:v>0</c:v>
                </c:pt>
              </c:numCache>
            </c:numRef>
          </c:val>
          <c:extLst>
            <c:ext xmlns:c16="http://schemas.microsoft.com/office/drawing/2014/chart" uri="{C3380CC4-5D6E-409C-BE32-E72D297353CC}">
              <c16:uniqueId val="{0000006A-8CC1-412D-867A-22B6BD02EE8D}"/>
            </c:ext>
          </c:extLst>
        </c:ser>
        <c:dLbls>
          <c:showLegendKey val="0"/>
          <c:showVal val="0"/>
          <c:showCatName val="0"/>
          <c:showSerName val="0"/>
          <c:showPercent val="0"/>
          <c:showBubbleSize val="0"/>
          <c:showLeaderLines val="0"/>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tx1"/>
          </a:solidFill>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solidFill>
                <a:latin typeface="+mn-lt"/>
                <a:ea typeface="+mn-ea"/>
                <a:cs typeface="+mn-cs"/>
              </a:defRPr>
            </a:pPr>
            <a:r>
              <a:rPr lang="cs-CZ" sz="1400" b="1" spc="300" dirty="0"/>
              <a:t>UCHAZEČI O ZAMĚSTNÁNÍ</a:t>
            </a:r>
            <a:r>
              <a:rPr lang="en-US" sz="1400" b="1" spc="300" dirty="0"/>
              <a:t> X </a:t>
            </a:r>
            <a:r>
              <a:rPr lang="cs-CZ" sz="1400" b="1" spc="300" dirty="0"/>
              <a:t>VOLNÁ PRACOVNÍ MÍSTA</a:t>
            </a:r>
            <a:endParaRPr lang="en-US" sz="1400" b="1" spc="300" dirty="0"/>
          </a:p>
        </c:rich>
      </c:tx>
      <c:layout>
        <c:manualLayout>
          <c:xMode val="edge"/>
          <c:yMode val="edge"/>
          <c:x val="0.11525840921583494"/>
          <c:y val="8.0190740305760341E-3"/>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2290048118985127"/>
          <c:y val="0.15403703703703703"/>
          <c:w val="0.84654396325459313"/>
          <c:h val="0.72879925925925915"/>
        </c:manualLayout>
      </c:layout>
      <c:lineChart>
        <c:grouping val="standard"/>
        <c:varyColors val="0"/>
        <c:ser>
          <c:idx val="0"/>
          <c:order val="0"/>
          <c:tx>
            <c:v>uchazeči o zaměstnání</c:v>
          </c:tx>
          <c:spPr>
            <a:ln w="28575" cap="rnd">
              <a:solidFill>
                <a:srgbClr val="00A3E0"/>
              </a:solidFill>
              <a:round/>
            </a:ln>
            <a:effectLst/>
          </c:spPr>
          <c:marker>
            <c:symbol val="none"/>
          </c:marker>
          <c:cat>
            <c:numRef>
              <c:f>'Labour market'!$A$210:$A$426</c:f>
              <c:numCache>
                <c:formatCode>mm\/\y\y</c:formatCode>
                <c:ptCount val="217"/>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pt idx="123">
                  <c:v>42095</c:v>
                </c:pt>
                <c:pt idx="124">
                  <c:v>42125</c:v>
                </c:pt>
                <c:pt idx="125">
                  <c:v>42156</c:v>
                </c:pt>
                <c:pt idx="126">
                  <c:v>42186</c:v>
                </c:pt>
                <c:pt idx="127">
                  <c:v>42217</c:v>
                </c:pt>
                <c:pt idx="128">
                  <c:v>42248</c:v>
                </c:pt>
                <c:pt idx="129">
                  <c:v>42278</c:v>
                </c:pt>
                <c:pt idx="130">
                  <c:v>42309</c:v>
                </c:pt>
                <c:pt idx="131">
                  <c:v>42339</c:v>
                </c:pt>
                <c:pt idx="132">
                  <c:v>42370</c:v>
                </c:pt>
                <c:pt idx="133">
                  <c:v>42401</c:v>
                </c:pt>
                <c:pt idx="134">
                  <c:v>42430</c:v>
                </c:pt>
                <c:pt idx="135">
                  <c:v>42461</c:v>
                </c:pt>
                <c:pt idx="136">
                  <c:v>42491</c:v>
                </c:pt>
                <c:pt idx="137">
                  <c:v>42522</c:v>
                </c:pt>
                <c:pt idx="138">
                  <c:v>42552</c:v>
                </c:pt>
                <c:pt idx="139">
                  <c:v>42583</c:v>
                </c:pt>
                <c:pt idx="140">
                  <c:v>42614</c:v>
                </c:pt>
                <c:pt idx="141">
                  <c:v>42644</c:v>
                </c:pt>
                <c:pt idx="142">
                  <c:v>42675</c:v>
                </c:pt>
                <c:pt idx="143">
                  <c:v>42705</c:v>
                </c:pt>
                <c:pt idx="144">
                  <c:v>42736</c:v>
                </c:pt>
                <c:pt idx="145">
                  <c:v>42767</c:v>
                </c:pt>
                <c:pt idx="146">
                  <c:v>42795</c:v>
                </c:pt>
                <c:pt idx="147">
                  <c:v>42826</c:v>
                </c:pt>
                <c:pt idx="148">
                  <c:v>42856</c:v>
                </c:pt>
                <c:pt idx="149">
                  <c:v>42887</c:v>
                </c:pt>
                <c:pt idx="150">
                  <c:v>42917</c:v>
                </c:pt>
                <c:pt idx="151">
                  <c:v>42948</c:v>
                </c:pt>
                <c:pt idx="152">
                  <c:v>42979</c:v>
                </c:pt>
                <c:pt idx="153">
                  <c:v>43009</c:v>
                </c:pt>
                <c:pt idx="154">
                  <c:v>43040</c:v>
                </c:pt>
                <c:pt idx="155">
                  <c:v>43070</c:v>
                </c:pt>
                <c:pt idx="156">
                  <c:v>43101</c:v>
                </c:pt>
                <c:pt idx="157">
                  <c:v>43132</c:v>
                </c:pt>
                <c:pt idx="158">
                  <c:v>43160</c:v>
                </c:pt>
                <c:pt idx="159">
                  <c:v>43191</c:v>
                </c:pt>
                <c:pt idx="160">
                  <c:v>43221</c:v>
                </c:pt>
                <c:pt idx="161">
                  <c:v>43252</c:v>
                </c:pt>
                <c:pt idx="162">
                  <c:v>43282</c:v>
                </c:pt>
                <c:pt idx="163">
                  <c:v>43313</c:v>
                </c:pt>
                <c:pt idx="164">
                  <c:v>43344</c:v>
                </c:pt>
                <c:pt idx="165">
                  <c:v>43374</c:v>
                </c:pt>
                <c:pt idx="166">
                  <c:v>43405</c:v>
                </c:pt>
                <c:pt idx="167">
                  <c:v>43435</c:v>
                </c:pt>
                <c:pt idx="168">
                  <c:v>43466</c:v>
                </c:pt>
                <c:pt idx="169">
                  <c:v>43497</c:v>
                </c:pt>
                <c:pt idx="170">
                  <c:v>43525</c:v>
                </c:pt>
                <c:pt idx="171">
                  <c:v>43556</c:v>
                </c:pt>
                <c:pt idx="172">
                  <c:v>43586</c:v>
                </c:pt>
                <c:pt idx="173">
                  <c:v>43617</c:v>
                </c:pt>
                <c:pt idx="174">
                  <c:v>43647</c:v>
                </c:pt>
                <c:pt idx="175">
                  <c:v>43678</c:v>
                </c:pt>
                <c:pt idx="176">
                  <c:v>43709</c:v>
                </c:pt>
                <c:pt idx="177">
                  <c:v>43739</c:v>
                </c:pt>
                <c:pt idx="178">
                  <c:v>43770</c:v>
                </c:pt>
                <c:pt idx="179">
                  <c:v>43800</c:v>
                </c:pt>
                <c:pt idx="180">
                  <c:v>43831</c:v>
                </c:pt>
                <c:pt idx="181">
                  <c:v>43862</c:v>
                </c:pt>
                <c:pt idx="182">
                  <c:v>43891</c:v>
                </c:pt>
                <c:pt idx="183">
                  <c:v>43922</c:v>
                </c:pt>
                <c:pt idx="184">
                  <c:v>43952</c:v>
                </c:pt>
                <c:pt idx="185">
                  <c:v>43983</c:v>
                </c:pt>
                <c:pt idx="186">
                  <c:v>44013</c:v>
                </c:pt>
                <c:pt idx="187">
                  <c:v>44044</c:v>
                </c:pt>
                <c:pt idx="188">
                  <c:v>44075</c:v>
                </c:pt>
                <c:pt idx="189">
                  <c:v>44105</c:v>
                </c:pt>
                <c:pt idx="190">
                  <c:v>44136</c:v>
                </c:pt>
                <c:pt idx="191">
                  <c:v>44166</c:v>
                </c:pt>
                <c:pt idx="192">
                  <c:v>44197</c:v>
                </c:pt>
                <c:pt idx="193">
                  <c:v>44228</c:v>
                </c:pt>
                <c:pt idx="194">
                  <c:v>44256</c:v>
                </c:pt>
                <c:pt idx="195">
                  <c:v>44287</c:v>
                </c:pt>
                <c:pt idx="196">
                  <c:v>44317</c:v>
                </c:pt>
                <c:pt idx="197">
                  <c:v>44348</c:v>
                </c:pt>
                <c:pt idx="198">
                  <c:v>44378</c:v>
                </c:pt>
                <c:pt idx="199">
                  <c:v>44409</c:v>
                </c:pt>
                <c:pt idx="200">
                  <c:v>44440</c:v>
                </c:pt>
                <c:pt idx="201">
                  <c:v>44470</c:v>
                </c:pt>
                <c:pt idx="202">
                  <c:v>44501</c:v>
                </c:pt>
                <c:pt idx="203">
                  <c:v>44531</c:v>
                </c:pt>
                <c:pt idx="204">
                  <c:v>44562</c:v>
                </c:pt>
                <c:pt idx="205">
                  <c:v>44593</c:v>
                </c:pt>
                <c:pt idx="206">
                  <c:v>44621</c:v>
                </c:pt>
                <c:pt idx="207">
                  <c:v>44652</c:v>
                </c:pt>
                <c:pt idx="208">
                  <c:v>44682</c:v>
                </c:pt>
                <c:pt idx="209">
                  <c:v>44713</c:v>
                </c:pt>
                <c:pt idx="210">
                  <c:v>44743</c:v>
                </c:pt>
                <c:pt idx="211">
                  <c:v>44774</c:v>
                </c:pt>
                <c:pt idx="212">
                  <c:v>44805</c:v>
                </c:pt>
                <c:pt idx="213">
                  <c:v>44835</c:v>
                </c:pt>
                <c:pt idx="214">
                  <c:v>44866</c:v>
                </c:pt>
                <c:pt idx="215">
                  <c:v>44896</c:v>
                </c:pt>
                <c:pt idx="216">
                  <c:v>44927</c:v>
                </c:pt>
              </c:numCache>
            </c:numRef>
          </c:cat>
          <c:val>
            <c:numRef>
              <c:f>'Labour market'!$KL$210:$KL$426</c:f>
              <c:numCache>
                <c:formatCode>#,##0</c:formatCode>
                <c:ptCount val="217"/>
                <c:pt idx="0">
                  <c:v>496270.56860763655</c:v>
                </c:pt>
                <c:pt idx="1">
                  <c:v>491273.50818931649</c:v>
                </c:pt>
                <c:pt idx="2">
                  <c:v>487480.58422412846</c:v>
                </c:pt>
                <c:pt idx="3">
                  <c:v>484256.80124697182</c:v>
                </c:pt>
                <c:pt idx="4">
                  <c:v>482352.58798277623</c:v>
                </c:pt>
                <c:pt idx="5">
                  <c:v>482252.19381008443</c:v>
                </c:pt>
                <c:pt idx="6">
                  <c:v>480809.57411382382</c:v>
                </c:pt>
                <c:pt idx="7">
                  <c:v>480184.65935999859</c:v>
                </c:pt>
                <c:pt idx="8">
                  <c:v>478250.29414448718</c:v>
                </c:pt>
                <c:pt idx="9">
                  <c:v>476046.6167638459</c:v>
                </c:pt>
                <c:pt idx="10">
                  <c:v>474392.28333366319</c:v>
                </c:pt>
                <c:pt idx="11">
                  <c:v>471830.7221352816</c:v>
                </c:pt>
                <c:pt idx="12">
                  <c:v>468564.55157293717</c:v>
                </c:pt>
                <c:pt idx="13">
                  <c:v>466522.88008355605</c:v>
                </c:pt>
                <c:pt idx="14">
                  <c:v>461598.39141795121</c:v>
                </c:pt>
                <c:pt idx="15">
                  <c:v>458529.50701165007</c:v>
                </c:pt>
                <c:pt idx="16">
                  <c:v>449739.07794063026</c:v>
                </c:pt>
                <c:pt idx="17">
                  <c:v>442323.46794589807</c:v>
                </c:pt>
                <c:pt idx="18">
                  <c:v>438255.67044259032</c:v>
                </c:pt>
                <c:pt idx="19">
                  <c:v>434805.13808158145</c:v>
                </c:pt>
                <c:pt idx="20">
                  <c:v>431697.17246537888</c:v>
                </c:pt>
                <c:pt idx="21">
                  <c:v>425690.89485712198</c:v>
                </c:pt>
                <c:pt idx="22">
                  <c:v>419228.51117724803</c:v>
                </c:pt>
                <c:pt idx="23">
                  <c:v>412993.80266142258</c:v>
                </c:pt>
                <c:pt idx="24">
                  <c:v>405712.24158112594</c:v>
                </c:pt>
                <c:pt idx="25">
                  <c:v>395476.77705242159</c:v>
                </c:pt>
                <c:pt idx="26">
                  <c:v>379169.09334939363</c:v>
                </c:pt>
                <c:pt idx="27">
                  <c:v>375393.83768360451</c:v>
                </c:pt>
                <c:pt idx="28">
                  <c:v>369175.58333478973</c:v>
                </c:pt>
                <c:pt idx="29">
                  <c:v>364596.94100979617</c:v>
                </c:pt>
                <c:pt idx="30">
                  <c:v>358555.33220991452</c:v>
                </c:pt>
                <c:pt idx="31">
                  <c:v>353099.56196548621</c:v>
                </c:pt>
                <c:pt idx="32">
                  <c:v>347277.35549903515</c:v>
                </c:pt>
                <c:pt idx="33">
                  <c:v>340584.55513227638</c:v>
                </c:pt>
                <c:pt idx="34">
                  <c:v>333982.88390913408</c:v>
                </c:pt>
                <c:pt idx="35">
                  <c:v>324617.02793203085</c:v>
                </c:pt>
                <c:pt idx="36">
                  <c:v>310925.62470900826</c:v>
                </c:pt>
                <c:pt idx="37">
                  <c:v>300444.38531025528</c:v>
                </c:pt>
                <c:pt idx="38">
                  <c:v>288395.81123281567</c:v>
                </c:pt>
                <c:pt idx="39">
                  <c:v>292374.94290721562</c:v>
                </c:pt>
                <c:pt idx="40">
                  <c:v>294169.11041138018</c:v>
                </c:pt>
                <c:pt idx="41">
                  <c:v>296551.22396135639</c:v>
                </c:pt>
                <c:pt idx="42">
                  <c:v>299438.88732210174</c:v>
                </c:pt>
                <c:pt idx="43">
                  <c:v>303255.25528203452</c:v>
                </c:pt>
                <c:pt idx="44">
                  <c:v>308173.14323522453</c:v>
                </c:pt>
                <c:pt idx="45">
                  <c:v>315251.53579642734</c:v>
                </c:pt>
                <c:pt idx="46">
                  <c:v>323361.46143038885</c:v>
                </c:pt>
                <c:pt idx="47">
                  <c:v>328232.49735878967</c:v>
                </c:pt>
                <c:pt idx="48">
                  <c:v>352124.44079630566</c:v>
                </c:pt>
                <c:pt idx="49">
                  <c:v>382055.66701223172</c:v>
                </c:pt>
                <c:pt idx="50">
                  <c:v>409859.06097307376</c:v>
                </c:pt>
                <c:pt idx="51">
                  <c:v>442332.62190394691</c:v>
                </c:pt>
                <c:pt idx="52">
                  <c:v>458634.66561600857</c:v>
                </c:pt>
                <c:pt idx="53">
                  <c:v>470686.37959976232</c:v>
                </c:pt>
                <c:pt idx="54">
                  <c:v>482803.02046068088</c:v>
                </c:pt>
                <c:pt idx="55">
                  <c:v>493158.34516462771</c:v>
                </c:pt>
                <c:pt idx="56">
                  <c:v>502886.2007485166</c:v>
                </c:pt>
                <c:pt idx="57">
                  <c:v>509187.62669667805</c:v>
                </c:pt>
                <c:pt idx="58">
                  <c:v>515101.70073061984</c:v>
                </c:pt>
                <c:pt idx="59">
                  <c:v>518969.94309709169</c:v>
                </c:pt>
                <c:pt idx="60">
                  <c:v>526757.07347444003</c:v>
                </c:pt>
                <c:pt idx="61">
                  <c:v>529324.20282857667</c:v>
                </c:pt>
                <c:pt idx="62">
                  <c:v>526966.2608025251</c:v>
                </c:pt>
                <c:pt idx="63">
                  <c:v>519724.76291787642</c:v>
                </c:pt>
                <c:pt idx="64">
                  <c:v>512652.32562484924</c:v>
                </c:pt>
                <c:pt idx="65">
                  <c:v>508359.35296459979</c:v>
                </c:pt>
                <c:pt idx="66">
                  <c:v>506017.1134487149</c:v>
                </c:pt>
                <c:pt idx="67">
                  <c:v>504287.32573459216</c:v>
                </c:pt>
                <c:pt idx="68">
                  <c:v>505642.22858498833</c:v>
                </c:pt>
                <c:pt idx="69">
                  <c:v>507937.41848606244</c:v>
                </c:pt>
                <c:pt idx="70">
                  <c:v>510451.73350426019</c:v>
                </c:pt>
                <c:pt idx="71">
                  <c:v>534156.04974396131</c:v>
                </c:pt>
                <c:pt idx="72">
                  <c:v>516191.46377755312</c:v>
                </c:pt>
                <c:pt idx="73">
                  <c:v>505245.23629506998</c:v>
                </c:pt>
                <c:pt idx="74">
                  <c:v>495441.40719941544</c:v>
                </c:pt>
                <c:pt idx="75">
                  <c:v>488812.69135136536</c:v>
                </c:pt>
                <c:pt idx="76">
                  <c:v>483120.39492809231</c:v>
                </c:pt>
                <c:pt idx="77">
                  <c:v>483802.61813942355</c:v>
                </c:pt>
                <c:pt idx="78">
                  <c:v>483757.02787521697</c:v>
                </c:pt>
                <c:pt idx="79">
                  <c:v>480764.46946680389</c:v>
                </c:pt>
                <c:pt idx="80">
                  <c:v>477763.62600221706</c:v>
                </c:pt>
                <c:pt idx="81">
                  <c:v>476129.54660262942</c:v>
                </c:pt>
                <c:pt idx="82">
                  <c:v>474733.90677117265</c:v>
                </c:pt>
                <c:pt idx="83">
                  <c:v>476569.34962003841</c:v>
                </c:pt>
                <c:pt idx="84">
                  <c:v>476293.82247498655</c:v>
                </c:pt>
                <c:pt idx="85">
                  <c:v>482017.94725473248</c:v>
                </c:pt>
                <c:pt idx="86">
                  <c:v>478425.16187346517</c:v>
                </c:pt>
                <c:pt idx="87">
                  <c:v>478356.57454583113</c:v>
                </c:pt>
                <c:pt idx="88">
                  <c:v>483186.64124762436</c:v>
                </c:pt>
                <c:pt idx="89">
                  <c:v>485253.38554021897</c:v>
                </c:pt>
                <c:pt idx="90">
                  <c:v>487163.80872825085</c:v>
                </c:pt>
                <c:pt idx="91">
                  <c:v>487200.17738643428</c:v>
                </c:pt>
                <c:pt idx="92">
                  <c:v>497889.98994842783</c:v>
                </c:pt>
                <c:pt idx="93">
                  <c:v>504370.38291728403</c:v>
                </c:pt>
                <c:pt idx="94">
                  <c:v>509252.03472916724</c:v>
                </c:pt>
                <c:pt idx="95">
                  <c:v>513751.27335773438</c:v>
                </c:pt>
                <c:pt idx="96">
                  <c:v>530007.205568476</c:v>
                </c:pt>
                <c:pt idx="97">
                  <c:v>537664.43110865401</c:v>
                </c:pt>
                <c:pt idx="98">
                  <c:v>545756.36190621601</c:v>
                </c:pt>
                <c:pt idx="99">
                  <c:v>550732.33908006002</c:v>
                </c:pt>
                <c:pt idx="100">
                  <c:v>552639.30479978002</c:v>
                </c:pt>
                <c:pt idx="101">
                  <c:v>552520.43152706395</c:v>
                </c:pt>
                <c:pt idx="102">
                  <c:v>553810.70024296001</c:v>
                </c:pt>
                <c:pt idx="103">
                  <c:v>552790.69653439196</c:v>
                </c:pt>
                <c:pt idx="104">
                  <c:v>560242.45346526999</c:v>
                </c:pt>
                <c:pt idx="105">
                  <c:v>562042.919244205</c:v>
                </c:pt>
                <c:pt idx="106">
                  <c:v>564099.68918235099</c:v>
                </c:pt>
                <c:pt idx="107">
                  <c:v>565237.63192186202</c:v>
                </c:pt>
                <c:pt idx="108">
                  <c:v>572787.85182368406</c:v>
                </c:pt>
                <c:pt idx="109">
                  <c:v>570287.90179598599</c:v>
                </c:pt>
                <c:pt idx="110">
                  <c:v>566269.41586971004</c:v>
                </c:pt>
                <c:pt idx="111">
                  <c:v>559103.22108136793</c:v>
                </c:pt>
                <c:pt idx="112">
                  <c:v>553363.45815188705</c:v>
                </c:pt>
                <c:pt idx="113">
                  <c:v>548726.93364128598</c:v>
                </c:pt>
                <c:pt idx="114">
                  <c:v>542139.96254184807</c:v>
                </c:pt>
                <c:pt idx="115">
                  <c:v>533753.81086476787</c:v>
                </c:pt>
                <c:pt idx="116">
                  <c:v>528006.44081853598</c:v>
                </c:pt>
                <c:pt idx="117">
                  <c:v>520698.98483089905</c:v>
                </c:pt>
                <c:pt idx="118">
                  <c:v>513198.53245427198</c:v>
                </c:pt>
                <c:pt idx="119">
                  <c:v>508055.09266393498</c:v>
                </c:pt>
                <c:pt idx="120">
                  <c:v>500536.69067652902</c:v>
                </c:pt>
                <c:pt idx="121">
                  <c:v>493184.00667663396</c:v>
                </c:pt>
                <c:pt idx="122">
                  <c:v>484173.624845182</c:v>
                </c:pt>
                <c:pt idx="123">
                  <c:v>475465.28594053502</c:v>
                </c:pt>
                <c:pt idx="124">
                  <c:v>467569.70100511203</c:v>
                </c:pt>
                <c:pt idx="125">
                  <c:v>459585.97716181492</c:v>
                </c:pt>
                <c:pt idx="126">
                  <c:v>452283.35011415998</c:v>
                </c:pt>
                <c:pt idx="127">
                  <c:v>444303.92581369204</c:v>
                </c:pt>
                <c:pt idx="128">
                  <c:v>436792.17179872893</c:v>
                </c:pt>
                <c:pt idx="129">
                  <c:v>430165.04528443504</c:v>
                </c:pt>
                <c:pt idx="130">
                  <c:v>425527.37148109503</c:v>
                </c:pt>
                <c:pt idx="131">
                  <c:v>419430.83533951599</c:v>
                </c:pt>
                <c:pt idx="132">
                  <c:v>414950.53281920997</c:v>
                </c:pt>
                <c:pt idx="133">
                  <c:v>410377.06566699687</c:v>
                </c:pt>
                <c:pt idx="134">
                  <c:v>406262.00920854806</c:v>
                </c:pt>
                <c:pt idx="135">
                  <c:v>400515.6283496439</c:v>
                </c:pt>
                <c:pt idx="136">
                  <c:v>394597.65953414404</c:v>
                </c:pt>
                <c:pt idx="137">
                  <c:v>388752.30111355201</c:v>
                </c:pt>
                <c:pt idx="138">
                  <c:v>383804.16076949099</c:v>
                </c:pt>
                <c:pt idx="139">
                  <c:v>377012.72577140795</c:v>
                </c:pt>
                <c:pt idx="140">
                  <c:v>368749.74771594495</c:v>
                </c:pt>
                <c:pt idx="141">
                  <c:v>360456.37916920206</c:v>
                </c:pt>
                <c:pt idx="142">
                  <c:v>351938.60811660002</c:v>
                </c:pt>
                <c:pt idx="143">
                  <c:v>345001.80105454795</c:v>
                </c:pt>
                <c:pt idx="144">
                  <c:v>335766.54552374396</c:v>
                </c:pt>
                <c:pt idx="145">
                  <c:v>328161.48150448006</c:v>
                </c:pt>
                <c:pt idx="146">
                  <c:v>317805.04500582605</c:v>
                </c:pt>
                <c:pt idx="147">
                  <c:v>309078.48345966899</c:v>
                </c:pt>
                <c:pt idx="148">
                  <c:v>301808.44622180605</c:v>
                </c:pt>
                <c:pt idx="149">
                  <c:v>294450.30400642403</c:v>
                </c:pt>
                <c:pt idx="150">
                  <c:v>287066.01681169996</c:v>
                </c:pt>
                <c:pt idx="151">
                  <c:v>278303.64409079403</c:v>
                </c:pt>
                <c:pt idx="152">
                  <c:v>269367.64335958002</c:v>
                </c:pt>
                <c:pt idx="153">
                  <c:v>261276.09923997984</c:v>
                </c:pt>
                <c:pt idx="154">
                  <c:v>253512.83198514007</c:v>
                </c:pt>
                <c:pt idx="155">
                  <c:v>247729.120843371</c:v>
                </c:pt>
                <c:pt idx="156">
                  <c:v>241401.69499914398</c:v>
                </c:pt>
                <c:pt idx="157">
                  <c:v>233781.33276926601</c:v>
                </c:pt>
                <c:pt idx="158">
                  <c:v>229526.727735375</c:v>
                </c:pt>
                <c:pt idx="159">
                  <c:v>225123.88258179402</c:v>
                </c:pt>
                <c:pt idx="160">
                  <c:v>221443.02494301301</c:v>
                </c:pt>
                <c:pt idx="161">
                  <c:v>218510.24582832004</c:v>
                </c:pt>
                <c:pt idx="162">
                  <c:v>214169.283677956</c:v>
                </c:pt>
                <c:pt idx="163">
                  <c:v>211232.63364827403</c:v>
                </c:pt>
                <c:pt idx="164">
                  <c:v>208638.70292245405</c:v>
                </c:pt>
                <c:pt idx="165">
                  <c:v>205866.34457223999</c:v>
                </c:pt>
                <c:pt idx="166">
                  <c:v>204378.27186150401</c:v>
                </c:pt>
                <c:pt idx="167">
                  <c:v>201548.73640634</c:v>
                </c:pt>
                <c:pt idx="168">
                  <c:v>200671.32084239705</c:v>
                </c:pt>
                <c:pt idx="169">
                  <c:v>198501.10623860289</c:v>
                </c:pt>
                <c:pt idx="170">
                  <c:v>195382.982559336</c:v>
                </c:pt>
                <c:pt idx="171">
                  <c:v>191836.02698020599</c:v>
                </c:pt>
                <c:pt idx="172">
                  <c:v>190651.95229159482</c:v>
                </c:pt>
                <c:pt idx="173">
                  <c:v>189297.30020858793</c:v>
                </c:pt>
                <c:pt idx="174">
                  <c:v>188609.622727084</c:v>
                </c:pt>
                <c:pt idx="175">
                  <c:v>187180.56007248504</c:v>
                </c:pt>
                <c:pt idx="176">
                  <c:v>187455.118010784</c:v>
                </c:pt>
                <c:pt idx="177">
                  <c:v>188453.16964165002</c:v>
                </c:pt>
                <c:pt idx="178">
                  <c:v>188872.61103385602</c:v>
                </c:pt>
                <c:pt idx="179">
                  <c:v>189220.12699276404</c:v>
                </c:pt>
                <c:pt idx="180">
                  <c:v>190554.83600205599</c:v>
                </c:pt>
                <c:pt idx="181">
                  <c:v>189095.49674957298</c:v>
                </c:pt>
                <c:pt idx="182">
                  <c:v>197348.28058666299</c:v>
                </c:pt>
                <c:pt idx="183">
                  <c:v>236724.28228943195</c:v>
                </c:pt>
                <c:pt idx="184">
                  <c:v>256347.82378969999</c:v>
                </c:pt>
                <c:pt idx="185">
                  <c:v>263376.10055687197</c:v>
                </c:pt>
                <c:pt idx="186">
                  <c:v>264532.50197463605</c:v>
                </c:pt>
                <c:pt idx="187">
                  <c:v>261699.187290464</c:v>
                </c:pt>
                <c:pt idx="188">
                  <c:v>261589.84940774026</c:v>
                </c:pt>
                <c:pt idx="189">
                  <c:v>263227.16160921613</c:v>
                </c:pt>
                <c:pt idx="190">
                  <c:v>267266.4314007003</c:v>
                </c:pt>
                <c:pt idx="191">
                  <c:v>267350.16251319996</c:v>
                </c:pt>
                <c:pt idx="192">
                  <c:v>272525.70595540316</c:v>
                </c:pt>
                <c:pt idx="193">
                  <c:v>276388.10631772783</c:v>
                </c:pt>
                <c:pt idx="194">
                  <c:v>280131.96199181996</c:v>
                </c:pt>
                <c:pt idx="195">
                  <c:v>279167.09338572598</c:v>
                </c:pt>
                <c:pt idx="196">
                  <c:v>274149.62689913501</c:v>
                </c:pt>
                <c:pt idx="197">
                  <c:v>265958.07811409386</c:v>
                </c:pt>
                <c:pt idx="198">
                  <c:v>257358.56551527506</c:v>
                </c:pt>
                <c:pt idx="199">
                  <c:v>249853.66328468797</c:v>
                </c:pt>
                <c:pt idx="200">
                  <c:v>245235.41978453755</c:v>
                </c:pt>
                <c:pt idx="201">
                  <c:v>239839.11591260598</c:v>
                </c:pt>
                <c:pt idx="202">
                  <c:v>233756.17954630568</c:v>
                </c:pt>
                <c:pt idx="203">
                  <c:v>229625.79845546038</c:v>
                </c:pt>
                <c:pt idx="204">
                  <c:v>226891.97262490145</c:v>
                </c:pt>
                <c:pt idx="205">
                  <c:v>224656.05647945576</c:v>
                </c:pt>
                <c:pt idx="206">
                  <c:v>222197.38871594067</c:v>
                </c:pt>
                <c:pt idx="207">
                  <c:v>219435.01069297965</c:v>
                </c:pt>
                <c:pt idx="208">
                  <c:v>218972.12016692644</c:v>
                </c:pt>
                <c:pt idx="209">
                  <c:v>220660.81059459821</c:v>
                </c:pt>
                <c:pt idx="210">
                  <c:v>223819.77470777198</c:v>
                </c:pt>
                <c:pt idx="211">
                  <c:v>230553.78411946338</c:v>
                </c:pt>
                <c:pt idx="212">
                  <c:v>235834.11417075412</c:v>
                </c:pt>
                <c:pt idx="213">
                  <c:v>240120.19088391645</c:v>
                </c:pt>
                <c:pt idx="214">
                  <c:v>242071.84249908177</c:v>
                </c:pt>
                <c:pt idx="215">
                  <c:v>240626.18054904052</c:v>
                </c:pt>
                <c:pt idx="216">
                  <c:v>236711.14206600032</c:v>
                </c:pt>
              </c:numCache>
            </c:numRef>
          </c:val>
          <c:smooth val="0"/>
          <c:extLst>
            <c:ext xmlns:c16="http://schemas.microsoft.com/office/drawing/2014/chart" uri="{C3380CC4-5D6E-409C-BE32-E72D297353CC}">
              <c16:uniqueId val="{00000000-AA04-4A3E-A2FC-94CB2499804D}"/>
            </c:ext>
          </c:extLst>
        </c:ser>
        <c:ser>
          <c:idx val="1"/>
          <c:order val="1"/>
          <c:tx>
            <c:v>volná pracovní místa</c:v>
          </c:tx>
          <c:spPr>
            <a:ln w="28575" cap="rnd">
              <a:solidFill>
                <a:srgbClr val="92D050"/>
              </a:solidFill>
              <a:round/>
            </a:ln>
            <a:effectLst/>
          </c:spPr>
          <c:marker>
            <c:symbol val="none"/>
          </c:marker>
          <c:cat>
            <c:numRef>
              <c:f>'Labour market'!$A$210:$A$426</c:f>
              <c:numCache>
                <c:formatCode>mm\/\y\y</c:formatCode>
                <c:ptCount val="217"/>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pt idx="123">
                  <c:v>42095</c:v>
                </c:pt>
                <c:pt idx="124">
                  <c:v>42125</c:v>
                </c:pt>
                <c:pt idx="125">
                  <c:v>42156</c:v>
                </c:pt>
                <c:pt idx="126">
                  <c:v>42186</c:v>
                </c:pt>
                <c:pt idx="127">
                  <c:v>42217</c:v>
                </c:pt>
                <c:pt idx="128">
                  <c:v>42248</c:v>
                </c:pt>
                <c:pt idx="129">
                  <c:v>42278</c:v>
                </c:pt>
                <c:pt idx="130">
                  <c:v>42309</c:v>
                </c:pt>
                <c:pt idx="131">
                  <c:v>42339</c:v>
                </c:pt>
                <c:pt idx="132">
                  <c:v>42370</c:v>
                </c:pt>
                <c:pt idx="133">
                  <c:v>42401</c:v>
                </c:pt>
                <c:pt idx="134">
                  <c:v>42430</c:v>
                </c:pt>
                <c:pt idx="135">
                  <c:v>42461</c:v>
                </c:pt>
                <c:pt idx="136">
                  <c:v>42491</c:v>
                </c:pt>
                <c:pt idx="137">
                  <c:v>42522</c:v>
                </c:pt>
                <c:pt idx="138">
                  <c:v>42552</c:v>
                </c:pt>
                <c:pt idx="139">
                  <c:v>42583</c:v>
                </c:pt>
                <c:pt idx="140">
                  <c:v>42614</c:v>
                </c:pt>
                <c:pt idx="141">
                  <c:v>42644</c:v>
                </c:pt>
                <c:pt idx="142">
                  <c:v>42675</c:v>
                </c:pt>
                <c:pt idx="143">
                  <c:v>42705</c:v>
                </c:pt>
                <c:pt idx="144">
                  <c:v>42736</c:v>
                </c:pt>
                <c:pt idx="145">
                  <c:v>42767</c:v>
                </c:pt>
                <c:pt idx="146">
                  <c:v>42795</c:v>
                </c:pt>
                <c:pt idx="147">
                  <c:v>42826</c:v>
                </c:pt>
                <c:pt idx="148">
                  <c:v>42856</c:v>
                </c:pt>
                <c:pt idx="149">
                  <c:v>42887</c:v>
                </c:pt>
                <c:pt idx="150">
                  <c:v>42917</c:v>
                </c:pt>
                <c:pt idx="151">
                  <c:v>42948</c:v>
                </c:pt>
                <c:pt idx="152">
                  <c:v>42979</c:v>
                </c:pt>
                <c:pt idx="153">
                  <c:v>43009</c:v>
                </c:pt>
                <c:pt idx="154">
                  <c:v>43040</c:v>
                </c:pt>
                <c:pt idx="155">
                  <c:v>43070</c:v>
                </c:pt>
                <c:pt idx="156">
                  <c:v>43101</c:v>
                </c:pt>
                <c:pt idx="157">
                  <c:v>43132</c:v>
                </c:pt>
                <c:pt idx="158">
                  <c:v>43160</c:v>
                </c:pt>
                <c:pt idx="159">
                  <c:v>43191</c:v>
                </c:pt>
                <c:pt idx="160">
                  <c:v>43221</c:v>
                </c:pt>
                <c:pt idx="161">
                  <c:v>43252</c:v>
                </c:pt>
                <c:pt idx="162">
                  <c:v>43282</c:v>
                </c:pt>
                <c:pt idx="163">
                  <c:v>43313</c:v>
                </c:pt>
                <c:pt idx="164">
                  <c:v>43344</c:v>
                </c:pt>
                <c:pt idx="165">
                  <c:v>43374</c:v>
                </c:pt>
                <c:pt idx="166">
                  <c:v>43405</c:v>
                </c:pt>
                <c:pt idx="167">
                  <c:v>43435</c:v>
                </c:pt>
                <c:pt idx="168">
                  <c:v>43466</c:v>
                </c:pt>
                <c:pt idx="169">
                  <c:v>43497</c:v>
                </c:pt>
                <c:pt idx="170">
                  <c:v>43525</c:v>
                </c:pt>
                <c:pt idx="171">
                  <c:v>43556</c:v>
                </c:pt>
                <c:pt idx="172">
                  <c:v>43586</c:v>
                </c:pt>
                <c:pt idx="173">
                  <c:v>43617</c:v>
                </c:pt>
                <c:pt idx="174">
                  <c:v>43647</c:v>
                </c:pt>
                <c:pt idx="175">
                  <c:v>43678</c:v>
                </c:pt>
                <c:pt idx="176">
                  <c:v>43709</c:v>
                </c:pt>
                <c:pt idx="177">
                  <c:v>43739</c:v>
                </c:pt>
                <c:pt idx="178">
                  <c:v>43770</c:v>
                </c:pt>
                <c:pt idx="179">
                  <c:v>43800</c:v>
                </c:pt>
                <c:pt idx="180">
                  <c:v>43831</c:v>
                </c:pt>
                <c:pt idx="181">
                  <c:v>43862</c:v>
                </c:pt>
                <c:pt idx="182">
                  <c:v>43891</c:v>
                </c:pt>
                <c:pt idx="183">
                  <c:v>43922</c:v>
                </c:pt>
                <c:pt idx="184">
                  <c:v>43952</c:v>
                </c:pt>
                <c:pt idx="185">
                  <c:v>43983</c:v>
                </c:pt>
                <c:pt idx="186">
                  <c:v>44013</c:v>
                </c:pt>
                <c:pt idx="187">
                  <c:v>44044</c:v>
                </c:pt>
                <c:pt idx="188">
                  <c:v>44075</c:v>
                </c:pt>
                <c:pt idx="189">
                  <c:v>44105</c:v>
                </c:pt>
                <c:pt idx="190">
                  <c:v>44136</c:v>
                </c:pt>
                <c:pt idx="191">
                  <c:v>44166</c:v>
                </c:pt>
                <c:pt idx="192">
                  <c:v>44197</c:v>
                </c:pt>
                <c:pt idx="193">
                  <c:v>44228</c:v>
                </c:pt>
                <c:pt idx="194">
                  <c:v>44256</c:v>
                </c:pt>
                <c:pt idx="195">
                  <c:v>44287</c:v>
                </c:pt>
                <c:pt idx="196">
                  <c:v>44317</c:v>
                </c:pt>
                <c:pt idx="197">
                  <c:v>44348</c:v>
                </c:pt>
                <c:pt idx="198">
                  <c:v>44378</c:v>
                </c:pt>
                <c:pt idx="199">
                  <c:v>44409</c:v>
                </c:pt>
                <c:pt idx="200">
                  <c:v>44440</c:v>
                </c:pt>
                <c:pt idx="201">
                  <c:v>44470</c:v>
                </c:pt>
                <c:pt idx="202">
                  <c:v>44501</c:v>
                </c:pt>
                <c:pt idx="203">
                  <c:v>44531</c:v>
                </c:pt>
                <c:pt idx="204">
                  <c:v>44562</c:v>
                </c:pt>
                <c:pt idx="205">
                  <c:v>44593</c:v>
                </c:pt>
                <c:pt idx="206">
                  <c:v>44621</c:v>
                </c:pt>
                <c:pt idx="207">
                  <c:v>44652</c:v>
                </c:pt>
                <c:pt idx="208">
                  <c:v>44682</c:v>
                </c:pt>
                <c:pt idx="209">
                  <c:v>44713</c:v>
                </c:pt>
                <c:pt idx="210">
                  <c:v>44743</c:v>
                </c:pt>
                <c:pt idx="211">
                  <c:v>44774</c:v>
                </c:pt>
                <c:pt idx="212">
                  <c:v>44805</c:v>
                </c:pt>
                <c:pt idx="213">
                  <c:v>44835</c:v>
                </c:pt>
                <c:pt idx="214">
                  <c:v>44866</c:v>
                </c:pt>
                <c:pt idx="215">
                  <c:v>44896</c:v>
                </c:pt>
                <c:pt idx="216">
                  <c:v>44927</c:v>
                </c:pt>
              </c:numCache>
            </c:numRef>
          </c:cat>
          <c:val>
            <c:numRef>
              <c:f>'Labour market'!$LK$210:$LK$426</c:f>
              <c:numCache>
                <c:formatCode>#,##0</c:formatCode>
                <c:ptCount val="217"/>
                <c:pt idx="0">
                  <c:v>54180</c:v>
                </c:pt>
                <c:pt idx="1">
                  <c:v>56037</c:v>
                </c:pt>
                <c:pt idx="2">
                  <c:v>55866</c:v>
                </c:pt>
                <c:pt idx="3">
                  <c:v>55864</c:v>
                </c:pt>
                <c:pt idx="4">
                  <c:v>57172</c:v>
                </c:pt>
                <c:pt idx="5">
                  <c:v>56998</c:v>
                </c:pt>
                <c:pt idx="6">
                  <c:v>56789</c:v>
                </c:pt>
                <c:pt idx="7">
                  <c:v>59296</c:v>
                </c:pt>
                <c:pt idx="8">
                  <c:v>55798</c:v>
                </c:pt>
                <c:pt idx="9">
                  <c:v>55133</c:v>
                </c:pt>
                <c:pt idx="10">
                  <c:v>53006</c:v>
                </c:pt>
                <c:pt idx="11">
                  <c:v>52164</c:v>
                </c:pt>
                <c:pt idx="12">
                  <c:v>59359</c:v>
                </c:pt>
                <c:pt idx="13">
                  <c:v>66487</c:v>
                </c:pt>
                <c:pt idx="14">
                  <c:v>70473</c:v>
                </c:pt>
                <c:pt idx="15">
                  <c:v>74148</c:v>
                </c:pt>
                <c:pt idx="16">
                  <c:v>80902</c:v>
                </c:pt>
                <c:pt idx="17">
                  <c:v>85945</c:v>
                </c:pt>
                <c:pt idx="18">
                  <c:v>88217</c:v>
                </c:pt>
                <c:pt idx="19">
                  <c:v>94217</c:v>
                </c:pt>
                <c:pt idx="20">
                  <c:v>97543</c:v>
                </c:pt>
                <c:pt idx="21">
                  <c:v>101139</c:v>
                </c:pt>
                <c:pt idx="22">
                  <c:v>98966</c:v>
                </c:pt>
                <c:pt idx="23">
                  <c:v>93425</c:v>
                </c:pt>
                <c:pt idx="24">
                  <c:v>97896</c:v>
                </c:pt>
                <c:pt idx="25">
                  <c:v>104877</c:v>
                </c:pt>
                <c:pt idx="26">
                  <c:v>107709</c:v>
                </c:pt>
                <c:pt idx="27">
                  <c:v>113895</c:v>
                </c:pt>
                <c:pt idx="28">
                  <c:v>119492</c:v>
                </c:pt>
                <c:pt idx="29">
                  <c:v>123269</c:v>
                </c:pt>
                <c:pt idx="30">
                  <c:v>123951</c:v>
                </c:pt>
                <c:pt idx="31">
                  <c:v>133407</c:v>
                </c:pt>
                <c:pt idx="32">
                  <c:v>137429</c:v>
                </c:pt>
                <c:pt idx="33">
                  <c:v>143467</c:v>
                </c:pt>
                <c:pt idx="34">
                  <c:v>141280</c:v>
                </c:pt>
                <c:pt idx="35">
                  <c:v>141066</c:v>
                </c:pt>
                <c:pt idx="36">
                  <c:v>145921</c:v>
                </c:pt>
                <c:pt idx="37">
                  <c:v>150328</c:v>
                </c:pt>
                <c:pt idx="38">
                  <c:v>151311</c:v>
                </c:pt>
                <c:pt idx="39">
                  <c:v>152267</c:v>
                </c:pt>
                <c:pt idx="40">
                  <c:v>151344</c:v>
                </c:pt>
                <c:pt idx="41">
                  <c:v>151881</c:v>
                </c:pt>
                <c:pt idx="42">
                  <c:v>150240</c:v>
                </c:pt>
                <c:pt idx="43">
                  <c:v>150907</c:v>
                </c:pt>
                <c:pt idx="44">
                  <c:v>139557</c:v>
                </c:pt>
                <c:pt idx="45">
                  <c:v>130124</c:v>
                </c:pt>
                <c:pt idx="46">
                  <c:v>111307</c:v>
                </c:pt>
                <c:pt idx="47">
                  <c:v>91189</c:v>
                </c:pt>
                <c:pt idx="48">
                  <c:v>68494</c:v>
                </c:pt>
                <c:pt idx="49">
                  <c:v>64881</c:v>
                </c:pt>
                <c:pt idx="50">
                  <c:v>55412</c:v>
                </c:pt>
                <c:pt idx="51">
                  <c:v>50517</c:v>
                </c:pt>
                <c:pt idx="52">
                  <c:v>48254</c:v>
                </c:pt>
                <c:pt idx="53">
                  <c:v>43402</c:v>
                </c:pt>
                <c:pt idx="54">
                  <c:v>41763</c:v>
                </c:pt>
                <c:pt idx="55">
                  <c:v>41297</c:v>
                </c:pt>
                <c:pt idx="56">
                  <c:v>38844</c:v>
                </c:pt>
                <c:pt idx="57">
                  <c:v>35803</c:v>
                </c:pt>
                <c:pt idx="58">
                  <c:v>32924</c:v>
                </c:pt>
                <c:pt idx="59">
                  <c:v>30927</c:v>
                </c:pt>
                <c:pt idx="60">
                  <c:v>31557</c:v>
                </c:pt>
                <c:pt idx="61">
                  <c:v>32119.999999999996</c:v>
                </c:pt>
                <c:pt idx="62">
                  <c:v>33137</c:v>
                </c:pt>
                <c:pt idx="63">
                  <c:v>32913</c:v>
                </c:pt>
                <c:pt idx="64">
                  <c:v>33105</c:v>
                </c:pt>
                <c:pt idx="65">
                  <c:v>32927</c:v>
                </c:pt>
                <c:pt idx="66">
                  <c:v>33479</c:v>
                </c:pt>
                <c:pt idx="67">
                  <c:v>36567</c:v>
                </c:pt>
                <c:pt idx="68">
                  <c:v>35100</c:v>
                </c:pt>
                <c:pt idx="69">
                  <c:v>33651</c:v>
                </c:pt>
                <c:pt idx="70">
                  <c:v>32337.000000000004</c:v>
                </c:pt>
                <c:pt idx="71">
                  <c:v>30803</c:v>
                </c:pt>
                <c:pt idx="72">
                  <c:v>31393</c:v>
                </c:pt>
                <c:pt idx="73">
                  <c:v>32164</c:v>
                </c:pt>
                <c:pt idx="74">
                  <c:v>33931</c:v>
                </c:pt>
                <c:pt idx="75">
                  <c:v>36053</c:v>
                </c:pt>
                <c:pt idx="76">
                  <c:v>37649</c:v>
                </c:pt>
                <c:pt idx="77">
                  <c:v>38416</c:v>
                </c:pt>
                <c:pt idx="78">
                  <c:v>38898</c:v>
                </c:pt>
                <c:pt idx="79">
                  <c:v>40758</c:v>
                </c:pt>
                <c:pt idx="80">
                  <c:v>39795</c:v>
                </c:pt>
                <c:pt idx="81">
                  <c:v>38732</c:v>
                </c:pt>
                <c:pt idx="82">
                  <c:v>36832</c:v>
                </c:pt>
                <c:pt idx="83">
                  <c:v>35784</c:v>
                </c:pt>
                <c:pt idx="84">
                  <c:v>34471</c:v>
                </c:pt>
                <c:pt idx="85">
                  <c:v>36671</c:v>
                </c:pt>
                <c:pt idx="86">
                  <c:v>39906</c:v>
                </c:pt>
                <c:pt idx="87">
                  <c:v>41707</c:v>
                </c:pt>
                <c:pt idx="88">
                  <c:v>43665</c:v>
                </c:pt>
                <c:pt idx="89">
                  <c:v>42779</c:v>
                </c:pt>
                <c:pt idx="90">
                  <c:v>41093</c:v>
                </c:pt>
                <c:pt idx="91">
                  <c:v>42559</c:v>
                </c:pt>
                <c:pt idx="92">
                  <c:v>40809</c:v>
                </c:pt>
                <c:pt idx="93">
                  <c:v>40729</c:v>
                </c:pt>
                <c:pt idx="94">
                  <c:v>38806</c:v>
                </c:pt>
                <c:pt idx="95">
                  <c:v>34893</c:v>
                </c:pt>
                <c:pt idx="96">
                  <c:v>33794</c:v>
                </c:pt>
                <c:pt idx="97">
                  <c:v>34635</c:v>
                </c:pt>
                <c:pt idx="98">
                  <c:v>38863</c:v>
                </c:pt>
                <c:pt idx="99">
                  <c:v>39763</c:v>
                </c:pt>
                <c:pt idx="100">
                  <c:v>42632</c:v>
                </c:pt>
                <c:pt idx="101">
                  <c:v>44032</c:v>
                </c:pt>
                <c:pt idx="102">
                  <c:v>40175</c:v>
                </c:pt>
                <c:pt idx="103">
                  <c:v>40579</c:v>
                </c:pt>
                <c:pt idx="104">
                  <c:v>41422</c:v>
                </c:pt>
                <c:pt idx="105">
                  <c:v>39137</c:v>
                </c:pt>
                <c:pt idx="106">
                  <c:v>37501</c:v>
                </c:pt>
                <c:pt idx="107">
                  <c:v>35178</c:v>
                </c:pt>
                <c:pt idx="108">
                  <c:v>36394</c:v>
                </c:pt>
                <c:pt idx="109">
                  <c:v>38301</c:v>
                </c:pt>
                <c:pt idx="110">
                  <c:v>40808</c:v>
                </c:pt>
                <c:pt idx="111">
                  <c:v>44246</c:v>
                </c:pt>
                <c:pt idx="112">
                  <c:v>48023</c:v>
                </c:pt>
                <c:pt idx="113">
                  <c:v>49479</c:v>
                </c:pt>
                <c:pt idx="114">
                  <c:v>51079</c:v>
                </c:pt>
                <c:pt idx="115">
                  <c:v>54724</c:v>
                </c:pt>
                <c:pt idx="116">
                  <c:v>56556</c:v>
                </c:pt>
                <c:pt idx="117">
                  <c:v>58217</c:v>
                </c:pt>
                <c:pt idx="118">
                  <c:v>59397</c:v>
                </c:pt>
                <c:pt idx="119">
                  <c:v>58739</c:v>
                </c:pt>
                <c:pt idx="120">
                  <c:v>62257</c:v>
                </c:pt>
                <c:pt idx="121">
                  <c:v>68971</c:v>
                </c:pt>
                <c:pt idx="122">
                  <c:v>76050</c:v>
                </c:pt>
                <c:pt idx="123">
                  <c:v>83692</c:v>
                </c:pt>
                <c:pt idx="124">
                  <c:v>92701</c:v>
                </c:pt>
                <c:pt idx="125">
                  <c:v>96983</c:v>
                </c:pt>
                <c:pt idx="126">
                  <c:v>98055</c:v>
                </c:pt>
                <c:pt idx="127">
                  <c:v>103768</c:v>
                </c:pt>
                <c:pt idx="128">
                  <c:v>108573</c:v>
                </c:pt>
                <c:pt idx="129">
                  <c:v>107324</c:v>
                </c:pt>
                <c:pt idx="130">
                  <c:v>105049</c:v>
                </c:pt>
                <c:pt idx="131">
                  <c:v>102545</c:v>
                </c:pt>
                <c:pt idx="132">
                  <c:v>107779</c:v>
                </c:pt>
                <c:pt idx="133">
                  <c:v>114826</c:v>
                </c:pt>
                <c:pt idx="134">
                  <c:v>117335</c:v>
                </c:pt>
                <c:pt idx="135">
                  <c:v>124280</c:v>
                </c:pt>
                <c:pt idx="136">
                  <c:v>129054</c:v>
                </c:pt>
                <c:pt idx="137">
                  <c:v>133939</c:v>
                </c:pt>
                <c:pt idx="138">
                  <c:v>135758</c:v>
                </c:pt>
                <c:pt idx="139">
                  <c:v>139268</c:v>
                </c:pt>
                <c:pt idx="140">
                  <c:v>140993</c:v>
                </c:pt>
                <c:pt idx="141">
                  <c:v>139063</c:v>
                </c:pt>
                <c:pt idx="142">
                  <c:v>135300</c:v>
                </c:pt>
                <c:pt idx="143">
                  <c:v>132496</c:v>
                </c:pt>
                <c:pt idx="144">
                  <c:v>135536</c:v>
                </c:pt>
                <c:pt idx="145">
                  <c:v>143098</c:v>
                </c:pt>
                <c:pt idx="146">
                  <c:v>150917</c:v>
                </c:pt>
                <c:pt idx="147">
                  <c:v>159072</c:v>
                </c:pt>
                <c:pt idx="148">
                  <c:v>174043</c:v>
                </c:pt>
                <c:pt idx="149">
                  <c:v>183500</c:v>
                </c:pt>
                <c:pt idx="150">
                  <c:v>188066</c:v>
                </c:pt>
                <c:pt idx="151">
                  <c:v>199273</c:v>
                </c:pt>
                <c:pt idx="152">
                  <c:v>206081</c:v>
                </c:pt>
                <c:pt idx="153">
                  <c:v>209866</c:v>
                </c:pt>
                <c:pt idx="154">
                  <c:v>213800</c:v>
                </c:pt>
                <c:pt idx="155">
                  <c:v>216629</c:v>
                </c:pt>
                <c:pt idx="156">
                  <c:v>230728</c:v>
                </c:pt>
                <c:pt idx="157">
                  <c:v>239254</c:v>
                </c:pt>
                <c:pt idx="158">
                  <c:v>253522</c:v>
                </c:pt>
                <c:pt idx="159">
                  <c:v>267107</c:v>
                </c:pt>
                <c:pt idx="160">
                  <c:v>283243</c:v>
                </c:pt>
                <c:pt idx="161">
                  <c:v>301516</c:v>
                </c:pt>
                <c:pt idx="162">
                  <c:v>309996</c:v>
                </c:pt>
                <c:pt idx="163">
                  <c:v>313224</c:v>
                </c:pt>
                <c:pt idx="164">
                  <c:v>316132</c:v>
                </c:pt>
                <c:pt idx="165">
                  <c:v>316884</c:v>
                </c:pt>
                <c:pt idx="166">
                  <c:v>323542</c:v>
                </c:pt>
                <c:pt idx="167">
                  <c:v>324410</c:v>
                </c:pt>
                <c:pt idx="168">
                  <c:v>331453</c:v>
                </c:pt>
                <c:pt idx="169">
                  <c:v>333111</c:v>
                </c:pt>
                <c:pt idx="170">
                  <c:v>339331</c:v>
                </c:pt>
                <c:pt idx="171">
                  <c:v>339919</c:v>
                </c:pt>
                <c:pt idx="172">
                  <c:v>346552</c:v>
                </c:pt>
                <c:pt idx="173">
                  <c:v>342510</c:v>
                </c:pt>
                <c:pt idx="174">
                  <c:v>346563</c:v>
                </c:pt>
                <c:pt idx="175">
                  <c:v>350564</c:v>
                </c:pt>
                <c:pt idx="176">
                  <c:v>345354</c:v>
                </c:pt>
                <c:pt idx="177">
                  <c:v>337453</c:v>
                </c:pt>
                <c:pt idx="178">
                  <c:v>338670</c:v>
                </c:pt>
                <c:pt idx="179">
                  <c:v>340957</c:v>
                </c:pt>
                <c:pt idx="180">
                  <c:v>341391</c:v>
                </c:pt>
                <c:pt idx="181">
                  <c:v>351624</c:v>
                </c:pt>
                <c:pt idx="182">
                  <c:v>342287</c:v>
                </c:pt>
                <c:pt idx="183">
                  <c:v>332748</c:v>
                </c:pt>
                <c:pt idx="184">
                  <c:v>331050</c:v>
                </c:pt>
                <c:pt idx="185">
                  <c:v>334904</c:v>
                </c:pt>
                <c:pt idx="186">
                  <c:v>334283</c:v>
                </c:pt>
                <c:pt idx="187">
                  <c:v>340823</c:v>
                </c:pt>
                <c:pt idx="188">
                  <c:v>316658</c:v>
                </c:pt>
                <c:pt idx="189">
                  <c:v>310730</c:v>
                </c:pt>
                <c:pt idx="190">
                  <c:v>317972</c:v>
                </c:pt>
                <c:pt idx="191">
                  <c:v>318582</c:v>
                </c:pt>
                <c:pt idx="192">
                  <c:v>325425</c:v>
                </c:pt>
                <c:pt idx="193">
                  <c:v>330735</c:v>
                </c:pt>
                <c:pt idx="194">
                  <c:v>338862</c:v>
                </c:pt>
                <c:pt idx="195">
                  <c:v>343407</c:v>
                </c:pt>
                <c:pt idx="196">
                  <c:v>346604</c:v>
                </c:pt>
                <c:pt idx="197">
                  <c:v>355612</c:v>
                </c:pt>
                <c:pt idx="198">
                  <c:v>358152</c:v>
                </c:pt>
                <c:pt idx="199">
                  <c:v>363114</c:v>
                </c:pt>
                <c:pt idx="200">
                  <c:v>357911</c:v>
                </c:pt>
                <c:pt idx="201">
                  <c:v>352454</c:v>
                </c:pt>
                <c:pt idx="202">
                  <c:v>344840</c:v>
                </c:pt>
                <c:pt idx="203">
                  <c:v>343148</c:v>
                </c:pt>
                <c:pt idx="204">
                  <c:v>351680</c:v>
                </c:pt>
                <c:pt idx="205">
                  <c:v>363917</c:v>
                </c:pt>
                <c:pt idx="206">
                  <c:v>360168</c:v>
                </c:pt>
                <c:pt idx="207">
                  <c:v>344350</c:v>
                </c:pt>
                <c:pt idx="208">
                  <c:v>337331</c:v>
                </c:pt>
                <c:pt idx="209">
                  <c:v>319408</c:v>
                </c:pt>
                <c:pt idx="210">
                  <c:v>313250</c:v>
                </c:pt>
                <c:pt idx="211">
                  <c:v>312327</c:v>
                </c:pt>
                <c:pt idx="212">
                  <c:v>306098</c:v>
                </c:pt>
                <c:pt idx="213">
                  <c:v>297360</c:v>
                </c:pt>
                <c:pt idx="214">
                  <c:v>291970</c:v>
                </c:pt>
                <c:pt idx="215">
                  <c:v>288647</c:v>
                </c:pt>
                <c:pt idx="216">
                  <c:v>281141</c:v>
                </c:pt>
              </c:numCache>
            </c:numRef>
          </c:val>
          <c:smooth val="0"/>
          <c:extLst>
            <c:ext xmlns:c16="http://schemas.microsoft.com/office/drawing/2014/chart" uri="{C3380CC4-5D6E-409C-BE32-E72D297353CC}">
              <c16:uniqueId val="{00000001-AA04-4A3E-A2FC-94CB2499804D}"/>
            </c:ext>
          </c:extLst>
        </c:ser>
        <c:dLbls>
          <c:showLegendKey val="0"/>
          <c:showVal val="0"/>
          <c:showCatName val="0"/>
          <c:showSerName val="0"/>
          <c:showPercent val="0"/>
          <c:showBubbleSize val="0"/>
        </c:dLbls>
        <c:smooth val="0"/>
        <c:axId val="12612432"/>
        <c:axId val="12603280"/>
      </c:lineChart>
      <c:dateAx>
        <c:axId val="12612432"/>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cs-CZ"/>
          </a:p>
        </c:txPr>
        <c:crossAx val="12603280"/>
        <c:crosses val="autoZero"/>
        <c:auto val="1"/>
        <c:lblOffset val="100"/>
        <c:baseTimeUnit val="months"/>
        <c:majorUnit val="24"/>
        <c:majorTimeUnit val="months"/>
      </c:dateAx>
      <c:valAx>
        <c:axId val="1260328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cs-CZ"/>
          </a:p>
        </c:txPr>
        <c:crossAx val="12612432"/>
        <c:crosses val="autoZero"/>
        <c:crossBetween val="between"/>
      </c:valAx>
      <c:spPr>
        <a:noFill/>
        <a:ln>
          <a:noFill/>
        </a:ln>
        <a:effectLst/>
      </c:spPr>
    </c:plotArea>
    <c:legend>
      <c:legendPos val="b"/>
      <c:layout>
        <c:manualLayout>
          <c:xMode val="edge"/>
          <c:yMode val="edge"/>
          <c:x val="0.63264636752136749"/>
          <c:y val="0.15862444444444443"/>
          <c:w val="0.32357457264957268"/>
          <c:h val="0.2110792592592592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50">
          <a:solidFill>
            <a:schemeClr val="tx1"/>
          </a:solidFill>
        </a:defRPr>
      </a:pPr>
      <a:endParaRPr lang="cs-CZ"/>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cs-CZ" sz="1400" b="1" spc="300" dirty="0"/>
              <a:t>JEDNOTKOVÉ MZDOVÉ NÁKLADY</a:t>
            </a:r>
          </a:p>
        </c:rich>
      </c:tx>
      <c:layout>
        <c:manualLayout>
          <c:xMode val="edge"/>
          <c:yMode val="edge"/>
          <c:x val="0.26794970073185298"/>
          <c:y val="4.0095357494311671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cs-CZ"/>
        </a:p>
      </c:txPr>
    </c:title>
    <c:autoTitleDeleted val="0"/>
    <c:plotArea>
      <c:layout/>
      <c:lineChart>
        <c:grouping val="standard"/>
        <c:varyColors val="0"/>
        <c:ser>
          <c:idx val="0"/>
          <c:order val="0"/>
          <c:spPr>
            <a:ln w="28575" cap="rnd">
              <a:solidFill>
                <a:schemeClr val="accent1"/>
              </a:solidFill>
              <a:round/>
            </a:ln>
            <a:effectLst/>
          </c:spPr>
          <c:marker>
            <c:symbol val="none"/>
          </c:marker>
          <c:cat>
            <c:numRef>
              <c:f>'GDP-income'!$A$562:$A$629</c:f>
              <c:numCache>
                <c:formatCode>m\-yy</c:formatCode>
                <c:ptCount val="68"/>
                <c:pt idx="0">
                  <c:v>38442</c:v>
                </c:pt>
                <c:pt idx="1">
                  <c:v>38533</c:v>
                </c:pt>
                <c:pt idx="2">
                  <c:v>38625</c:v>
                </c:pt>
                <c:pt idx="3">
                  <c:v>38717</c:v>
                </c:pt>
                <c:pt idx="4">
                  <c:v>38807</c:v>
                </c:pt>
                <c:pt idx="5">
                  <c:v>38898</c:v>
                </c:pt>
                <c:pt idx="6">
                  <c:v>38990</c:v>
                </c:pt>
                <c:pt idx="7">
                  <c:v>39082</c:v>
                </c:pt>
                <c:pt idx="8">
                  <c:v>39172</c:v>
                </c:pt>
                <c:pt idx="9">
                  <c:v>39263</c:v>
                </c:pt>
                <c:pt idx="10">
                  <c:v>39355</c:v>
                </c:pt>
                <c:pt idx="11">
                  <c:v>39447</c:v>
                </c:pt>
                <c:pt idx="12">
                  <c:v>39538</c:v>
                </c:pt>
                <c:pt idx="13">
                  <c:v>39629</c:v>
                </c:pt>
                <c:pt idx="14">
                  <c:v>39721</c:v>
                </c:pt>
                <c:pt idx="15">
                  <c:v>39813</c:v>
                </c:pt>
                <c:pt idx="16">
                  <c:v>39903</c:v>
                </c:pt>
                <c:pt idx="17">
                  <c:v>39994</c:v>
                </c:pt>
                <c:pt idx="18">
                  <c:v>40086</c:v>
                </c:pt>
                <c:pt idx="19">
                  <c:v>40178</c:v>
                </c:pt>
                <c:pt idx="20">
                  <c:v>40268</c:v>
                </c:pt>
                <c:pt idx="21">
                  <c:v>40359</c:v>
                </c:pt>
                <c:pt idx="22">
                  <c:v>40451</c:v>
                </c:pt>
                <c:pt idx="23">
                  <c:v>40543</c:v>
                </c:pt>
                <c:pt idx="24">
                  <c:v>40633</c:v>
                </c:pt>
                <c:pt idx="25">
                  <c:v>40724</c:v>
                </c:pt>
                <c:pt idx="26">
                  <c:v>40816</c:v>
                </c:pt>
                <c:pt idx="27">
                  <c:v>40908</c:v>
                </c:pt>
                <c:pt idx="28">
                  <c:v>40999</c:v>
                </c:pt>
                <c:pt idx="29">
                  <c:v>41090</c:v>
                </c:pt>
                <c:pt idx="30">
                  <c:v>41182</c:v>
                </c:pt>
                <c:pt idx="31">
                  <c:v>41274</c:v>
                </c:pt>
                <c:pt idx="32">
                  <c:v>41364</c:v>
                </c:pt>
                <c:pt idx="33">
                  <c:v>41455</c:v>
                </c:pt>
                <c:pt idx="34">
                  <c:v>41547</c:v>
                </c:pt>
                <c:pt idx="35">
                  <c:v>41639</c:v>
                </c:pt>
                <c:pt idx="36">
                  <c:v>41729</c:v>
                </c:pt>
                <c:pt idx="37">
                  <c:v>41820</c:v>
                </c:pt>
                <c:pt idx="38">
                  <c:v>41912</c:v>
                </c:pt>
                <c:pt idx="39">
                  <c:v>42004</c:v>
                </c:pt>
                <c:pt idx="40">
                  <c:v>42094</c:v>
                </c:pt>
                <c:pt idx="41">
                  <c:v>42185</c:v>
                </c:pt>
                <c:pt idx="42">
                  <c:v>42277</c:v>
                </c:pt>
                <c:pt idx="43">
                  <c:v>42369</c:v>
                </c:pt>
                <c:pt idx="44">
                  <c:v>42460</c:v>
                </c:pt>
                <c:pt idx="45">
                  <c:v>42551</c:v>
                </c:pt>
                <c:pt idx="46">
                  <c:v>42643</c:v>
                </c:pt>
                <c:pt idx="47">
                  <c:v>42735</c:v>
                </c:pt>
                <c:pt idx="48">
                  <c:v>42825</c:v>
                </c:pt>
                <c:pt idx="49">
                  <c:v>42916</c:v>
                </c:pt>
                <c:pt idx="50">
                  <c:v>43008</c:v>
                </c:pt>
                <c:pt idx="51">
                  <c:v>43100</c:v>
                </c:pt>
                <c:pt idx="52">
                  <c:v>43190</c:v>
                </c:pt>
                <c:pt idx="53">
                  <c:v>43281</c:v>
                </c:pt>
                <c:pt idx="54">
                  <c:v>43373</c:v>
                </c:pt>
                <c:pt idx="55">
                  <c:v>43465</c:v>
                </c:pt>
                <c:pt idx="56">
                  <c:v>43555</c:v>
                </c:pt>
                <c:pt idx="57">
                  <c:v>43646</c:v>
                </c:pt>
                <c:pt idx="58">
                  <c:v>43738</c:v>
                </c:pt>
                <c:pt idx="59">
                  <c:v>43830</c:v>
                </c:pt>
                <c:pt idx="60">
                  <c:v>43921</c:v>
                </c:pt>
                <c:pt idx="61">
                  <c:v>44012</c:v>
                </c:pt>
                <c:pt idx="62">
                  <c:v>44104</c:v>
                </c:pt>
                <c:pt idx="63">
                  <c:v>44196</c:v>
                </c:pt>
                <c:pt idx="64">
                  <c:v>44286</c:v>
                </c:pt>
                <c:pt idx="65">
                  <c:v>44377</c:v>
                </c:pt>
                <c:pt idx="66">
                  <c:v>44469</c:v>
                </c:pt>
                <c:pt idx="67">
                  <c:v>44561</c:v>
                </c:pt>
              </c:numCache>
            </c:numRef>
          </c:cat>
          <c:val>
            <c:numRef>
              <c:f>'GDP-income'!$KT$562:$KT$633</c:f>
              <c:numCache>
                <c:formatCode>#,##0.00</c:formatCode>
                <c:ptCount val="72"/>
                <c:pt idx="0">
                  <c:v>0.47352940306028618</c:v>
                </c:pt>
                <c:pt idx="1">
                  <c:v>0.47888236356729352</c:v>
                </c:pt>
                <c:pt idx="2">
                  <c:v>0.48311619551081963</c:v>
                </c:pt>
                <c:pt idx="3">
                  <c:v>0.47416569302039574</c:v>
                </c:pt>
                <c:pt idx="4">
                  <c:v>0.47602233434818286</c:v>
                </c:pt>
                <c:pt idx="5">
                  <c:v>0.47810079668494948</c:v>
                </c:pt>
                <c:pt idx="6">
                  <c:v>0.47547136135428625</c:v>
                </c:pt>
                <c:pt idx="7">
                  <c:v>0.47568968583898202</c:v>
                </c:pt>
                <c:pt idx="8">
                  <c:v>0.46778300757616331</c:v>
                </c:pt>
                <c:pt idx="9">
                  <c:v>0.47347994352609035</c:v>
                </c:pt>
                <c:pt idx="10">
                  <c:v>0.47158632050956845</c:v>
                </c:pt>
                <c:pt idx="11">
                  <c:v>0.47610118732035023</c:v>
                </c:pt>
                <c:pt idx="12">
                  <c:v>0.48735000413989088</c:v>
                </c:pt>
                <c:pt idx="13">
                  <c:v>0.48049033693489351</c:v>
                </c:pt>
                <c:pt idx="14">
                  <c:v>0.47357150378413271</c:v>
                </c:pt>
                <c:pt idx="15">
                  <c:v>0.48501569291752605</c:v>
                </c:pt>
                <c:pt idx="16">
                  <c:v>0.48166823797235703</c:v>
                </c:pt>
                <c:pt idx="17">
                  <c:v>0.48026242257599971</c:v>
                </c:pt>
                <c:pt idx="18">
                  <c:v>0.47699518154145698</c:v>
                </c:pt>
                <c:pt idx="19">
                  <c:v>0.47975444289757541</c:v>
                </c:pt>
                <c:pt idx="20">
                  <c:v>0.48564281283076349</c:v>
                </c:pt>
                <c:pt idx="21">
                  <c:v>0.48472649103913884</c:v>
                </c:pt>
                <c:pt idx="22">
                  <c:v>0.48940833665552158</c:v>
                </c:pt>
                <c:pt idx="23">
                  <c:v>0.49603107585611383</c:v>
                </c:pt>
                <c:pt idx="24">
                  <c:v>0.49096446028348228</c:v>
                </c:pt>
                <c:pt idx="25">
                  <c:v>0.49300086118776071</c:v>
                </c:pt>
                <c:pt idx="26">
                  <c:v>0.49333740042686564</c:v>
                </c:pt>
                <c:pt idx="27">
                  <c:v>0.49368836972689367</c:v>
                </c:pt>
                <c:pt idx="28">
                  <c:v>0.49865178311427905</c:v>
                </c:pt>
                <c:pt idx="29">
                  <c:v>0.498600922888075</c:v>
                </c:pt>
                <c:pt idx="30">
                  <c:v>0.49770866685327447</c:v>
                </c:pt>
                <c:pt idx="31">
                  <c:v>0.50792185990565974</c:v>
                </c:pt>
                <c:pt idx="32">
                  <c:v>0.4962531798589177</c:v>
                </c:pt>
                <c:pt idx="33">
                  <c:v>0.49786035307873661</c:v>
                </c:pt>
                <c:pt idx="34">
                  <c:v>0.49922805968065326</c:v>
                </c:pt>
                <c:pt idx="35">
                  <c:v>0.48904453953313509</c:v>
                </c:pt>
                <c:pt idx="36">
                  <c:v>0.49410588724558585</c:v>
                </c:pt>
                <c:pt idx="37">
                  <c:v>0.48928254283460826</c:v>
                </c:pt>
                <c:pt idx="38">
                  <c:v>0.48534843304583486</c:v>
                </c:pt>
                <c:pt idx="39">
                  <c:v>0.48478792718917041</c:v>
                </c:pt>
                <c:pt idx="40">
                  <c:v>0.4807296610276684</c:v>
                </c:pt>
                <c:pt idx="41">
                  <c:v>0.4793705702756344</c:v>
                </c:pt>
                <c:pt idx="42">
                  <c:v>0.47619270123029905</c:v>
                </c:pt>
                <c:pt idx="43">
                  <c:v>0.48114676265791068</c:v>
                </c:pt>
                <c:pt idx="44">
                  <c:v>0.48173293973173775</c:v>
                </c:pt>
                <c:pt idx="45">
                  <c:v>0.48600516977567698</c:v>
                </c:pt>
                <c:pt idx="46">
                  <c:v>0.49040390981573584</c:v>
                </c:pt>
                <c:pt idx="47">
                  <c:v>0.49628576332961805</c:v>
                </c:pt>
                <c:pt idx="48">
                  <c:v>0.4989268278768646</c:v>
                </c:pt>
                <c:pt idx="49">
                  <c:v>0.49662066420568868</c:v>
                </c:pt>
                <c:pt idx="50">
                  <c:v>0.49821533695095893</c:v>
                </c:pt>
                <c:pt idx="51">
                  <c:v>0.49931584619072306</c:v>
                </c:pt>
                <c:pt idx="52">
                  <c:v>0.5106322033349423</c:v>
                </c:pt>
                <c:pt idx="53">
                  <c:v>0.51663534228290209</c:v>
                </c:pt>
                <c:pt idx="54">
                  <c:v>0.51758800440880304</c:v>
                </c:pt>
                <c:pt idx="55">
                  <c:v>0.51760248173133772</c:v>
                </c:pt>
                <c:pt idx="56">
                  <c:v>0.51733778627780458</c:v>
                </c:pt>
                <c:pt idx="57">
                  <c:v>0.52085003719573642</c:v>
                </c:pt>
                <c:pt idx="58">
                  <c:v>0.5170690382721197</c:v>
                </c:pt>
                <c:pt idx="59">
                  <c:v>0.5168152811102954</c:v>
                </c:pt>
                <c:pt idx="60">
                  <c:v>0.53077342372295555</c:v>
                </c:pt>
                <c:pt idx="61">
                  <c:v>0.54082155851964731</c:v>
                </c:pt>
                <c:pt idx="62">
                  <c:v>0.52481494934158879</c:v>
                </c:pt>
                <c:pt idx="63">
                  <c:v>0.53526251138796266</c:v>
                </c:pt>
                <c:pt idx="64">
                  <c:v>0.51673936851190938</c:v>
                </c:pt>
                <c:pt idx="65">
                  <c:v>0.53253720956119632</c:v>
                </c:pt>
                <c:pt idx="66">
                  <c:v>0.52039362284146085</c:v>
                </c:pt>
                <c:pt idx="67">
                  <c:v>0.5311672073628303</c:v>
                </c:pt>
                <c:pt idx="68">
                  <c:v>0.5102517990928912</c:v>
                </c:pt>
                <c:pt idx="69">
                  <c:v>0.51338436283286948</c:v>
                </c:pt>
                <c:pt idx="70">
                  <c:v>0.49622407406440816</c:v>
                </c:pt>
                <c:pt idx="71">
                  <c:v>0.50356862840853889</c:v>
                </c:pt>
              </c:numCache>
            </c:numRef>
          </c:val>
          <c:smooth val="0"/>
          <c:extLst>
            <c:ext xmlns:c16="http://schemas.microsoft.com/office/drawing/2014/chart" uri="{C3380CC4-5D6E-409C-BE32-E72D297353CC}">
              <c16:uniqueId val="{00000000-A368-4AD6-9EF2-5501D339458E}"/>
            </c:ext>
          </c:extLst>
        </c:ser>
        <c:dLbls>
          <c:showLegendKey val="0"/>
          <c:showVal val="0"/>
          <c:showCatName val="0"/>
          <c:showSerName val="0"/>
          <c:showPercent val="0"/>
          <c:showBubbleSize val="0"/>
        </c:dLbls>
        <c:smooth val="0"/>
        <c:axId val="1193858271"/>
        <c:axId val="1193859519"/>
      </c:lineChart>
      <c:dateAx>
        <c:axId val="1193858271"/>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cs-CZ"/>
          </a:p>
        </c:txPr>
        <c:crossAx val="1193859519"/>
        <c:crosses val="autoZero"/>
        <c:auto val="1"/>
        <c:lblOffset val="100"/>
        <c:baseTimeUnit val="months"/>
        <c:majorUnit val="24"/>
        <c:majorTimeUnit val="months"/>
      </c:dateAx>
      <c:valAx>
        <c:axId val="1193859519"/>
        <c:scaling>
          <c:orientation val="minMax"/>
          <c:min val="0.45"/>
        </c:scaling>
        <c:delete val="0"/>
        <c:axPos val="l"/>
        <c:majorGridlines>
          <c:spPr>
            <a:ln w="9525" cap="flat" cmpd="sng" algn="ctr">
              <a:solidFill>
                <a:schemeClr val="tx1">
                  <a:lumMod val="15000"/>
                  <a:lumOff val="85000"/>
                </a:schemeClr>
              </a:solidFill>
              <a:prstDash val="dash"/>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cs-CZ"/>
          </a:p>
        </c:txPr>
        <c:crossAx val="11938582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50">
          <a:solidFill>
            <a:schemeClr val="tx1"/>
          </a:solidFill>
        </a:defRPr>
      </a:pPr>
      <a:endParaRPr lang="cs-CZ"/>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j-lt"/>
                <a:ea typeface="Open Sans Light" panose="020B0306030504020204" pitchFamily="34" charset="0"/>
                <a:cs typeface="Open Sans Light" panose="020B0306030504020204" pitchFamily="34" charset="0"/>
              </a:defRPr>
            </a:pPr>
            <a:r>
              <a:rPr lang="cs-CZ" b="1" dirty="0"/>
              <a:t>PRIMÁRNÍ SALDO OČIŠTĚNÉ OD VLIVU HOSPODÁŘSKÉHO CYKLU (% HDP)</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j-lt"/>
              <a:ea typeface="Open Sans Light" panose="020B0306030504020204" pitchFamily="34" charset="0"/>
              <a:cs typeface="Open Sans Light" panose="020B0306030504020204" pitchFamily="34" charset="0"/>
            </a:defRPr>
          </a:pPr>
          <a:endParaRPr lang="cs-CZ"/>
        </a:p>
      </c:txPr>
    </c:title>
    <c:autoTitleDeleted val="0"/>
    <c:plotArea>
      <c:layout/>
      <c:barChart>
        <c:barDir val="col"/>
        <c:grouping val="clustered"/>
        <c:varyColors val="0"/>
        <c:ser>
          <c:idx val="0"/>
          <c:order val="0"/>
          <c:spPr>
            <a:solidFill>
              <a:schemeClr val="accent1"/>
            </a:solidFill>
            <a:ln>
              <a:noFill/>
            </a:ln>
            <a:effectLst/>
          </c:spPr>
          <c:invertIfNegative val="0"/>
          <c:dPt>
            <c:idx val="14"/>
            <c:invertIfNegative val="0"/>
            <c:bubble3D val="0"/>
            <c:spPr>
              <a:solidFill>
                <a:srgbClr val="FF0000"/>
              </a:solidFill>
              <a:ln>
                <a:noFill/>
              </a:ln>
              <a:effectLst/>
            </c:spPr>
            <c:extLst>
              <c:ext xmlns:c16="http://schemas.microsoft.com/office/drawing/2014/chart" uri="{C3380CC4-5D6E-409C-BE32-E72D297353CC}">
                <c16:uniqueId val="{00000001-0E95-443E-BBA8-B9D36E6486BF}"/>
              </c:ext>
            </c:extLst>
          </c:dPt>
          <c:dPt>
            <c:idx val="15"/>
            <c:invertIfNegative val="0"/>
            <c:bubble3D val="0"/>
            <c:spPr>
              <a:solidFill>
                <a:srgbClr val="FF0000"/>
              </a:solidFill>
              <a:ln>
                <a:noFill/>
              </a:ln>
              <a:effectLst/>
            </c:spPr>
            <c:extLst>
              <c:ext xmlns:c16="http://schemas.microsoft.com/office/drawing/2014/chart" uri="{C3380CC4-5D6E-409C-BE32-E72D297353CC}">
                <c16:uniqueId val="{00000002-0E95-443E-BBA8-B9D36E6486BF}"/>
              </c:ext>
            </c:extLst>
          </c:dPt>
          <c:dPt>
            <c:idx val="16"/>
            <c:invertIfNegative val="0"/>
            <c:bubble3D val="0"/>
            <c:spPr>
              <a:solidFill>
                <a:srgbClr val="FF0000"/>
              </a:solidFill>
              <a:ln>
                <a:noFill/>
              </a:ln>
              <a:effectLst/>
            </c:spPr>
            <c:extLst>
              <c:ext xmlns:c16="http://schemas.microsoft.com/office/drawing/2014/chart" uri="{C3380CC4-5D6E-409C-BE32-E72D297353CC}">
                <c16:uniqueId val="{00000003-0E95-443E-BBA8-B9D36E6486BF}"/>
              </c:ext>
            </c:extLst>
          </c:dPt>
          <c:dPt>
            <c:idx val="17"/>
            <c:invertIfNegative val="0"/>
            <c:bubble3D val="0"/>
            <c:spPr>
              <a:solidFill>
                <a:srgbClr val="FF0000"/>
              </a:solidFill>
              <a:ln>
                <a:noFill/>
              </a:ln>
              <a:effectLst/>
            </c:spPr>
            <c:extLst>
              <c:ext xmlns:c16="http://schemas.microsoft.com/office/drawing/2014/chart" uri="{C3380CC4-5D6E-409C-BE32-E72D297353CC}">
                <c16:uniqueId val="{00000004-0E95-443E-BBA8-B9D36E6486BF}"/>
              </c:ext>
            </c:extLst>
          </c:dPt>
          <c:cat>
            <c:numRef>
              <c:f>'General government'!$A$690:$A$707</c:f>
              <c:numCache>
                <c:formatCode>yyyy</c:formatCode>
                <c:ptCount val="18"/>
                <c:pt idx="0">
                  <c:v>38353</c:v>
                </c:pt>
                <c:pt idx="1">
                  <c:v>38718</c:v>
                </c:pt>
                <c:pt idx="2">
                  <c:v>39083</c:v>
                </c:pt>
                <c:pt idx="3">
                  <c:v>39448</c:v>
                </c:pt>
                <c:pt idx="4">
                  <c:v>39814</c:v>
                </c:pt>
                <c:pt idx="5">
                  <c:v>40179</c:v>
                </c:pt>
                <c:pt idx="6">
                  <c:v>40544</c:v>
                </c:pt>
                <c:pt idx="7">
                  <c:v>40909</c:v>
                </c:pt>
                <c:pt idx="8">
                  <c:v>41275</c:v>
                </c:pt>
                <c:pt idx="9">
                  <c:v>41640</c:v>
                </c:pt>
                <c:pt idx="10">
                  <c:v>42005</c:v>
                </c:pt>
                <c:pt idx="11">
                  <c:v>42370</c:v>
                </c:pt>
                <c:pt idx="12">
                  <c:v>42736</c:v>
                </c:pt>
                <c:pt idx="13">
                  <c:v>43101</c:v>
                </c:pt>
                <c:pt idx="14">
                  <c:v>43466</c:v>
                </c:pt>
                <c:pt idx="15">
                  <c:v>43831</c:v>
                </c:pt>
                <c:pt idx="16">
                  <c:v>44197</c:v>
                </c:pt>
                <c:pt idx="17">
                  <c:v>44562</c:v>
                </c:pt>
              </c:numCache>
            </c:numRef>
          </c:cat>
          <c:val>
            <c:numRef>
              <c:f>'General government'!$CZ$690:$CZ$707</c:f>
              <c:numCache>
                <c:formatCode>0.0%</c:formatCode>
                <c:ptCount val="18"/>
                <c:pt idx="0">
                  <c:v>-1.7846552031099229E-2</c:v>
                </c:pt>
                <c:pt idx="1">
                  <c:v>-1.7998869292272499E-2</c:v>
                </c:pt>
                <c:pt idx="2">
                  <c:v>-9.1633831441981697E-3</c:v>
                </c:pt>
                <c:pt idx="3">
                  <c:v>-2.2884621892406181E-2</c:v>
                </c:pt>
                <c:pt idx="4">
                  <c:v>-3.4022797377006447E-2</c:v>
                </c:pt>
                <c:pt idx="5">
                  <c:v>-2.648899925942793E-2</c:v>
                </c:pt>
                <c:pt idx="6">
                  <c:v>-1.6210301522327362E-2</c:v>
                </c:pt>
                <c:pt idx="7">
                  <c:v>-2.1529304867110476E-2</c:v>
                </c:pt>
                <c:pt idx="8">
                  <c:v>9.5055830360673988E-3</c:v>
                </c:pt>
                <c:pt idx="9">
                  <c:v>1.9092022540633305E-3</c:v>
                </c:pt>
                <c:pt idx="10">
                  <c:v>3.2927227890198439E-3</c:v>
                </c:pt>
                <c:pt idx="11">
                  <c:v>1.811215656925106E-2</c:v>
                </c:pt>
                <c:pt idx="12">
                  <c:v>1.5791036554058516E-2</c:v>
                </c:pt>
                <c:pt idx="13">
                  <c:v>7.1403643623620073E-3</c:v>
                </c:pt>
                <c:pt idx="14">
                  <c:v>-3.7020522369634132E-3</c:v>
                </c:pt>
                <c:pt idx="15">
                  <c:v>-3.6275532941409221E-2</c:v>
                </c:pt>
                <c:pt idx="16">
                  <c:v>-3.9594289506644849E-2</c:v>
                </c:pt>
                <c:pt idx="17">
                  <c:v>-3.4742089576227091E-2</c:v>
                </c:pt>
              </c:numCache>
            </c:numRef>
          </c:val>
          <c:extLst>
            <c:ext xmlns:c16="http://schemas.microsoft.com/office/drawing/2014/chart" uri="{C3380CC4-5D6E-409C-BE32-E72D297353CC}">
              <c16:uniqueId val="{00000000-0E95-443E-BBA8-B9D36E6486BF}"/>
            </c:ext>
          </c:extLst>
        </c:ser>
        <c:dLbls>
          <c:showLegendKey val="0"/>
          <c:showVal val="0"/>
          <c:showCatName val="0"/>
          <c:showSerName val="0"/>
          <c:showPercent val="0"/>
          <c:showBubbleSize val="0"/>
        </c:dLbls>
        <c:gapWidth val="50"/>
        <c:axId val="1147839088"/>
        <c:axId val="1147839480"/>
      </c:barChart>
      <c:dateAx>
        <c:axId val="1147839088"/>
        <c:scaling>
          <c:orientation val="minMax"/>
        </c:scaling>
        <c:delete val="0"/>
        <c:axPos val="b"/>
        <c:numFmt formatCode="yy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j-lt"/>
                <a:ea typeface="Open Sans Light" panose="020B0306030504020204" pitchFamily="34" charset="0"/>
                <a:cs typeface="Open Sans Light" panose="020B0306030504020204" pitchFamily="34" charset="0"/>
              </a:defRPr>
            </a:pPr>
            <a:endParaRPr lang="cs-CZ"/>
          </a:p>
        </c:txPr>
        <c:crossAx val="1147839480"/>
        <c:crosses val="autoZero"/>
        <c:auto val="1"/>
        <c:lblOffset val="100"/>
        <c:baseTimeUnit val="years"/>
        <c:majorUnit val="5"/>
      </c:dateAx>
      <c:valAx>
        <c:axId val="1147839480"/>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j-lt"/>
                <a:ea typeface="Open Sans Light" panose="020B0306030504020204" pitchFamily="34" charset="0"/>
                <a:cs typeface="Open Sans Light" panose="020B0306030504020204" pitchFamily="34" charset="0"/>
              </a:defRPr>
            </a:pPr>
            <a:endParaRPr lang="cs-CZ"/>
          </a:p>
        </c:txPr>
        <c:crossAx val="1147839088"/>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latin typeface="+mj-lt"/>
          <a:ea typeface="Open Sans Light" panose="020B0306030504020204" pitchFamily="34" charset="0"/>
          <a:cs typeface="Open Sans Light" panose="020B0306030504020204" pitchFamily="34" charset="0"/>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4/11/2023</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extLst>
    <p:ext uri="{56416CCD-93CA-4268-BC5B-53C4BB910035}">
      <p15:sldGuideLst xmlns:p15="http://schemas.microsoft.com/office/powerpoint/2012/main">
        <p15:guide id="1" orient="horz" pos="3024"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4/11/2023</a:t>
            </a:fld>
            <a:endParaRPr lang="en-US" dirty="0"/>
          </a:p>
        </p:txBody>
      </p:sp>
      <p:sp>
        <p:nvSpPr>
          <p:cNvPr id="4" name="Slide Image Placeholder 3"/>
          <p:cNvSpPr>
            <a:spLocks noGrp="1" noRot="1" noChangeAspect="1"/>
          </p:cNvSpPr>
          <p:nvPr>
            <p:ph type="sldImg" idx="2"/>
          </p:nvPr>
        </p:nvSpPr>
        <p:spPr>
          <a:xfrm>
            <a:off x="-539750" y="720725"/>
            <a:ext cx="8394700"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539750" y="720725"/>
            <a:ext cx="8394700" cy="3598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cs-CZ"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6AF32ABF-324D-409C-9350-57014A6F4E71}" type="slidenum">
              <a:rPr lang="en-US" altLang="cs-CZ">
                <a:latin typeface="Arial" panose="020B0604020202020204" pitchFamily="34" charset="0"/>
              </a:rPr>
              <a:pPr fontAlgn="base">
                <a:spcBef>
                  <a:spcPct val="0"/>
                </a:spcBef>
                <a:spcAft>
                  <a:spcPct val="0"/>
                </a:spcAft>
              </a:pPr>
              <a:t>1</a:t>
            </a:fld>
            <a:endParaRPr lang="en-US" altLang="cs-CZ">
              <a:latin typeface="Arial" panose="020B0604020202020204" pitchFamily="34" charset="0"/>
            </a:endParaRPr>
          </a:p>
        </p:txBody>
      </p:sp>
    </p:spTree>
    <p:extLst>
      <p:ext uri="{BB962C8B-B14F-4D97-AF65-F5344CB8AC3E}">
        <p14:creationId xmlns:p14="http://schemas.microsoft.com/office/powerpoint/2010/main" val="821286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normAutofit fontScale="77500" lnSpcReduction="20000"/>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600" b="1" spc="300" dirty="0"/>
              <a:t>KRÁTKODOBÁ</a:t>
            </a:r>
            <a:r>
              <a:rPr lang="en-US" sz="1600" b="1" spc="300" dirty="0"/>
              <a:t> </a:t>
            </a:r>
            <a:r>
              <a:rPr lang="cs-CZ" sz="1600" b="1" spc="300" dirty="0"/>
              <a:t>POLITICKÁ</a:t>
            </a:r>
            <a:r>
              <a:rPr lang="en-US" sz="1600" b="1" spc="300" dirty="0"/>
              <a:t> </a:t>
            </a:r>
            <a:r>
              <a:rPr lang="cs-CZ" sz="1600" b="1" spc="300" dirty="0"/>
              <a:t>REAKCE</a:t>
            </a:r>
          </a:p>
          <a:p>
            <a:pPr marL="185738" indent="-185738">
              <a:buFont typeface="Arial" panose="020B0604020202020204" pitchFamily="34" charset="0"/>
              <a:buChar char="•"/>
            </a:pPr>
            <a:r>
              <a:rPr lang="cs-CZ" sz="1600" dirty="0"/>
              <a:t>Snížení schodku státního rozpočtu</a:t>
            </a:r>
          </a:p>
          <a:p>
            <a:pPr marL="358775" lvl="2" indent="-173038"/>
            <a:r>
              <a:rPr lang="cs-CZ" sz="1600" dirty="0"/>
              <a:t>Křehká rovnováha mezi dostatečně rychlým návratem k udržitelnému vývoji salda a dluhu veřejných financí a negativním dopadem na ekonomiku</a:t>
            </a:r>
          </a:p>
          <a:p>
            <a:pPr marL="358775" lvl="2" indent="-173038"/>
            <a:r>
              <a:rPr lang="cs-CZ" sz="1600" dirty="0"/>
              <a:t>Složitá otázka vyžadující důkladné posouzení dopadů</a:t>
            </a:r>
          </a:p>
          <a:p>
            <a:pPr marL="185738" indent="-185738">
              <a:buFont typeface="Arial" panose="020B0604020202020204" pitchFamily="34" charset="0"/>
              <a:buChar char="•"/>
            </a:pPr>
            <a:r>
              <a:rPr lang="cs-CZ" sz="1600" dirty="0"/>
              <a:t>Omezení růstu inflačních očekávání</a:t>
            </a:r>
          </a:p>
          <a:p>
            <a:pPr marL="358775" lvl="2" indent="-173038"/>
            <a:r>
              <a:rPr lang="cs-CZ" sz="1600" dirty="0"/>
              <a:t>Kriticky důležitá je komunikace a důvěryhodnost měnové politiky, cílování inflace je vlastně cílování inflačních očekávání.</a:t>
            </a:r>
          </a:p>
          <a:p>
            <a:pPr marL="185738" indent="-185738">
              <a:buFont typeface="Arial" panose="020B0604020202020204" pitchFamily="34" charset="0"/>
              <a:buChar char="•"/>
            </a:pPr>
            <a:r>
              <a:rPr lang="cs-CZ" sz="1600" dirty="0"/>
              <a:t>Snížení vnější nerovnováhy</a:t>
            </a:r>
          </a:p>
          <a:p>
            <a:pPr marL="358775" lvl="2" indent="-173038"/>
            <a:r>
              <a:rPr lang="cs-CZ" sz="1600" dirty="0"/>
              <a:t>Zhoršující se saldo obchodu se zbožím a službami od roku 2017</a:t>
            </a:r>
          </a:p>
          <a:p>
            <a:pPr marL="358775" lvl="2" indent="-173038"/>
            <a:r>
              <a:rPr lang="cs-CZ" sz="1600" dirty="0"/>
              <a:t>Fiskální konsolidace a zlepšení dodavatelských řetězců by měly pomoci</a:t>
            </a:r>
          </a:p>
          <a:p>
            <a:pPr marL="358775" lvl="2" indent="-173038"/>
            <a:r>
              <a:rPr lang="cs-CZ" sz="1600" dirty="0"/>
              <a:t>Změna měnového kurzu by mohla pomoci podpořit konkurenceschopnost</a:t>
            </a:r>
          </a:p>
          <a:p>
            <a:pPr marL="358775" lvl="2" indent="-173038"/>
            <a:endParaRPr lang="cs-CZ" sz="1600" dirty="0"/>
          </a:p>
          <a:p>
            <a:r>
              <a:rPr lang="cs-CZ" sz="1600" b="1" spc="300" dirty="0"/>
              <a:t>DLOUHODOBÁ</a:t>
            </a:r>
            <a:r>
              <a:rPr lang="en-US" sz="1600" b="1" spc="300" dirty="0"/>
              <a:t> </a:t>
            </a:r>
            <a:r>
              <a:rPr lang="cs-CZ" sz="1600" b="1" spc="300" dirty="0"/>
              <a:t>POLITICKÁ</a:t>
            </a:r>
            <a:r>
              <a:rPr lang="en-US" sz="1600" b="1" spc="300" dirty="0"/>
              <a:t> </a:t>
            </a:r>
            <a:r>
              <a:rPr lang="cs-CZ" sz="1600" b="1" spc="300" dirty="0"/>
              <a:t>REAKCE</a:t>
            </a:r>
          </a:p>
          <a:p>
            <a:pPr marL="185738" indent="-185738">
              <a:buFont typeface="Arial" panose="020B0604020202020204" pitchFamily="34" charset="0"/>
              <a:buChar char="•"/>
            </a:pPr>
            <a:r>
              <a:rPr lang="cs-CZ" sz="1600" dirty="0"/>
              <a:t>Zvyšování produktivity prostřednictvím technologických změn</a:t>
            </a:r>
          </a:p>
          <a:p>
            <a:pPr marL="358775" lvl="2" indent="-173038"/>
            <a:r>
              <a:rPr lang="cs-CZ" sz="1600" dirty="0"/>
              <a:t>zavádění automatizace a robotizace</a:t>
            </a:r>
          </a:p>
          <a:p>
            <a:pPr marL="358775" lvl="2" indent="-173038"/>
            <a:r>
              <a:rPr lang="cs-CZ" sz="1600" dirty="0"/>
              <a:t>digitalizace služeb veřejné správy</a:t>
            </a:r>
          </a:p>
          <a:p>
            <a:pPr marL="185738" indent="-185738">
              <a:buFont typeface="Arial" panose="020B0604020202020204" pitchFamily="34" charset="0"/>
              <a:buChar char="•"/>
            </a:pPr>
            <a:r>
              <a:rPr lang="cs-CZ" sz="1600" dirty="0"/>
              <a:t>zvýšení stability dodavatelských řetězců</a:t>
            </a:r>
          </a:p>
          <a:p>
            <a:pPr marL="358775" lvl="2" indent="-173038"/>
            <a:r>
              <a:rPr lang="cs-CZ" sz="1600" dirty="0"/>
              <a:t>diverzifikace dodavatelů</a:t>
            </a:r>
          </a:p>
          <a:p>
            <a:pPr marL="358775" lvl="2" indent="-173038"/>
            <a:r>
              <a:rPr lang="cs-CZ" sz="1600" dirty="0"/>
              <a:t>vertikální integrace</a:t>
            </a:r>
          </a:p>
          <a:p>
            <a:pPr marL="185738" indent="-185738">
              <a:buFont typeface="Arial" panose="020B0604020202020204" pitchFamily="34" charset="0"/>
              <a:buChar char="•"/>
            </a:pPr>
            <a:r>
              <a:rPr lang="cs-CZ" sz="1600" dirty="0"/>
              <a:t>Diverzifikace zdrojů energie</a:t>
            </a:r>
          </a:p>
          <a:p>
            <a:pPr marL="358775" lvl="2" indent="-173038"/>
            <a:r>
              <a:rPr lang="cs-CZ" sz="1600" dirty="0"/>
              <a:t>nové trhy, nové technologie (malé modulární reaktory, obnovitelné zdroje)</a:t>
            </a:r>
          </a:p>
          <a:p>
            <a:pPr marL="185738" indent="-185738">
              <a:buFont typeface="Arial" panose="020B0604020202020204" pitchFamily="34" charset="0"/>
              <a:buChar char="•"/>
            </a:pPr>
            <a:r>
              <a:rPr lang="cs-CZ" sz="1600" dirty="0"/>
              <a:t>přizpůsobení se stárnutí populace</a:t>
            </a:r>
          </a:p>
          <a:p>
            <a:pPr marL="358775" lvl="2" indent="-173038"/>
            <a:r>
              <a:rPr lang="cs-CZ" sz="1600" dirty="0"/>
              <a:t>dopad na trh práce, důchodový systém, financování zdravotní péče</a:t>
            </a:r>
          </a:p>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10</a:t>
            </a:fld>
            <a:endParaRPr lang="en-US" dirty="0"/>
          </a:p>
        </p:txBody>
      </p:sp>
    </p:spTree>
    <p:extLst>
      <p:ext uri="{BB962C8B-B14F-4D97-AF65-F5344CB8AC3E}">
        <p14:creationId xmlns:p14="http://schemas.microsoft.com/office/powerpoint/2010/main" val="3330187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539750" y="720725"/>
            <a:ext cx="8394700" cy="3598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cs-CZ"/>
          </a:p>
        </p:txBody>
      </p:sp>
      <p:sp>
        <p:nvSpPr>
          <p:cNvPr id="47108" name="Slide Number Placeholder 3"/>
          <p:cNvSpPr>
            <a:spLocks noGrp="1"/>
          </p:cNvSpPr>
          <p:nvPr>
            <p:ph type="sldNum" sz="quarter" idx="5"/>
          </p:nvPr>
        </p:nvSpPr>
        <p:spPr bwMode="auto">
          <a:xfrm>
            <a:off x="4143375" y="9120188"/>
            <a:ext cx="3170238" cy="481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C18F6897-AC07-4E19-AB60-E27796034A8B}" type="slidenum">
              <a:rPr lang="en-GB" altLang="cs-CZ">
                <a:solidFill>
                  <a:srgbClr val="000000"/>
                </a:solidFill>
                <a:latin typeface="Arial" panose="020B0604020202020204" pitchFamily="34" charset="0"/>
              </a:rPr>
              <a:pPr fontAlgn="base">
                <a:spcBef>
                  <a:spcPct val="0"/>
                </a:spcBef>
                <a:spcAft>
                  <a:spcPct val="0"/>
                </a:spcAft>
              </a:pPr>
              <a:t>11</a:t>
            </a:fld>
            <a:endParaRPr lang="en-GB" altLang="cs-CZ">
              <a:solidFill>
                <a:srgbClr val="000000"/>
              </a:solidFill>
              <a:latin typeface="Arial" panose="020B0604020202020204" pitchFamily="34" charset="0"/>
            </a:endParaRPr>
          </a:p>
        </p:txBody>
      </p:sp>
    </p:spTree>
    <p:extLst>
      <p:ext uri="{BB962C8B-B14F-4D97-AF65-F5344CB8AC3E}">
        <p14:creationId xmlns:p14="http://schemas.microsoft.com/office/powerpoint/2010/main" val="20661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2</a:t>
            </a:fld>
            <a:endParaRPr lang="en-US" dirty="0"/>
          </a:p>
        </p:txBody>
      </p:sp>
    </p:spTree>
    <p:extLst>
      <p:ext uri="{BB962C8B-B14F-4D97-AF65-F5344CB8AC3E}">
        <p14:creationId xmlns:p14="http://schemas.microsoft.com/office/powerpoint/2010/main" val="3527606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3</a:t>
            </a:fld>
            <a:endParaRPr lang="en-US" dirty="0"/>
          </a:p>
        </p:txBody>
      </p:sp>
    </p:spTree>
    <p:extLst>
      <p:ext uri="{BB962C8B-B14F-4D97-AF65-F5344CB8AC3E}">
        <p14:creationId xmlns:p14="http://schemas.microsoft.com/office/powerpoint/2010/main" val="2230281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pPr>
              <a:spcAft>
                <a:spcPts val="600"/>
              </a:spcAft>
            </a:pPr>
            <a:r>
              <a:rPr lang="cs-CZ" sz="1600" b="1" spc="300" dirty="0"/>
              <a:t>VYSVĚTLENÍ</a:t>
            </a:r>
            <a:endParaRPr lang="en-US" sz="1600" b="1" spc="300" dirty="0"/>
          </a:p>
          <a:p>
            <a:pPr marL="185738" indent="-185738">
              <a:spcAft>
                <a:spcPts val="600"/>
              </a:spcAft>
              <a:buFont typeface="Arial" panose="020B0604020202020204" pitchFamily="34" charset="0"/>
              <a:buChar char="•"/>
            </a:pPr>
            <a:r>
              <a:rPr lang="cs-CZ" sz="1600" dirty="0"/>
              <a:t>Všechny problémy (inflace, negativní obchodní bilance, zhoršování státního rozpočtu) začaly již před pandemií (v roce 2017). Česká ekonomika se začala přehřívat. Jak fiskální, tak měnová politika měly být restriktivnější.</a:t>
            </a:r>
          </a:p>
          <a:p>
            <a:pPr marL="185738" indent="-185738">
              <a:spcAft>
                <a:spcPts val="600"/>
              </a:spcAft>
              <a:buFont typeface="Arial" panose="020B0604020202020204" pitchFamily="34" charset="0"/>
              <a:buChar char="•"/>
            </a:pPr>
            <a:r>
              <a:rPr lang="cs-CZ" sz="1600" dirty="0"/>
              <a:t>Pandemie byla krátkodobým "výpadkem", který přehřátou ekonomiku neoslabil. Opak je pravdou, fiskální stimuly situaci zhoršily. </a:t>
            </a:r>
          </a:p>
          <a:p>
            <a:pPr marL="185738" indent="-185738">
              <a:spcAft>
                <a:spcPts val="600"/>
              </a:spcAft>
              <a:buFont typeface="Arial" panose="020B0604020202020204" pitchFamily="34" charset="0"/>
              <a:buChar char="•"/>
            </a:pPr>
            <a:r>
              <a:rPr lang="cs-CZ" sz="1600" dirty="0"/>
              <a:t>Kombinace silných poptávkových a nabídkových šoků -&gt; rychlé promítnutí rostoucích nákladů do cen.</a:t>
            </a:r>
          </a:p>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4</a:t>
            </a:fld>
            <a:endParaRPr lang="en-US" dirty="0"/>
          </a:p>
        </p:txBody>
      </p:sp>
    </p:spTree>
    <p:extLst>
      <p:ext uri="{BB962C8B-B14F-4D97-AF65-F5344CB8AC3E}">
        <p14:creationId xmlns:p14="http://schemas.microsoft.com/office/powerpoint/2010/main" val="1196847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5</a:t>
            </a:fld>
            <a:endParaRPr lang="en-US" dirty="0"/>
          </a:p>
        </p:txBody>
      </p:sp>
    </p:spTree>
    <p:extLst>
      <p:ext uri="{BB962C8B-B14F-4D97-AF65-F5344CB8AC3E}">
        <p14:creationId xmlns:p14="http://schemas.microsoft.com/office/powerpoint/2010/main" val="3886025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6</a:t>
            </a:fld>
            <a:endParaRPr lang="en-US" dirty="0"/>
          </a:p>
        </p:txBody>
      </p:sp>
    </p:spTree>
    <p:extLst>
      <p:ext uri="{BB962C8B-B14F-4D97-AF65-F5344CB8AC3E}">
        <p14:creationId xmlns:p14="http://schemas.microsoft.com/office/powerpoint/2010/main" val="474597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7</a:t>
            </a:fld>
            <a:endParaRPr lang="en-US" dirty="0"/>
          </a:p>
        </p:txBody>
      </p:sp>
    </p:spTree>
    <p:extLst>
      <p:ext uri="{BB962C8B-B14F-4D97-AF65-F5344CB8AC3E}">
        <p14:creationId xmlns:p14="http://schemas.microsoft.com/office/powerpoint/2010/main" val="3442074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8</a:t>
            </a:fld>
            <a:endParaRPr lang="en-US" dirty="0"/>
          </a:p>
        </p:txBody>
      </p:sp>
    </p:spTree>
    <p:extLst>
      <p:ext uri="{BB962C8B-B14F-4D97-AF65-F5344CB8AC3E}">
        <p14:creationId xmlns:p14="http://schemas.microsoft.com/office/powerpoint/2010/main" val="2136558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720725"/>
            <a:ext cx="8394700" cy="3598863"/>
          </a:xfrm>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C0F4A2C8-6C88-4E71-83EE-698B9D4FE22F}" type="slidenum">
              <a:rPr lang="en-US" smtClean="0"/>
              <a:pPr/>
              <a:t>9</a:t>
            </a:fld>
            <a:endParaRPr lang="en-US" dirty="0"/>
          </a:p>
        </p:txBody>
      </p:sp>
    </p:spTree>
    <p:extLst>
      <p:ext uri="{BB962C8B-B14F-4D97-AF65-F5344CB8AC3E}">
        <p14:creationId xmlns:p14="http://schemas.microsoft.com/office/powerpoint/2010/main" val="3345116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 Black">
    <p:bg bwMode="gray">
      <p:bgPr>
        <a:solidFill>
          <a:schemeClr val="tx1"/>
        </a:solidFill>
        <a:effectLst/>
      </p:bgPr>
    </p:bg>
    <p:spTree>
      <p:nvGrpSpPr>
        <p:cNvPr id="1" name=""/>
        <p:cNvGrpSpPr/>
        <p:nvPr/>
      </p:nvGrpSpPr>
      <p:grpSpPr>
        <a:xfrm>
          <a:off x="0" y="0"/>
          <a:ext cx="0" cy="0"/>
          <a:chOff x="0" y="0"/>
          <a:chExt cx="0" cy="0"/>
        </a:xfrm>
      </p:grpSpPr>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4454252" y="727595"/>
            <a:ext cx="7087500" cy="5400000"/>
          </a:xfrm>
          <a:prstGeom prst="rect">
            <a:avLst/>
          </a:prstGeom>
        </p:spPr>
        <p:txBody>
          <a:bodyPr/>
          <a:lstStyle/>
          <a:p>
            <a:r>
              <a:rPr lang="en-US" noProof="0"/>
              <a:t>Click icon to add picture</a:t>
            </a:r>
            <a:endParaRPr lang="en-US" noProof="0" dirty="0"/>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658419" y="5186210"/>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658419" y="6381750"/>
            <a:ext cx="5835728" cy="273050"/>
          </a:xfrm>
          <a:prstGeom prst="rect">
            <a:avLst/>
          </a:prstGeom>
        </p:spPr>
        <p:txBody>
          <a:bodyPr anchor="b">
            <a:noAutofit/>
          </a:bodyPr>
          <a:lstStyle>
            <a:lvl1pPr>
              <a:spcAft>
                <a:spcPts val="0"/>
              </a:spcAft>
              <a:defRPr sz="14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52" name="Group 51">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53"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4"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5"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6"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7"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8"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9"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0"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1"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2"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6" name="Picture 15">
            <a:extLst>
              <a:ext uri="{FF2B5EF4-FFF2-40B4-BE49-F238E27FC236}">
                <a16:creationId xmlns:a16="http://schemas.microsoft.com/office/drawing/2014/main" id="{24091ED7-C412-487B-88AC-F1B76F6BA2F2}"/>
              </a:ext>
            </a:extLst>
          </p:cNvPr>
          <p:cNvPicPr>
            <a:picLocks noChangeAspect="1"/>
          </p:cNvPicPr>
          <p:nvPr userDrawn="1"/>
        </p:nvPicPr>
        <p:blipFill>
          <a:blip r:embed="rId2"/>
          <a:srcRect/>
          <a:stretch/>
        </p:blipFill>
        <p:spPr>
          <a:xfrm>
            <a:off x="14036993" y="5659120"/>
            <a:ext cx="1573530" cy="1198880"/>
          </a:xfrm>
          <a:prstGeom prst="rect">
            <a:avLst/>
          </a:prstGeom>
        </p:spPr>
      </p:pic>
    </p:spTree>
    <p:extLst>
      <p:ext uri="{BB962C8B-B14F-4D97-AF65-F5344CB8AC3E}">
        <p14:creationId xmlns:p14="http://schemas.microsoft.com/office/powerpoint/2010/main" val="506797474"/>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Key statement green accent 2">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9"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Rectangle 5">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129323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Green Accent 4">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9"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Rectangle 5">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3520482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9"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Rectangle 5">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4082643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9"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Rectangle 5">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3635957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58419" y="1665288"/>
            <a:ext cx="12176521" cy="4716462"/>
          </a:xfrm>
          <a:prstGeom prst="rect">
            <a:avLst/>
          </a:prstGeom>
        </p:spPr>
        <p:txBody>
          <a:bodyPr>
            <a:noAutofit/>
          </a:bodyPr>
          <a:lstStyle>
            <a:lvl1pPr marL="0" indent="0" algn="l">
              <a:spcBef>
                <a:spcPts val="3600"/>
              </a:spcBef>
              <a:buFontTx/>
              <a:buNone/>
              <a:defRPr sz="3600">
                <a:solidFill>
                  <a:schemeClr val="tx1"/>
                </a:solidFill>
              </a:defRPr>
            </a:lvl1pPr>
            <a:lvl2pPr marL="457197" indent="-457197">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40036703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Chart Placeholder 3"/>
          <p:cNvSpPr>
            <a:spLocks noGrp="1"/>
          </p:cNvSpPr>
          <p:nvPr>
            <p:ph type="chart" sz="quarter" idx="15"/>
          </p:nvPr>
        </p:nvSpPr>
        <p:spPr>
          <a:xfrm>
            <a:off x="658420" y="2052003"/>
            <a:ext cx="14685167" cy="4069013"/>
          </a:xfrm>
          <a:prstGeom prst="rect">
            <a:avLst/>
          </a:prstGeom>
        </p:spPr>
        <p:txBody>
          <a:bodyPr>
            <a:noAutofit/>
          </a:bodyPr>
          <a:lstStyle/>
          <a:p>
            <a:r>
              <a:rPr lang="en-US"/>
              <a:t>Click icon to add chart</a:t>
            </a:r>
            <a:endParaRPr lang="en-GB" dirty="0"/>
          </a:p>
        </p:txBody>
      </p:sp>
      <p:sp>
        <p:nvSpPr>
          <p:cNvPr id="18" name="Text Placeholder 8"/>
          <p:cNvSpPr>
            <a:spLocks noGrp="1"/>
          </p:cNvSpPr>
          <p:nvPr>
            <p:ph type="body" sz="quarter" idx="18"/>
          </p:nvPr>
        </p:nvSpPr>
        <p:spPr>
          <a:xfrm>
            <a:off x="658420" y="1674088"/>
            <a:ext cx="14685167" cy="357187"/>
          </a:xfrm>
        </p:spPr>
        <p:txBody>
          <a:bodyPr>
            <a:noAutofit/>
          </a:bodyPr>
          <a:lstStyle/>
          <a:p>
            <a:pPr lvl="0"/>
            <a:r>
              <a:rPr lang="en-US" noProof="0"/>
              <a:t>Click to edit Master text styles</a:t>
            </a:r>
          </a:p>
        </p:txBody>
      </p:sp>
      <p:sp>
        <p:nvSpPr>
          <p:cNvPr id="19" name="Text Placeholder 7"/>
          <p:cNvSpPr>
            <a:spLocks noGrp="1"/>
          </p:cNvSpPr>
          <p:nvPr>
            <p:ph type="body" sz="quarter" idx="23"/>
          </p:nvPr>
        </p:nvSpPr>
        <p:spPr>
          <a:xfrm>
            <a:off x="658418" y="6121017"/>
            <a:ext cx="14685169" cy="260737"/>
          </a:xfrm>
        </p:spPr>
        <p:txBody>
          <a:bodyPr>
            <a:noAutofit/>
          </a:bodyPr>
          <a:lstStyle>
            <a:lvl1pPr>
              <a:spcAft>
                <a:spcPts val="0"/>
              </a:spcAft>
              <a:defRPr sz="900"/>
            </a:lvl1pPr>
          </a:lstStyle>
          <a:p>
            <a:pPr lvl="0"/>
            <a:r>
              <a:rPr lang="en-US"/>
              <a:t>Click to edit Master text styles</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503100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8" name="Text Placeholder 18"/>
          <p:cNvSpPr>
            <a:spLocks noGrp="1"/>
          </p:cNvSpPr>
          <p:nvPr>
            <p:ph idx="1"/>
          </p:nvPr>
        </p:nvSpPr>
        <p:spPr>
          <a:xfrm>
            <a:off x="658418" y="1665289"/>
            <a:ext cx="14654609" cy="4716463"/>
          </a:xfrm>
          <a:prstGeom prst="rect">
            <a:avLst/>
          </a:prstGeom>
        </p:spPr>
        <p:txBody>
          <a:bodyPr vert="horz" lIns="0" tIns="0" rIns="0" bIns="0" rtlCol="0">
            <a:noAutofit/>
          </a:bodyPr>
          <a:lstStyle>
            <a:lvl1pPr marL="0" indent="0" algn="l">
              <a:buFontTx/>
              <a:buNone/>
              <a:defRPr>
                <a:latin typeface="+mn-lt"/>
              </a:defRPr>
            </a:lvl1pPr>
            <a:lvl2pPr marL="139699" indent="-139699" algn="l">
              <a:buClr>
                <a:schemeClr val="tx1"/>
              </a:buClr>
              <a:buSzPct val="100000"/>
              <a:buFont typeface="Arial" panose="020B0604020202020204" pitchFamily="34" charset="0"/>
              <a:buChar char="•"/>
              <a:defRPr>
                <a:latin typeface="+mj-lt"/>
              </a:defRPr>
            </a:lvl2pPr>
            <a:lvl3pPr marL="304798" indent="-139699" algn="l">
              <a:buClr>
                <a:schemeClr val="tx1"/>
              </a:buClr>
              <a:buSzPct val="100000"/>
              <a:buFont typeface="Arial" panose="020B0604020202020204" pitchFamily="34" charset="0"/>
              <a:buChar char="−"/>
              <a:defRPr>
                <a:latin typeface="+mn-lt"/>
              </a:defRPr>
            </a:lvl3pPr>
            <a:lvl4pPr marL="469897" indent="-139699" algn="l">
              <a:buClr>
                <a:schemeClr val="tx1"/>
              </a:buClr>
              <a:buSzPct val="100000"/>
              <a:buFont typeface="Arial" panose="020B0604020202020204" pitchFamily="34" charset="0"/>
              <a:buChar char="◦"/>
              <a:defRPr>
                <a:latin typeface="+mn-lt"/>
              </a:defRPr>
            </a:lvl4pPr>
            <a:lvl5pPr marL="634996" indent="-139699" algn="l">
              <a:buClr>
                <a:schemeClr val="tx1"/>
              </a:buClr>
              <a:buSzPct val="100000"/>
              <a:buFont typeface="Arial" panose="020B0604020202020204" pitchFamily="34" charset="0"/>
              <a:buChar cha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spTree>
    <p:extLst>
      <p:ext uri="{BB962C8B-B14F-4D97-AF65-F5344CB8AC3E}">
        <p14:creationId xmlns:p14="http://schemas.microsoft.com/office/powerpoint/2010/main" val="2465749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658418" y="1665289"/>
            <a:ext cx="14654609" cy="4716463"/>
          </a:xfrm>
          <a:prstGeom prst="rect">
            <a:avLst/>
          </a:prstGeom>
        </p:spPr>
        <p:txBody>
          <a:bodyPr vert="horz" lIns="0" tIns="0" rIns="0" bIns="0" rtlCol="0">
            <a:noAutofit/>
          </a:bodyPr>
          <a:lstStyle>
            <a:lvl1pPr marL="0" indent="0" algn="l">
              <a:buFontTx/>
              <a:buNone/>
              <a:defRPr>
                <a:latin typeface="+mn-lt"/>
              </a:defRPr>
            </a:lvl1pPr>
            <a:lvl2pPr marL="139699" indent="-139699" algn="l">
              <a:buClr>
                <a:schemeClr val="tx1"/>
              </a:buClr>
              <a:buSzPct val="100000"/>
              <a:buFont typeface="Arial" panose="020B0604020202020204" pitchFamily="34" charset="0"/>
              <a:buChar char="•"/>
              <a:defRPr>
                <a:latin typeface="+mj-lt"/>
              </a:defRPr>
            </a:lvl2pPr>
            <a:lvl3pPr marL="304798" indent="-139699" algn="l">
              <a:buClr>
                <a:schemeClr val="tx1"/>
              </a:buClr>
              <a:buSzPct val="100000"/>
              <a:buFont typeface="Arial" panose="020B0604020202020204" pitchFamily="34" charset="0"/>
              <a:buChar char="−"/>
              <a:defRPr>
                <a:latin typeface="+mn-lt"/>
              </a:defRPr>
            </a:lvl3pPr>
            <a:lvl4pPr marL="469897" indent="-139699" algn="l">
              <a:buClr>
                <a:schemeClr val="tx1"/>
              </a:buClr>
              <a:buSzPct val="100000"/>
              <a:buFont typeface="Arial" panose="020B0604020202020204" pitchFamily="34" charset="0"/>
              <a:buChar char="◦"/>
              <a:defRPr>
                <a:latin typeface="+mn-lt"/>
              </a:defRPr>
            </a:lvl4pPr>
            <a:lvl5pPr marL="634996" indent="-139699" algn="l">
              <a:buClr>
                <a:schemeClr val="tx1"/>
              </a:buClr>
              <a:buSzPct val="100000"/>
              <a:buFont typeface="Arial" panose="020B0604020202020204" pitchFamily="34" charset="0"/>
              <a:buChar cha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sp>
        <p:nvSpPr>
          <p:cNvPr id="4" name="Title Placeholder 1">
            <a:extLst>
              <a:ext uri="{FF2B5EF4-FFF2-40B4-BE49-F238E27FC236}">
                <a16:creationId xmlns:a16="http://schemas.microsoft.com/office/drawing/2014/main" id="{A1AF4B88-9BDB-4994-AE11-3A74CC55FE51}"/>
              </a:ext>
            </a:extLst>
          </p:cNvPr>
          <p:cNvSpPr>
            <a:spLocks noGrp="1"/>
          </p:cNvSpPr>
          <p:nvPr>
            <p:ph type="title" hasCustomPrompt="1"/>
          </p:nvPr>
        </p:nvSpPr>
        <p:spPr>
          <a:xfrm>
            <a:off x="658418" y="317503"/>
            <a:ext cx="14674055"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1377189292"/>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658419" y="1665289"/>
            <a:ext cx="12176521" cy="4716463"/>
          </a:xfrm>
          <a:prstGeom prst="rect">
            <a:avLst/>
          </a:prstGeom>
        </p:spPr>
        <p:txBody>
          <a:bodyPr>
            <a:noAutofit/>
          </a:bodyPr>
          <a:lstStyle>
            <a:lvl1pPr marL="0" indent="0" algn="l">
              <a:buFontTx/>
              <a:buNone/>
              <a:tabLst>
                <a:tab pos="6729371" algn="r"/>
              </a:tabLst>
              <a:defRPr>
                <a:latin typeface="+mn-lt"/>
              </a:defRPr>
            </a:lvl1pPr>
            <a:lvl2pPr marL="139699" indent="-139699" algn="l">
              <a:buClr>
                <a:schemeClr val="tx1"/>
              </a:buClr>
              <a:buSzPct val="100000"/>
              <a:buFont typeface="Arial" panose="020B0604020202020204" pitchFamily="34" charset="0"/>
              <a:buChar char="•"/>
              <a:tabLst>
                <a:tab pos="6729371" algn="r"/>
              </a:tabLst>
              <a:defRPr>
                <a:latin typeface="+mj-lt"/>
              </a:defRPr>
            </a:lvl2pPr>
            <a:lvl3pPr marL="304798" indent="-139699" algn="l">
              <a:buClr>
                <a:schemeClr val="tx1"/>
              </a:buClr>
              <a:buSzPct val="100000"/>
              <a:buFont typeface="Arial" panose="020B0604020202020204" pitchFamily="34" charset="0"/>
              <a:buChar char="−"/>
              <a:tabLst>
                <a:tab pos="6729371" algn="r"/>
              </a:tabLst>
              <a:defRPr>
                <a:latin typeface="+mn-lt"/>
              </a:defRPr>
            </a:lvl3pPr>
            <a:lvl4pPr marL="469897" indent="-139699" algn="l">
              <a:buClr>
                <a:schemeClr val="tx1"/>
              </a:buClr>
              <a:buSzPct val="100000"/>
              <a:buFont typeface="Arial" panose="020B0604020202020204" pitchFamily="34" charset="0"/>
              <a:buChar char="◦"/>
              <a:tabLst>
                <a:tab pos="6729371" algn="r"/>
              </a:tabLst>
              <a:defRPr>
                <a:latin typeface="+mn-lt"/>
              </a:defRPr>
            </a:lvl4pPr>
            <a:lvl5pPr marL="634996" indent="-139699" algn="l">
              <a:buClr>
                <a:schemeClr val="tx1"/>
              </a:buClr>
              <a:buSzPct val="100000"/>
              <a:buFont typeface="Arial" panose="020B0604020202020204" pitchFamily="34" charset="0"/>
              <a:buChar char="−"/>
              <a:tabLst>
                <a:tab pos="5029169" algn="r"/>
              </a:tabLst>
              <a:defRPr baseline="0">
                <a:latin typeface="+mn-lt"/>
              </a:defRPr>
            </a:lvl5pPr>
            <a:lvl6pPr>
              <a:tabLst>
                <a:tab pos="6729371" algn="r"/>
              </a:tabLst>
              <a:defRPr/>
            </a:lvl6pPr>
            <a:lvl7pPr>
              <a:tabLst>
                <a:tab pos="6729371" algn="r"/>
              </a:tabLst>
              <a:defRPr/>
            </a:lvl7pPr>
            <a:lvl8pPr>
              <a:tabLst>
                <a:tab pos="6729371" algn="r"/>
              </a:tabLst>
              <a:defRPr/>
            </a:lvl8pPr>
            <a:lvl9pPr>
              <a:tabLst>
                <a:tab pos="6729371"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658418" y="317503"/>
            <a:ext cx="14674055"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3478347032"/>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1631711" y="405929"/>
            <a:ext cx="3680460" cy="1027760"/>
          </a:xfrm>
        </p:spPr>
        <p:txBody>
          <a:bodyPr>
            <a:noAutofit/>
          </a:bodyPr>
          <a:lstStyle>
            <a:lvl1pPr>
              <a:spcBef>
                <a:spcPts val="185"/>
              </a:spcBef>
              <a:defRPr sz="923">
                <a:solidFill>
                  <a:schemeClr val="tx1"/>
                </a:solidFill>
              </a:defRPr>
            </a:lvl1pPr>
            <a:lvl2pPr>
              <a:defRPr sz="969">
                <a:solidFill>
                  <a:schemeClr val="tx2"/>
                </a:solidFill>
              </a:defRPr>
            </a:lvl2pPr>
            <a:lvl3pPr>
              <a:defRPr sz="969">
                <a:solidFill>
                  <a:schemeClr val="tx2"/>
                </a:solidFill>
              </a:defRPr>
            </a:lvl3pPr>
            <a:lvl4pPr>
              <a:defRPr sz="923">
                <a:solidFill>
                  <a:schemeClr val="tx2"/>
                </a:solidFill>
              </a:defRPr>
            </a:lvl4pPr>
            <a:lvl5pPr>
              <a:defRPr sz="923">
                <a:solidFill>
                  <a:schemeClr val="tx2"/>
                </a:solidFill>
              </a:defRPr>
            </a:lvl5pPr>
          </a:lstStyle>
          <a:p>
            <a:pPr lvl="0"/>
            <a:r>
              <a:rPr lang="en-US"/>
              <a:t>Click to edit Master text styles</a:t>
            </a:r>
          </a:p>
        </p:txBody>
      </p:sp>
      <p:sp>
        <p:nvSpPr>
          <p:cNvPr id="7" name="Text Placeholder 6"/>
          <p:cNvSpPr>
            <a:spLocks noGrp="1"/>
          </p:cNvSpPr>
          <p:nvPr>
            <p:ph type="body" sz="quarter" idx="11"/>
          </p:nvPr>
        </p:nvSpPr>
        <p:spPr>
          <a:xfrm>
            <a:off x="650083" y="1665288"/>
            <a:ext cx="3670460" cy="4716462"/>
          </a:xfrm>
        </p:spPr>
        <p:txBody>
          <a:bodyPr>
            <a:noAutofit/>
          </a:bodyPr>
          <a:lstStyle>
            <a:lvl1pPr>
              <a:spcBef>
                <a:spcPts val="0"/>
              </a:spcBef>
              <a:spcAft>
                <a:spcPts val="554"/>
              </a:spcAft>
              <a:defRPr sz="969"/>
            </a:lvl1pPr>
            <a:lvl2pPr>
              <a:spcBef>
                <a:spcPts val="277"/>
              </a:spcBef>
              <a:defRPr/>
            </a:lvl2pPr>
            <a:lvl3pPr>
              <a:spcBef>
                <a:spcPts val="277"/>
              </a:spcBef>
              <a:defRPr/>
            </a:lvl3pPr>
            <a:lvl4pPr>
              <a:spcBef>
                <a:spcPts val="277"/>
              </a:spcBef>
              <a:defRPr/>
            </a:lvl4pPr>
            <a:lvl5pPr>
              <a:spcBef>
                <a:spcPts val="277"/>
              </a:spcBef>
              <a:defRPr/>
            </a:lvl5pPr>
          </a:lstStyle>
          <a:p>
            <a:pPr lvl="0"/>
            <a:r>
              <a:rPr lang="en-US"/>
              <a:t>Click to edit Master text styles</a:t>
            </a:r>
          </a:p>
        </p:txBody>
      </p:sp>
      <p:sp>
        <p:nvSpPr>
          <p:cNvPr id="9" name="Text Placeholder 8"/>
          <p:cNvSpPr>
            <a:spLocks noGrp="1"/>
          </p:cNvSpPr>
          <p:nvPr>
            <p:ph type="body" sz="quarter" idx="12"/>
          </p:nvPr>
        </p:nvSpPr>
        <p:spPr>
          <a:xfrm>
            <a:off x="4961735" y="1665290"/>
            <a:ext cx="10390184" cy="4716461"/>
          </a:xfrm>
        </p:spPr>
        <p:txBody>
          <a:bodyPr>
            <a:noAutofit/>
          </a:bodyPr>
          <a:lstStyle>
            <a:lvl1pPr marL="0" indent="0" algn="l">
              <a:spcBef>
                <a:spcPts val="1662"/>
              </a:spcBef>
              <a:buFontTx/>
              <a:buNone/>
              <a:defRPr/>
            </a:lvl1pPr>
            <a:lvl2pPr marL="139699" indent="-139699" algn="l">
              <a:buClr>
                <a:schemeClr val="tx1"/>
              </a:buClr>
              <a:buSzPct val="100000"/>
              <a:buFont typeface="Arial" panose="020B0604020202020204" pitchFamily="34" charset="0"/>
              <a:buChar char="•"/>
              <a:defRPr/>
            </a:lvl2pPr>
            <a:lvl3pPr marL="304798" indent="-139699" algn="l">
              <a:buClr>
                <a:schemeClr val="tx1"/>
              </a:buClr>
              <a:buSzPct val="100000"/>
              <a:buFont typeface="Arial" panose="020B0604020202020204" pitchFamily="34" charset="0"/>
              <a:buChar char="−"/>
              <a:defRPr/>
            </a:lvl3pPr>
            <a:lvl4pPr marL="469897" indent="-139699" algn="l">
              <a:buClr>
                <a:schemeClr val="tx1"/>
              </a:buClr>
              <a:buSzPct val="100000"/>
              <a:buFont typeface="Arial" panose="020B0604020202020204" pitchFamily="34" charset="0"/>
              <a:buChar char="◦"/>
              <a:defRPr/>
            </a:lvl4pPr>
            <a:lvl5pPr marL="634996" indent="-139699" algn="l">
              <a:buClr>
                <a:schemeClr val="tx1"/>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grpSp>
        <p:nvGrpSpPr>
          <p:cNvPr id="38" name="Group 37">
            <a:extLst>
              <a:ext uri="{FF2B5EF4-FFF2-40B4-BE49-F238E27FC236}">
                <a16:creationId xmlns:a16="http://schemas.microsoft.com/office/drawing/2014/main" id="{BE53F9A5-D017-41A9-87FD-42B8B6C64282}"/>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39" name="Oval 5">
              <a:extLst>
                <a:ext uri="{FF2B5EF4-FFF2-40B4-BE49-F238E27FC236}">
                  <a16:creationId xmlns:a16="http://schemas.microsoft.com/office/drawing/2014/main" id="{70412374-88D8-4076-97A4-28B9D453A9F4}"/>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0" name="Freeform 6">
              <a:extLst>
                <a:ext uri="{FF2B5EF4-FFF2-40B4-BE49-F238E27FC236}">
                  <a16:creationId xmlns:a16="http://schemas.microsoft.com/office/drawing/2014/main" id="{059052DC-E283-45E3-A11B-EFC0EF64057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1" name="Rectangle 7">
              <a:extLst>
                <a:ext uri="{FF2B5EF4-FFF2-40B4-BE49-F238E27FC236}">
                  <a16:creationId xmlns:a16="http://schemas.microsoft.com/office/drawing/2014/main" id="{C8E40EE6-74FE-4B63-ADD7-D8251359CC54}"/>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2" name="Freeform 8">
              <a:extLst>
                <a:ext uri="{FF2B5EF4-FFF2-40B4-BE49-F238E27FC236}">
                  <a16:creationId xmlns:a16="http://schemas.microsoft.com/office/drawing/2014/main" id="{6D34B50B-2467-467F-BE0D-CA832EE3A76E}"/>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3" name="Rectangle 9">
              <a:extLst>
                <a:ext uri="{FF2B5EF4-FFF2-40B4-BE49-F238E27FC236}">
                  <a16:creationId xmlns:a16="http://schemas.microsoft.com/office/drawing/2014/main" id="{1004DF0B-038C-4CB4-89B3-42D949ED0B9D}"/>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4" name="Rectangle 10">
              <a:extLst>
                <a:ext uri="{FF2B5EF4-FFF2-40B4-BE49-F238E27FC236}">
                  <a16:creationId xmlns:a16="http://schemas.microsoft.com/office/drawing/2014/main" id="{2FB8C6E0-92EE-49AA-95D9-7BE219F64FE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5" name="Freeform 11">
              <a:extLst>
                <a:ext uri="{FF2B5EF4-FFF2-40B4-BE49-F238E27FC236}">
                  <a16:creationId xmlns:a16="http://schemas.microsoft.com/office/drawing/2014/main" id="{CEE92EC5-3F38-4286-A2DA-7B5E941BC2B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6" name="Freeform 12">
              <a:extLst>
                <a:ext uri="{FF2B5EF4-FFF2-40B4-BE49-F238E27FC236}">
                  <a16:creationId xmlns:a16="http://schemas.microsoft.com/office/drawing/2014/main" id="{3C2CE8EA-279F-441C-99BC-330C664B328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7" name="Freeform 13">
              <a:extLst>
                <a:ext uri="{FF2B5EF4-FFF2-40B4-BE49-F238E27FC236}">
                  <a16:creationId xmlns:a16="http://schemas.microsoft.com/office/drawing/2014/main" id="{328EA017-C8BA-490A-9F7A-F880FE999A8D}"/>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8" name="Freeform 14">
              <a:extLst>
                <a:ext uri="{FF2B5EF4-FFF2-40B4-BE49-F238E27FC236}">
                  <a16:creationId xmlns:a16="http://schemas.microsoft.com/office/drawing/2014/main" id="{BAE89DBE-19C8-422A-B7E6-D6726124DF5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386272214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 Black Page Image">
    <p:bg bwMode="gray">
      <p:bgPr>
        <a:solidFill>
          <a:schemeClr val="tx1"/>
        </a:solidFill>
        <a:effectLst/>
      </p:bgPr>
    </p:bg>
    <p:spTree>
      <p:nvGrpSpPr>
        <p:cNvPr id="1" name=""/>
        <p:cNvGrpSpPr/>
        <p:nvPr/>
      </p:nvGrpSpPr>
      <p:grpSpPr>
        <a:xfrm>
          <a:off x="0" y="0"/>
          <a:ext cx="0" cy="0"/>
          <a:chOff x="0" y="0"/>
          <a:chExt cx="0" cy="0"/>
        </a:xfrm>
      </p:grpSpPr>
      <p:sp>
        <p:nvSpPr>
          <p:cNvPr id="17" name="Picture Placeholder 8">
            <a:extLst>
              <a:ext uri="{FF2B5EF4-FFF2-40B4-BE49-F238E27FC236}">
                <a16:creationId xmlns:a16="http://schemas.microsoft.com/office/drawing/2014/main" id="{DEF77F0F-DE6A-48C9-92BD-013174DD643C}"/>
              </a:ext>
            </a:extLst>
          </p:cNvPr>
          <p:cNvSpPr>
            <a:spLocks noGrp="1"/>
          </p:cNvSpPr>
          <p:nvPr>
            <p:ph type="pic" sz="quarter" idx="11"/>
          </p:nvPr>
        </p:nvSpPr>
        <p:spPr>
          <a:xfrm>
            <a:off x="0" y="0"/>
            <a:ext cx="16002000" cy="6858000"/>
          </a:xfrm>
          <a:prstGeom prst="rect">
            <a:avLst/>
          </a:prstGeom>
        </p:spPr>
        <p:txBody>
          <a:bodyPr/>
          <a:lstStyle>
            <a:lvl1pPr>
              <a:defRPr>
                <a:solidFill>
                  <a:schemeClr val="bg1"/>
                </a:solidFill>
              </a:defRPr>
            </a:lvl1pPr>
          </a:lstStyle>
          <a:p>
            <a:r>
              <a:rPr lang="en-US" noProof="0"/>
              <a:t>Click icon to add picture</a:t>
            </a:r>
            <a:endParaRPr lang="en-US" noProof="0" dirty="0"/>
          </a:p>
        </p:txBody>
      </p:sp>
      <p:sp>
        <p:nvSpPr>
          <p:cNvPr id="41" name="Text Placeholder 4">
            <a:extLst>
              <a:ext uri="{FF2B5EF4-FFF2-40B4-BE49-F238E27FC236}">
                <a16:creationId xmlns:a16="http://schemas.microsoft.com/office/drawing/2014/main" id="{EE5D7BA0-7E63-4F55-8707-FB998AF96C8C}"/>
              </a:ext>
            </a:extLst>
          </p:cNvPr>
          <p:cNvSpPr>
            <a:spLocks noGrp="1"/>
          </p:cNvSpPr>
          <p:nvPr>
            <p:ph type="body" sz="quarter" idx="10"/>
          </p:nvPr>
        </p:nvSpPr>
        <p:spPr>
          <a:xfrm>
            <a:off x="658419" y="6381750"/>
            <a:ext cx="5835728" cy="273050"/>
          </a:xfrm>
          <a:prstGeom prst="rect">
            <a:avLst/>
          </a:prstGeom>
        </p:spPr>
        <p:txBody>
          <a:bodyPr anchor="b">
            <a:noAutofit/>
          </a:bodyPr>
          <a:lstStyle>
            <a:lvl1pPr>
              <a:spcAft>
                <a:spcPts val="0"/>
              </a:spcAft>
              <a:defRPr sz="14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5" name="Title 1">
            <a:extLst>
              <a:ext uri="{FF2B5EF4-FFF2-40B4-BE49-F238E27FC236}">
                <a16:creationId xmlns:a16="http://schemas.microsoft.com/office/drawing/2014/main" id="{37C1D43B-9933-4650-9DD5-73494BECAE5A}"/>
              </a:ext>
            </a:extLst>
          </p:cNvPr>
          <p:cNvSpPr>
            <a:spLocks noGrp="1"/>
          </p:cNvSpPr>
          <p:nvPr>
            <p:ph type="ctrTitle"/>
          </p:nvPr>
        </p:nvSpPr>
        <p:spPr bwMode="gray">
          <a:xfrm>
            <a:off x="658419" y="5186210"/>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grpSp>
        <p:nvGrpSpPr>
          <p:cNvPr id="6" name="Group 5">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7"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8"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9"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0"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1"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2"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3"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4"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5"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6"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8" name="Picture 17">
            <a:extLst>
              <a:ext uri="{FF2B5EF4-FFF2-40B4-BE49-F238E27FC236}">
                <a16:creationId xmlns:a16="http://schemas.microsoft.com/office/drawing/2014/main" id="{24091ED7-C412-487B-88AC-F1B76F6BA2F2}"/>
              </a:ext>
            </a:extLst>
          </p:cNvPr>
          <p:cNvPicPr>
            <a:picLocks noChangeAspect="1"/>
          </p:cNvPicPr>
          <p:nvPr userDrawn="1"/>
        </p:nvPicPr>
        <p:blipFill>
          <a:blip r:embed="rId2"/>
          <a:srcRect/>
          <a:stretch/>
        </p:blipFill>
        <p:spPr>
          <a:xfrm>
            <a:off x="14036993" y="5659120"/>
            <a:ext cx="1573530" cy="1198880"/>
          </a:xfrm>
          <a:prstGeom prst="rect">
            <a:avLst/>
          </a:prstGeom>
        </p:spPr>
      </p:pic>
    </p:spTree>
    <p:extLst>
      <p:ext uri="{BB962C8B-B14F-4D97-AF65-F5344CB8AC3E}">
        <p14:creationId xmlns:p14="http://schemas.microsoft.com/office/powerpoint/2010/main" val="1907286711"/>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58418" y="317501"/>
            <a:ext cx="14685169"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7153586" y="1665289"/>
            <a:ext cx="8190000" cy="4716463"/>
          </a:xfrm>
        </p:spPr>
        <p:txBody>
          <a:bodyPr>
            <a:noAutofit/>
          </a:bodyPr>
          <a:lstStyle/>
          <a:p>
            <a:r>
              <a:rPr lang="en-US" noProof="0"/>
              <a:t>Click icon to add picture</a:t>
            </a:r>
            <a:endParaRPr lang="en-US" noProof="0" dirty="0"/>
          </a:p>
        </p:txBody>
      </p:sp>
      <p:sp>
        <p:nvSpPr>
          <p:cNvPr id="6" name="Content Placeholder 3"/>
          <p:cNvSpPr>
            <a:spLocks noGrp="1"/>
          </p:cNvSpPr>
          <p:nvPr>
            <p:ph sz="quarter" idx="10"/>
          </p:nvPr>
        </p:nvSpPr>
        <p:spPr>
          <a:xfrm>
            <a:off x="658419" y="1665289"/>
            <a:ext cx="5849063" cy="4716463"/>
          </a:xfrm>
          <a:prstGeom prst="rect">
            <a:avLst/>
          </a:prstGeom>
        </p:spPr>
        <p:txBody>
          <a:bodyPr>
            <a:noAutofit/>
          </a:bodyPr>
          <a:lstStyle>
            <a:lvl1pPr marL="0" indent="0" algn="l">
              <a:buFontTx/>
              <a:buNone/>
              <a:tabLst>
                <a:tab pos="5029169" algn="r"/>
              </a:tabLst>
              <a:defRPr>
                <a:latin typeface="+mn-lt"/>
              </a:defRPr>
            </a:lvl1pPr>
            <a:lvl2pPr marL="139699" indent="-139699" algn="l">
              <a:buClrTx/>
              <a:buSzPct val="100000"/>
              <a:buFont typeface="Arial" panose="020B0604020202020204" pitchFamily="34" charset="0"/>
              <a:buChar char="•"/>
              <a:tabLst>
                <a:tab pos="5029169" algn="r"/>
              </a:tabLst>
              <a:defRPr>
                <a:latin typeface="+mj-lt"/>
              </a:defRPr>
            </a:lvl2pPr>
            <a:lvl3pPr marL="304798" indent="-139699" algn="l">
              <a:buClrTx/>
              <a:buSzPct val="100000"/>
              <a:buFont typeface="Arial" panose="020B0604020202020204" pitchFamily="34" charset="0"/>
              <a:buChar char="−"/>
              <a:tabLst>
                <a:tab pos="5029169" algn="r"/>
              </a:tabLst>
              <a:defRPr>
                <a:latin typeface="+mn-lt"/>
              </a:defRPr>
            </a:lvl3pPr>
            <a:lvl4pPr marL="469897" indent="-139699" algn="l">
              <a:buClrTx/>
              <a:buSzPct val="100000"/>
              <a:buFont typeface="Arial" panose="020B0604020202020204" pitchFamily="34" charset="0"/>
              <a:buChar char="◦"/>
              <a:tabLst>
                <a:tab pos="5029169" algn="r"/>
              </a:tabLst>
              <a:defRPr>
                <a:latin typeface="+mn-lt"/>
              </a:defRPr>
            </a:lvl4pPr>
            <a:lvl5pPr marL="634996" indent="-139699" algn="l">
              <a:buClrTx/>
              <a:buSzPct val="100000"/>
              <a:buFont typeface="Arial" panose="020B0604020202020204" pitchFamily="34" charset="0"/>
              <a:buChar char="−"/>
              <a:tabLst>
                <a:tab pos="5029169" algn="r"/>
              </a:tabLst>
              <a:defRPr baseline="0">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844374326"/>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658419" y="1665290"/>
            <a:ext cx="6963572" cy="4716461"/>
          </a:xfrm>
          <a:prstGeom prst="rect">
            <a:avLst/>
          </a:prstGeom>
        </p:spPr>
        <p:txBody>
          <a:bodyPr>
            <a:noAutofit/>
          </a:bodyPr>
          <a:lstStyle>
            <a:lvl1pPr marL="0" indent="0" algn="l">
              <a:buFontTx/>
              <a:buNone/>
              <a:tabLst>
                <a:tab pos="5029169" algn="r"/>
              </a:tabLst>
              <a:defRPr/>
            </a:lvl1pPr>
            <a:lvl2pPr marL="139699" indent="-139699" algn="l">
              <a:buClr>
                <a:schemeClr val="tx1"/>
              </a:buClr>
              <a:buSzPct val="100000"/>
              <a:buFont typeface="Arial" panose="020B0604020202020204" pitchFamily="34" charset="0"/>
              <a:buChar char="•"/>
              <a:tabLst>
                <a:tab pos="5029169" algn="r"/>
              </a:tabLst>
              <a:defRPr/>
            </a:lvl2pPr>
            <a:lvl3pPr marL="304798" indent="-139699" algn="l">
              <a:buClr>
                <a:schemeClr val="tx1"/>
              </a:buClr>
              <a:buSzPct val="100000"/>
              <a:buFont typeface="Arial" panose="020B0604020202020204" pitchFamily="34" charset="0"/>
              <a:buChar char="−"/>
              <a:tabLst>
                <a:tab pos="5029169" algn="r"/>
              </a:tabLst>
              <a:defRPr/>
            </a:lvl3pPr>
            <a:lvl4pPr marL="469897" indent="-139699" algn="l">
              <a:buClr>
                <a:schemeClr val="tx1"/>
              </a:buClr>
              <a:buSzPct val="100000"/>
              <a:buFont typeface="Arial" panose="020B0604020202020204" pitchFamily="34" charset="0"/>
              <a:buChar char="◦"/>
              <a:tabLst>
                <a:tab pos="5029169" algn="r"/>
              </a:tabLst>
              <a:defRPr/>
            </a:lvl4pPr>
            <a:lvl5pPr marL="634996" indent="-139699" algn="l">
              <a:buClr>
                <a:schemeClr val="tx1"/>
              </a:buClr>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8375772" y="1665290"/>
            <a:ext cx="6986150" cy="4716461"/>
          </a:xfrm>
          <a:prstGeom prst="rect">
            <a:avLst/>
          </a:prstGeom>
        </p:spPr>
        <p:txBody>
          <a:bodyPr>
            <a:noAutofit/>
          </a:bodyPr>
          <a:lstStyle>
            <a:lvl1pPr marL="0" indent="0" algn="l">
              <a:buFontTx/>
              <a:buNone/>
              <a:tabLst>
                <a:tab pos="5029169" algn="r"/>
              </a:tabLst>
              <a:defRPr/>
            </a:lvl1pPr>
            <a:lvl2pPr marL="139699" indent="-139699" algn="l">
              <a:buClr>
                <a:schemeClr val="tx1"/>
              </a:buClr>
              <a:buSzPct val="100000"/>
              <a:buFont typeface="Arial" panose="020B0604020202020204" pitchFamily="34" charset="0"/>
              <a:buChar char="•"/>
              <a:tabLst>
                <a:tab pos="5029169" algn="r"/>
              </a:tabLst>
              <a:defRPr/>
            </a:lvl2pPr>
            <a:lvl3pPr marL="304798" indent="-139699" algn="l">
              <a:buClr>
                <a:schemeClr val="tx1"/>
              </a:buClr>
              <a:buSzPct val="100000"/>
              <a:buFont typeface="Arial" panose="020B0604020202020204" pitchFamily="34" charset="0"/>
              <a:buChar char="−"/>
              <a:tabLst>
                <a:tab pos="5029169" algn="r"/>
              </a:tabLst>
              <a:defRPr/>
            </a:lvl3pPr>
            <a:lvl4pPr marL="469897" indent="-139699" algn="l">
              <a:buClr>
                <a:schemeClr val="tx1"/>
              </a:buClr>
              <a:buSzPct val="100000"/>
              <a:buFont typeface="Arial" panose="020B0604020202020204" pitchFamily="34" charset="0"/>
              <a:buChar char="◦"/>
              <a:tabLst>
                <a:tab pos="5029169" algn="r"/>
              </a:tabLst>
              <a:defRPr/>
            </a:lvl4pPr>
            <a:lvl5pPr marL="634996" indent="-139699" algn="l">
              <a:buClr>
                <a:schemeClr val="tx1"/>
              </a:buClr>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a:extLst>
              <a:ext uri="{FF2B5EF4-FFF2-40B4-BE49-F238E27FC236}">
                <a16:creationId xmlns:a16="http://schemas.microsoft.com/office/drawing/2014/main" id="{8A9CD2DA-AA83-4DCB-8501-DE5878CC0B8A}"/>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703691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658420" y="1665292"/>
            <a:ext cx="7028654" cy="4455725"/>
          </a:xfrm>
          <a:prstGeom prst="rect">
            <a:avLst/>
          </a:prstGeom>
        </p:spPr>
        <p:txBody>
          <a:bodyPr>
            <a:noAutofit/>
          </a:bodyPr>
          <a:lstStyle>
            <a:lvl1pPr marL="0" indent="0" algn="l">
              <a:buFontTx/>
              <a:buNone/>
              <a:tabLst>
                <a:tab pos="5029169" algn="r"/>
              </a:tabLst>
              <a:defRPr/>
            </a:lvl1pPr>
            <a:lvl2pPr marL="139699" indent="-139699" algn="l">
              <a:buClrTx/>
              <a:buSzPct val="100000"/>
              <a:buFont typeface="Arial" panose="020B0604020202020204" pitchFamily="34" charset="0"/>
              <a:buChar char="•"/>
              <a:tabLst>
                <a:tab pos="5029169" algn="r"/>
              </a:tabLst>
              <a:defRPr/>
            </a:lvl2pPr>
            <a:lvl3pPr marL="304798" indent="-139699" algn="l">
              <a:buClrTx/>
              <a:buSzPct val="100000"/>
              <a:buFont typeface="Arial" panose="020B0604020202020204" pitchFamily="34" charset="0"/>
              <a:buChar char="−"/>
              <a:tabLst>
                <a:tab pos="5029169" algn="r"/>
              </a:tabLst>
              <a:defRPr/>
            </a:lvl3pPr>
            <a:lvl4pPr marL="469897" indent="-139699" algn="l">
              <a:buClrTx/>
              <a:buSzPct val="100000"/>
              <a:buFont typeface="Arial" panose="020B0604020202020204" pitchFamily="34" charset="0"/>
              <a:buChar char="◦"/>
              <a:tabLst>
                <a:tab pos="5029169" algn="r"/>
              </a:tabLst>
              <a:defRPr/>
            </a:lvl4pPr>
            <a:lvl5pPr marL="634996" indent="-139699" algn="l">
              <a:buClrTx/>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8322855" y="2125013"/>
            <a:ext cx="7020731" cy="3996000"/>
          </a:xfrm>
        </p:spPr>
        <p:txBody>
          <a:bodyPr>
            <a:noAutofit/>
          </a:bodyPr>
          <a:lstStyle/>
          <a:p>
            <a:r>
              <a:rPr lang="en-US" noProof="0"/>
              <a:t>Click icon to add chart</a:t>
            </a:r>
            <a:endParaRPr lang="en-US" noProof="0" dirty="0"/>
          </a:p>
        </p:txBody>
      </p:sp>
      <p:sp>
        <p:nvSpPr>
          <p:cNvPr id="6" name="Text Placeholder 5"/>
          <p:cNvSpPr>
            <a:spLocks noGrp="1"/>
          </p:cNvSpPr>
          <p:nvPr>
            <p:ph type="body" sz="quarter" idx="22"/>
          </p:nvPr>
        </p:nvSpPr>
        <p:spPr>
          <a:xfrm>
            <a:off x="8322855" y="1665288"/>
            <a:ext cx="7020731" cy="420687"/>
          </a:xfrm>
        </p:spPr>
        <p:txBody>
          <a:bodyPr>
            <a:noAutofit/>
          </a:bodyPr>
          <a:lstStyle/>
          <a:p>
            <a:pPr lvl="0"/>
            <a:r>
              <a:rPr lang="en-US" noProof="0"/>
              <a:t>Click to edit Master text styles</a:t>
            </a:r>
          </a:p>
        </p:txBody>
      </p:sp>
      <p:sp>
        <p:nvSpPr>
          <p:cNvPr id="15" name="Text Placeholder 7"/>
          <p:cNvSpPr>
            <a:spLocks noGrp="1"/>
          </p:cNvSpPr>
          <p:nvPr>
            <p:ph type="body" sz="quarter" idx="23"/>
          </p:nvPr>
        </p:nvSpPr>
        <p:spPr>
          <a:xfrm>
            <a:off x="658417" y="6121017"/>
            <a:ext cx="14685169" cy="260737"/>
          </a:xfrm>
        </p:spPr>
        <p:txBody>
          <a:bodyPr>
            <a:noAutofit/>
          </a:bodyPr>
          <a:lstStyle>
            <a:lvl1pPr>
              <a:spcAft>
                <a:spcPts val="0"/>
              </a:spcAft>
              <a:defRPr sz="900"/>
            </a:lvl1pPr>
          </a:lstStyle>
          <a:p>
            <a:pPr lvl="0"/>
            <a:r>
              <a:rPr lang="en-US"/>
              <a:t>Click to edit Master text styles</a:t>
            </a:r>
          </a:p>
        </p:txBody>
      </p:sp>
      <p:sp>
        <p:nvSpPr>
          <p:cNvPr id="8" name="Text Placeholder 8">
            <a:extLst>
              <a:ext uri="{FF2B5EF4-FFF2-40B4-BE49-F238E27FC236}">
                <a16:creationId xmlns:a16="http://schemas.microsoft.com/office/drawing/2014/main" id="{E911C489-B226-49BC-B069-119CF8BC96EF}"/>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9" name="Title Placeholder 1">
            <a:extLst>
              <a:ext uri="{FF2B5EF4-FFF2-40B4-BE49-F238E27FC236}">
                <a16:creationId xmlns:a16="http://schemas.microsoft.com/office/drawing/2014/main" id="{F47218A4-44FE-4E96-A903-7AD44AF4E8DB}"/>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1882466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8322853" y="2125013"/>
            <a:ext cx="7020732" cy="3996000"/>
          </a:xfrm>
        </p:spPr>
        <p:txBody>
          <a:bodyPr>
            <a:noAutofit/>
          </a:bodyPr>
          <a:lstStyle/>
          <a:p>
            <a:r>
              <a:rPr lang="en-US"/>
              <a:t>Click icon to add chart</a:t>
            </a:r>
            <a:endParaRPr lang="en-GB" dirty="0"/>
          </a:p>
        </p:txBody>
      </p:sp>
      <p:sp>
        <p:nvSpPr>
          <p:cNvPr id="6" name="Text Placeholder 5"/>
          <p:cNvSpPr>
            <a:spLocks noGrp="1"/>
          </p:cNvSpPr>
          <p:nvPr>
            <p:ph type="body" sz="quarter" idx="22"/>
          </p:nvPr>
        </p:nvSpPr>
        <p:spPr>
          <a:xfrm>
            <a:off x="8322854" y="1665288"/>
            <a:ext cx="7020732" cy="420687"/>
          </a:xfrm>
        </p:spPr>
        <p:txBody>
          <a:bodyPr>
            <a:noAutofit/>
          </a:bodyPr>
          <a:lstStyle/>
          <a:p>
            <a:pPr lvl="0"/>
            <a:r>
              <a:rPr lang="en-US" noProof="0"/>
              <a:t>Click to edit Master text styles</a:t>
            </a:r>
          </a:p>
        </p:txBody>
      </p:sp>
      <p:sp>
        <p:nvSpPr>
          <p:cNvPr id="15" name="Text Placeholder 7"/>
          <p:cNvSpPr>
            <a:spLocks noGrp="1"/>
          </p:cNvSpPr>
          <p:nvPr>
            <p:ph type="body" sz="quarter" idx="23"/>
          </p:nvPr>
        </p:nvSpPr>
        <p:spPr>
          <a:xfrm>
            <a:off x="658415" y="6121017"/>
            <a:ext cx="14654612" cy="260737"/>
          </a:xfrm>
        </p:spPr>
        <p:txBody>
          <a:bodyPr>
            <a:noAutofit/>
          </a:bodyPr>
          <a:lstStyle>
            <a:lvl1pPr>
              <a:spcAft>
                <a:spcPts val="0"/>
              </a:spcAft>
              <a:defRPr sz="900"/>
            </a:lvl1pPr>
          </a:lstStyle>
          <a:p>
            <a:pPr lvl="0"/>
            <a:r>
              <a:rPr lang="en-US"/>
              <a:t>Click to edit Master text styles</a:t>
            </a:r>
          </a:p>
        </p:txBody>
      </p:sp>
      <p:sp>
        <p:nvSpPr>
          <p:cNvPr id="9" name="Chart Placeholder 2"/>
          <p:cNvSpPr>
            <a:spLocks noGrp="1"/>
          </p:cNvSpPr>
          <p:nvPr>
            <p:ph type="chart" sz="quarter" idx="24"/>
          </p:nvPr>
        </p:nvSpPr>
        <p:spPr>
          <a:xfrm>
            <a:off x="658415" y="2125013"/>
            <a:ext cx="7020878" cy="3996000"/>
          </a:xfrm>
        </p:spPr>
        <p:txBody>
          <a:bodyPr>
            <a:noAutofit/>
          </a:bodyPr>
          <a:lstStyle/>
          <a:p>
            <a:r>
              <a:rPr lang="en-US"/>
              <a:t>Click icon to add chart</a:t>
            </a:r>
            <a:endParaRPr lang="en-GB" dirty="0"/>
          </a:p>
        </p:txBody>
      </p:sp>
      <p:sp>
        <p:nvSpPr>
          <p:cNvPr id="12" name="Text Placeholder 5"/>
          <p:cNvSpPr>
            <a:spLocks noGrp="1"/>
          </p:cNvSpPr>
          <p:nvPr>
            <p:ph type="body" sz="quarter" idx="25"/>
          </p:nvPr>
        </p:nvSpPr>
        <p:spPr>
          <a:xfrm>
            <a:off x="658414" y="1665288"/>
            <a:ext cx="7020878" cy="420687"/>
          </a:xfrm>
        </p:spPr>
        <p:txBody>
          <a:bodyPr>
            <a:noAutofit/>
          </a:bodyPr>
          <a:lstStyle/>
          <a:p>
            <a:pPr lvl="0"/>
            <a:r>
              <a:rPr lang="en-US" noProof="0"/>
              <a:t>Click to edit Master text styles</a:t>
            </a:r>
          </a:p>
        </p:txBody>
      </p:sp>
      <p:sp>
        <p:nvSpPr>
          <p:cNvPr id="10" name="Text Placeholder 8">
            <a:extLst>
              <a:ext uri="{FF2B5EF4-FFF2-40B4-BE49-F238E27FC236}">
                <a16:creationId xmlns:a16="http://schemas.microsoft.com/office/drawing/2014/main" id="{5D528E1B-5BDF-48B1-B9CD-A31A99631297}"/>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4" name="Title Placeholder 1">
            <a:extLst>
              <a:ext uri="{FF2B5EF4-FFF2-40B4-BE49-F238E27FC236}">
                <a16:creationId xmlns:a16="http://schemas.microsoft.com/office/drawing/2014/main" id="{56A696DA-71F5-44D5-B231-17F470D2F6A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119338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9945970" y="1658680"/>
            <a:ext cx="5397614" cy="4723072"/>
          </a:xfrm>
          <a:prstGeom prst="rect">
            <a:avLst/>
          </a:prstGeom>
        </p:spPr>
        <p:txBody>
          <a:bodyPr>
            <a:noAutofit/>
          </a:bodyPr>
          <a:lstStyle>
            <a:lvl1pPr>
              <a:tabLst>
                <a:tab pos="5029169" algn="r"/>
              </a:tabLst>
              <a:defRPr sz="2100">
                <a:solidFill>
                  <a:schemeClr val="accent3"/>
                </a:solidFill>
              </a:defRPr>
            </a:lvl1pPr>
            <a:lvl2pPr>
              <a:tabLst>
                <a:tab pos="5029169" algn="r"/>
              </a:tabLst>
              <a:defRPr/>
            </a:lvl2pPr>
            <a:lvl3pPr>
              <a:tabLst>
                <a:tab pos="5029169" algn="r"/>
              </a:tabLst>
              <a:defRPr/>
            </a:lvl3pPr>
            <a:lvl4pPr>
              <a:tabLst>
                <a:tab pos="5029169" algn="r"/>
              </a:tabLst>
              <a:defRPr/>
            </a:lvl4pPr>
            <a:lvl5pPr>
              <a:tabLst>
                <a:tab pos="5029169"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658417" y="1665288"/>
            <a:ext cx="8539582" cy="4716462"/>
          </a:xfrm>
          <a:prstGeom prst="rect">
            <a:avLst/>
          </a:prstGeom>
        </p:spPr>
        <p:txBody>
          <a:bodyPr>
            <a:noAutofit/>
          </a:bodyPr>
          <a:lstStyle>
            <a:lvl1pPr marL="0" indent="0" algn="l">
              <a:buFontTx/>
              <a:buNone/>
              <a:tabLst>
                <a:tab pos="5029169" algn="r"/>
              </a:tabLst>
              <a:defRPr/>
            </a:lvl1pPr>
            <a:lvl2pPr marL="139699" indent="-139699" algn="l">
              <a:buClrTx/>
              <a:buSzPct val="100000"/>
              <a:buFont typeface="Arial" panose="020B0604020202020204" pitchFamily="34" charset="0"/>
              <a:buChar char="•"/>
              <a:tabLst>
                <a:tab pos="5029169" algn="r"/>
              </a:tabLst>
              <a:defRPr/>
            </a:lvl2pPr>
            <a:lvl3pPr marL="304798" indent="-139699" algn="l">
              <a:buClrTx/>
              <a:buSzPct val="100000"/>
              <a:buFont typeface="Arial" panose="020B0604020202020204" pitchFamily="34" charset="0"/>
              <a:buChar char="−"/>
              <a:tabLst>
                <a:tab pos="5029169" algn="r"/>
              </a:tabLst>
              <a:defRPr/>
            </a:lvl3pPr>
            <a:lvl4pPr marL="469897" indent="-139699" algn="l">
              <a:buClrTx/>
              <a:buSzPct val="100000"/>
              <a:buFont typeface="Arial" panose="020B0604020202020204" pitchFamily="34" charset="0"/>
              <a:buChar char="◦"/>
              <a:tabLst>
                <a:tab pos="5029169" algn="r"/>
              </a:tabLst>
              <a:defRPr/>
            </a:lvl4pPr>
            <a:lvl5pPr marL="634996" indent="-139699" algn="l">
              <a:buClrTx/>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a:extLst>
              <a:ext uri="{FF2B5EF4-FFF2-40B4-BE49-F238E27FC236}">
                <a16:creationId xmlns:a16="http://schemas.microsoft.com/office/drawing/2014/main" id="{68009483-F3D1-4AD9-8031-CEB4620DB873}"/>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1" name="Title Placeholder 1">
            <a:extLst>
              <a:ext uri="{FF2B5EF4-FFF2-40B4-BE49-F238E27FC236}">
                <a16:creationId xmlns:a16="http://schemas.microsoft.com/office/drawing/2014/main" id="{51FE75E2-F986-4CD3-8A43-338DEE272CB9}"/>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174885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661502" y="2051999"/>
            <a:ext cx="4658783" cy="4069014"/>
          </a:xfrm>
          <a:prstGeom prst="rect">
            <a:avLst/>
          </a:prstGeom>
        </p:spPr>
        <p:txBody>
          <a:bodyPr>
            <a:noAutofit/>
          </a:bodyPr>
          <a:lstStyle/>
          <a:p>
            <a:r>
              <a:rPr lang="en-US" noProof="0"/>
              <a:t>Click icon to add chart</a:t>
            </a:r>
            <a:endParaRPr lang="en-US" noProof="0" dirty="0"/>
          </a:p>
        </p:txBody>
      </p:sp>
      <p:sp>
        <p:nvSpPr>
          <p:cNvPr id="18" name="Text Placeholder 8"/>
          <p:cNvSpPr>
            <a:spLocks noGrp="1"/>
          </p:cNvSpPr>
          <p:nvPr>
            <p:ph type="body" sz="quarter" idx="18"/>
          </p:nvPr>
        </p:nvSpPr>
        <p:spPr>
          <a:xfrm>
            <a:off x="658418" y="1659145"/>
            <a:ext cx="4658783" cy="392112"/>
          </a:xfrm>
        </p:spPr>
        <p:txBody>
          <a:bodyPr>
            <a:noAutofit/>
          </a:bodyPr>
          <a:lstStyle/>
          <a:p>
            <a:pPr lvl="0"/>
            <a:r>
              <a:rPr lang="en-US" noProof="0"/>
              <a:t>Click to edit Master text styles</a:t>
            </a:r>
          </a:p>
        </p:txBody>
      </p:sp>
      <p:sp>
        <p:nvSpPr>
          <p:cNvPr id="7" name="Chart Placeholder 3"/>
          <p:cNvSpPr>
            <a:spLocks noGrp="1"/>
          </p:cNvSpPr>
          <p:nvPr>
            <p:ph type="chart" sz="quarter" idx="19"/>
          </p:nvPr>
        </p:nvSpPr>
        <p:spPr>
          <a:xfrm>
            <a:off x="5673153" y="2051999"/>
            <a:ext cx="4658783" cy="4069014"/>
          </a:xfrm>
          <a:prstGeom prst="rect">
            <a:avLst/>
          </a:prstGeom>
        </p:spPr>
        <p:txBody>
          <a:bodyPr>
            <a:noAutofit/>
          </a:bodyPr>
          <a:lstStyle/>
          <a:p>
            <a:r>
              <a:rPr lang="en-US" noProof="0"/>
              <a:t>Click icon to add chart</a:t>
            </a:r>
            <a:endParaRPr lang="en-US" noProof="0" dirty="0"/>
          </a:p>
        </p:txBody>
      </p:sp>
      <p:sp>
        <p:nvSpPr>
          <p:cNvPr id="8" name="Text Placeholder 8"/>
          <p:cNvSpPr>
            <a:spLocks noGrp="1"/>
          </p:cNvSpPr>
          <p:nvPr>
            <p:ph type="body" sz="quarter" idx="20"/>
          </p:nvPr>
        </p:nvSpPr>
        <p:spPr>
          <a:xfrm>
            <a:off x="5671611" y="1659145"/>
            <a:ext cx="4658783" cy="392112"/>
          </a:xfrm>
        </p:spPr>
        <p:txBody>
          <a:bodyPr>
            <a:noAutofit/>
          </a:bodyPr>
          <a:lstStyle/>
          <a:p>
            <a:pPr lvl="0"/>
            <a:r>
              <a:rPr lang="en-US" noProof="0"/>
              <a:t>Click to edit Master text styles</a:t>
            </a:r>
          </a:p>
        </p:txBody>
      </p:sp>
      <p:sp>
        <p:nvSpPr>
          <p:cNvPr id="9" name="Chart Placeholder 3"/>
          <p:cNvSpPr>
            <a:spLocks noGrp="1"/>
          </p:cNvSpPr>
          <p:nvPr>
            <p:ph type="chart" sz="quarter" idx="21"/>
          </p:nvPr>
        </p:nvSpPr>
        <p:spPr>
          <a:xfrm>
            <a:off x="10684803" y="2051999"/>
            <a:ext cx="4658783" cy="4069014"/>
          </a:xfrm>
          <a:prstGeom prst="rect">
            <a:avLst/>
          </a:prstGeom>
        </p:spPr>
        <p:txBody>
          <a:bodyPr>
            <a:noAutofit/>
          </a:bodyPr>
          <a:lstStyle/>
          <a:p>
            <a:r>
              <a:rPr lang="en-US" noProof="0"/>
              <a:t>Click icon to add chart</a:t>
            </a:r>
            <a:endParaRPr lang="en-US" noProof="0" dirty="0"/>
          </a:p>
        </p:txBody>
      </p:sp>
      <p:sp>
        <p:nvSpPr>
          <p:cNvPr id="10" name="Text Placeholder 8"/>
          <p:cNvSpPr>
            <a:spLocks noGrp="1"/>
          </p:cNvSpPr>
          <p:nvPr>
            <p:ph type="body" sz="quarter" idx="22"/>
          </p:nvPr>
        </p:nvSpPr>
        <p:spPr>
          <a:xfrm>
            <a:off x="10684803" y="1659145"/>
            <a:ext cx="4658783" cy="398256"/>
          </a:xfrm>
        </p:spPr>
        <p:txBody>
          <a:bodyPr>
            <a:noAutofit/>
          </a:bodyPr>
          <a:lstStyle/>
          <a:p>
            <a:pPr lvl="0"/>
            <a:r>
              <a:rPr lang="en-US" noProof="0"/>
              <a:t>Click to edit Master text styles</a:t>
            </a:r>
          </a:p>
        </p:txBody>
      </p:sp>
      <p:sp>
        <p:nvSpPr>
          <p:cNvPr id="12" name="Text Placeholder 7"/>
          <p:cNvSpPr>
            <a:spLocks noGrp="1"/>
          </p:cNvSpPr>
          <p:nvPr>
            <p:ph type="body" sz="quarter" idx="23"/>
          </p:nvPr>
        </p:nvSpPr>
        <p:spPr>
          <a:xfrm>
            <a:off x="658415" y="6121017"/>
            <a:ext cx="14654612" cy="260737"/>
          </a:xfrm>
        </p:spPr>
        <p:txBody>
          <a:bodyPr>
            <a:noAutofit/>
          </a:bodyPr>
          <a:lstStyle>
            <a:lvl1pPr>
              <a:spcAft>
                <a:spcPts val="0"/>
              </a:spcAft>
              <a:defRPr sz="900"/>
            </a:lvl1pPr>
          </a:lstStyle>
          <a:p>
            <a:pPr lvl="0"/>
            <a:r>
              <a:rPr lang="en-US" noProof="0"/>
              <a:t>Click to edit Master text styles</a:t>
            </a:r>
          </a:p>
        </p:txBody>
      </p:sp>
      <p:sp>
        <p:nvSpPr>
          <p:cNvPr id="11" name="Text Placeholder 8">
            <a:extLst>
              <a:ext uri="{FF2B5EF4-FFF2-40B4-BE49-F238E27FC236}">
                <a16:creationId xmlns:a16="http://schemas.microsoft.com/office/drawing/2014/main" id="{F3BAE7D4-2DCE-493F-8804-6735FFDC6D71}"/>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3" name="Title Placeholder 1">
            <a:extLst>
              <a:ext uri="{FF2B5EF4-FFF2-40B4-BE49-F238E27FC236}">
                <a16:creationId xmlns:a16="http://schemas.microsoft.com/office/drawing/2014/main" id="{0AA8666D-884E-4CE4-A16C-E06A6E0BAE3D}"/>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646567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658414" y="1674086"/>
            <a:ext cx="3559500" cy="1260000"/>
          </a:xfrm>
        </p:spPr>
        <p:txBody>
          <a:bodyPr lIns="0" tIns="0" rIns="0" bIns="0">
            <a:noAutofit/>
          </a:bodyPr>
          <a:lstStyle/>
          <a:p>
            <a:r>
              <a:rPr lang="en-US" noProof="0"/>
              <a:t>Click icon to add picture</a:t>
            </a:r>
            <a:endParaRPr lang="en-US" noProof="0" dirty="0"/>
          </a:p>
        </p:txBody>
      </p:sp>
      <p:sp>
        <p:nvSpPr>
          <p:cNvPr id="5" name="Picture Placeholder 6"/>
          <p:cNvSpPr>
            <a:spLocks noGrp="1"/>
          </p:cNvSpPr>
          <p:nvPr>
            <p:ph type="pic" sz="quarter" idx="14"/>
          </p:nvPr>
        </p:nvSpPr>
        <p:spPr>
          <a:xfrm>
            <a:off x="4366971" y="1674086"/>
            <a:ext cx="3559500" cy="1260000"/>
          </a:xfrm>
        </p:spPr>
        <p:txBody>
          <a:bodyPr lIns="0" tIns="0" rIns="0" bIns="0">
            <a:noAutofit/>
          </a:bodyPr>
          <a:lstStyle/>
          <a:p>
            <a:r>
              <a:rPr lang="en-US" noProof="0"/>
              <a:t>Click icon to add picture</a:t>
            </a:r>
            <a:endParaRPr lang="en-US" noProof="0" dirty="0"/>
          </a:p>
        </p:txBody>
      </p:sp>
      <p:sp>
        <p:nvSpPr>
          <p:cNvPr id="6" name="Picture Placeholder 6"/>
          <p:cNvSpPr>
            <a:spLocks noGrp="1"/>
          </p:cNvSpPr>
          <p:nvPr>
            <p:ph type="pic" sz="quarter" idx="15"/>
          </p:nvPr>
        </p:nvSpPr>
        <p:spPr>
          <a:xfrm>
            <a:off x="8075528" y="1674086"/>
            <a:ext cx="3559500" cy="1260000"/>
          </a:xfrm>
        </p:spPr>
        <p:txBody>
          <a:bodyPr lIns="0" tIns="0" rIns="0" bIns="0">
            <a:noAutofit/>
          </a:bodyPr>
          <a:lstStyle/>
          <a:p>
            <a:r>
              <a:rPr lang="en-US" noProof="0"/>
              <a:t>Click icon to add picture</a:t>
            </a:r>
            <a:endParaRPr lang="en-US" noProof="0" dirty="0"/>
          </a:p>
        </p:txBody>
      </p:sp>
      <p:sp>
        <p:nvSpPr>
          <p:cNvPr id="7" name="Picture Placeholder 6"/>
          <p:cNvSpPr>
            <a:spLocks noGrp="1"/>
          </p:cNvSpPr>
          <p:nvPr>
            <p:ph type="pic" sz="quarter" idx="16"/>
          </p:nvPr>
        </p:nvSpPr>
        <p:spPr>
          <a:xfrm>
            <a:off x="11784086" y="1674086"/>
            <a:ext cx="3559500" cy="1260000"/>
          </a:xfrm>
        </p:spPr>
        <p:txBody>
          <a:bodyPr lIns="0" tIns="0" rIns="0" bIns="0">
            <a:noAutofit/>
          </a:bodyPr>
          <a:lstStyle/>
          <a:p>
            <a:r>
              <a:rPr lang="en-US" noProof="0"/>
              <a:t>Click icon to add picture</a:t>
            </a:r>
            <a:endParaRPr lang="en-US" noProof="0" dirty="0"/>
          </a:p>
        </p:txBody>
      </p:sp>
      <p:sp>
        <p:nvSpPr>
          <p:cNvPr id="9" name="Text Placeholder 8"/>
          <p:cNvSpPr>
            <a:spLocks noGrp="1"/>
          </p:cNvSpPr>
          <p:nvPr>
            <p:ph type="body" sz="quarter" idx="17"/>
          </p:nvPr>
        </p:nvSpPr>
        <p:spPr>
          <a:xfrm>
            <a:off x="658416" y="3124200"/>
            <a:ext cx="3570614" cy="3257548"/>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8071826" y="3120554"/>
            <a:ext cx="3559500" cy="3261199"/>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19"/>
          </p:nvPr>
        </p:nvSpPr>
        <p:spPr>
          <a:xfrm>
            <a:off x="4370678" y="3124203"/>
            <a:ext cx="3559500" cy="3257549"/>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Text Placeholder 8"/>
          <p:cNvSpPr>
            <a:spLocks noGrp="1"/>
          </p:cNvSpPr>
          <p:nvPr>
            <p:ph type="body" sz="quarter" idx="20"/>
          </p:nvPr>
        </p:nvSpPr>
        <p:spPr>
          <a:xfrm>
            <a:off x="11803536" y="3108508"/>
            <a:ext cx="3540053" cy="3273240"/>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6" name="Text Placeholder 8">
            <a:extLst>
              <a:ext uri="{FF2B5EF4-FFF2-40B4-BE49-F238E27FC236}">
                <a16:creationId xmlns:a16="http://schemas.microsoft.com/office/drawing/2014/main" id="{CB36819A-C0CE-4CC8-96BE-D57C8135F44C}"/>
              </a:ext>
            </a:extLst>
          </p:cNvPr>
          <p:cNvSpPr>
            <a:spLocks noGrp="1"/>
          </p:cNvSpPr>
          <p:nvPr>
            <p:ph type="body" sz="quarter" idx="21"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Title Placeholder 1">
            <a:extLst>
              <a:ext uri="{FF2B5EF4-FFF2-40B4-BE49-F238E27FC236}">
                <a16:creationId xmlns:a16="http://schemas.microsoft.com/office/drawing/2014/main" id="{A14F8B0D-4D62-4988-B307-1BB6BBEEC11C}"/>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97992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4" name="Rectangle 3"/>
          <p:cNvSpPr/>
          <p:nvPr/>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5" name="Rectangle 4"/>
          <p:cNvSpPr/>
          <p:nvPr/>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6" name="Rectangle 5"/>
          <p:cNvSpPr/>
          <p:nvPr/>
        </p:nvSpPr>
        <p:spPr>
          <a:xfrm>
            <a:off x="661500" y="4065173"/>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7" name="Rectangle 6"/>
          <p:cNvSpPr/>
          <p:nvPr/>
        </p:nvSpPr>
        <p:spPr>
          <a:xfrm>
            <a:off x="8169114" y="4065173"/>
            <a:ext cx="7186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8" name="Picture Placeholder 11"/>
          <p:cNvSpPr>
            <a:spLocks noGrp="1"/>
          </p:cNvSpPr>
          <p:nvPr>
            <p:ph type="pic" sz="quarter" idx="25"/>
          </p:nvPr>
        </p:nvSpPr>
        <p:spPr>
          <a:xfrm>
            <a:off x="661500" y="1845377"/>
            <a:ext cx="2583000" cy="1476000"/>
          </a:xfrm>
        </p:spPr>
        <p:txBody>
          <a:bodyPr/>
          <a:lstStyle>
            <a:lvl1pPr algn="ctr">
              <a:defRPr/>
            </a:lvl1pPr>
          </a:lstStyle>
          <a:p>
            <a:r>
              <a:rPr lang="en-US"/>
              <a:t>Click icon to add picture</a:t>
            </a:r>
            <a:endParaRPr lang="en-GB" dirty="0"/>
          </a:p>
        </p:txBody>
      </p:sp>
      <p:sp>
        <p:nvSpPr>
          <p:cNvPr id="9" name="Picture Placeholder 11"/>
          <p:cNvSpPr>
            <a:spLocks noGrp="1"/>
          </p:cNvSpPr>
          <p:nvPr>
            <p:ph type="pic" sz="quarter" idx="27"/>
          </p:nvPr>
        </p:nvSpPr>
        <p:spPr>
          <a:xfrm>
            <a:off x="8169112" y="1845377"/>
            <a:ext cx="2583000" cy="1476000"/>
          </a:xfrm>
        </p:spPr>
        <p:txBody>
          <a:bodyPr/>
          <a:lstStyle>
            <a:lvl1pPr algn="ctr">
              <a:defRPr/>
            </a:lvl1pPr>
          </a:lstStyle>
          <a:p>
            <a:r>
              <a:rPr lang="en-US"/>
              <a:t>Click icon to add picture</a:t>
            </a:r>
            <a:endParaRPr lang="en-GB" dirty="0"/>
          </a:p>
        </p:txBody>
      </p:sp>
      <p:sp>
        <p:nvSpPr>
          <p:cNvPr id="10" name="Picture Placeholder 11"/>
          <p:cNvSpPr>
            <a:spLocks noGrp="1"/>
          </p:cNvSpPr>
          <p:nvPr>
            <p:ph type="pic" sz="quarter" idx="29"/>
          </p:nvPr>
        </p:nvSpPr>
        <p:spPr>
          <a:xfrm>
            <a:off x="661500" y="4256213"/>
            <a:ext cx="2583000" cy="1476000"/>
          </a:xfrm>
        </p:spPr>
        <p:txBody>
          <a:bodyPr/>
          <a:lstStyle>
            <a:lvl1pPr algn="ctr">
              <a:defRPr/>
            </a:lvl1pPr>
          </a:lstStyle>
          <a:p>
            <a:r>
              <a:rPr lang="en-US"/>
              <a:t>Click icon to add picture</a:t>
            </a:r>
            <a:endParaRPr lang="en-GB" dirty="0"/>
          </a:p>
        </p:txBody>
      </p:sp>
      <p:sp>
        <p:nvSpPr>
          <p:cNvPr id="11" name="Picture Placeholder 11"/>
          <p:cNvSpPr>
            <a:spLocks noGrp="1"/>
          </p:cNvSpPr>
          <p:nvPr>
            <p:ph type="pic" sz="quarter" idx="31"/>
          </p:nvPr>
        </p:nvSpPr>
        <p:spPr>
          <a:xfrm>
            <a:off x="8169112" y="4256213"/>
            <a:ext cx="2583000" cy="1476000"/>
          </a:xfrm>
        </p:spPr>
        <p:txBody>
          <a:bodyPr/>
          <a:lstStyle>
            <a:lvl1pPr algn="ctr">
              <a:defRPr/>
            </a:lvl1pPr>
          </a:lstStyle>
          <a:p>
            <a:r>
              <a:rPr lang="en-US"/>
              <a:t>Click icon to add picture</a:t>
            </a:r>
            <a:endParaRPr lang="en-GB" dirty="0"/>
          </a:p>
        </p:txBody>
      </p:sp>
      <p:sp>
        <p:nvSpPr>
          <p:cNvPr id="13" name="Text Placeholder 12"/>
          <p:cNvSpPr>
            <a:spLocks noGrp="1"/>
          </p:cNvSpPr>
          <p:nvPr>
            <p:ph type="body" sz="quarter" idx="32"/>
          </p:nvPr>
        </p:nvSpPr>
        <p:spPr>
          <a:xfrm>
            <a:off x="3522071" y="1845377"/>
            <a:ext cx="4315500"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4" name="Text Placeholder 12"/>
          <p:cNvSpPr>
            <a:spLocks noGrp="1"/>
          </p:cNvSpPr>
          <p:nvPr>
            <p:ph type="body" sz="quarter" idx="33"/>
          </p:nvPr>
        </p:nvSpPr>
        <p:spPr>
          <a:xfrm>
            <a:off x="11020485" y="1845377"/>
            <a:ext cx="4334652"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5" name="Text Placeholder 12"/>
          <p:cNvSpPr>
            <a:spLocks noGrp="1"/>
          </p:cNvSpPr>
          <p:nvPr>
            <p:ph type="body" sz="quarter" idx="34"/>
          </p:nvPr>
        </p:nvSpPr>
        <p:spPr>
          <a:xfrm>
            <a:off x="3522071" y="4256213"/>
            <a:ext cx="4315500"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6" name="Text Placeholder 12"/>
          <p:cNvSpPr>
            <a:spLocks noGrp="1"/>
          </p:cNvSpPr>
          <p:nvPr>
            <p:ph type="body" sz="quarter" idx="35"/>
          </p:nvPr>
        </p:nvSpPr>
        <p:spPr>
          <a:xfrm>
            <a:off x="11020485" y="4256213"/>
            <a:ext cx="4334652"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12753468-486C-4E44-B97B-3442F4990D23}"/>
              </a:ext>
            </a:extLst>
          </p:cNvPr>
          <p:cNvSpPr/>
          <p:nvPr/>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0" name="Rectangle 19">
            <a:extLst>
              <a:ext uri="{FF2B5EF4-FFF2-40B4-BE49-F238E27FC236}">
                <a16:creationId xmlns:a16="http://schemas.microsoft.com/office/drawing/2014/main" id="{448A3CDF-F5A1-44AC-9648-5A3D0461AB03}"/>
              </a:ext>
            </a:extLst>
          </p:cNvPr>
          <p:cNvSpPr/>
          <p:nvPr/>
        </p:nvSpPr>
        <p:spPr>
          <a:xfrm>
            <a:off x="616744"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1" name="Rectangle 20">
            <a:extLst>
              <a:ext uri="{FF2B5EF4-FFF2-40B4-BE49-F238E27FC236}">
                <a16:creationId xmlns:a16="http://schemas.microsoft.com/office/drawing/2014/main" id="{D8A9EEEA-4AE4-43FE-9262-BC961D83A4C2}"/>
              </a:ext>
            </a:extLst>
          </p:cNvPr>
          <p:cNvSpPr/>
          <p:nvPr/>
        </p:nvSpPr>
        <p:spPr>
          <a:xfrm>
            <a:off x="8117681"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2" name="Text Placeholder 8">
            <a:extLst>
              <a:ext uri="{FF2B5EF4-FFF2-40B4-BE49-F238E27FC236}">
                <a16:creationId xmlns:a16="http://schemas.microsoft.com/office/drawing/2014/main" id="{E14920E0-BAB9-44E6-A33A-5F4B6E751C0E}"/>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23" name="Title Placeholder 1">
            <a:extLst>
              <a:ext uri="{FF2B5EF4-FFF2-40B4-BE49-F238E27FC236}">
                <a16:creationId xmlns:a16="http://schemas.microsoft.com/office/drawing/2014/main" id="{B186F496-8F3D-4D1B-850D-31517B35E6F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24" name="Rectangle 23">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6" name="Rectangle 25">
            <a:extLst>
              <a:ext uri="{FF2B5EF4-FFF2-40B4-BE49-F238E27FC236}">
                <a16:creationId xmlns:a16="http://schemas.microsoft.com/office/drawing/2014/main" id="{E8772A29-A091-45EF-9E05-7D38B8B671A6}"/>
              </a:ext>
            </a:extLst>
          </p:cNvPr>
          <p:cNvSpPr/>
          <p:nvPr userDrawn="1"/>
        </p:nvSpPr>
        <p:spPr>
          <a:xfrm>
            <a:off x="616744"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7" name="Rectangle 26">
            <a:extLst>
              <a:ext uri="{FF2B5EF4-FFF2-40B4-BE49-F238E27FC236}">
                <a16:creationId xmlns:a16="http://schemas.microsoft.com/office/drawing/2014/main" id="{331A621E-F4F0-40C4-8952-5BF179427ED7}"/>
              </a:ext>
            </a:extLst>
          </p:cNvPr>
          <p:cNvSpPr/>
          <p:nvPr userDrawn="1"/>
        </p:nvSpPr>
        <p:spPr>
          <a:xfrm>
            <a:off x="8117681"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1200172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673147"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21"/>
          </p:nvPr>
        </p:nvSpPr>
        <p:spPr>
          <a:xfrm>
            <a:off x="8198132" y="1857892"/>
            <a:ext cx="7145455"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Picture Placeholder 29"/>
          <p:cNvSpPr>
            <a:spLocks noGrp="1"/>
          </p:cNvSpPr>
          <p:nvPr>
            <p:ph type="pic" sz="quarter" idx="19" hasCustomPrompt="1"/>
          </p:nvPr>
        </p:nvSpPr>
        <p:spPr>
          <a:xfrm>
            <a:off x="6259959" y="1857895"/>
            <a:ext cx="1588397"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13710627" y="1857895"/>
            <a:ext cx="1632961"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2" name="Text Placeholder 8">
            <a:extLst>
              <a:ext uri="{FF2B5EF4-FFF2-40B4-BE49-F238E27FC236}">
                <a16:creationId xmlns:a16="http://schemas.microsoft.com/office/drawing/2014/main" id="{4074C3BE-314B-470C-927B-DBC4A457D923}"/>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3" name="Title Placeholder 1">
            <a:extLst>
              <a:ext uri="{FF2B5EF4-FFF2-40B4-BE49-F238E27FC236}">
                <a16:creationId xmlns:a16="http://schemas.microsoft.com/office/drawing/2014/main" id="{E8EE9A28-CEAF-410C-B504-E930E2347F5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16" name="Rectangle 15"/>
          <p:cNvSpPr/>
          <p:nvPr userDrawn="1"/>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17" name="Rectangle 16"/>
          <p:cNvSpPr/>
          <p:nvPr userDrawn="1"/>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18" name="Rectangle 17">
            <a:extLst>
              <a:ext uri="{FF2B5EF4-FFF2-40B4-BE49-F238E27FC236}">
                <a16:creationId xmlns:a16="http://schemas.microsoft.com/office/drawing/2014/main" id="{12753468-486C-4E44-B97B-3442F4990D23}"/>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0" name="Rectangle 19">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7518139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alifications 2 x 2">
    <p:spTree>
      <p:nvGrpSpPr>
        <p:cNvPr id="1" name=""/>
        <p:cNvGrpSpPr/>
        <p:nvPr/>
      </p:nvGrpSpPr>
      <p:grpSpPr>
        <a:xfrm>
          <a:off x="0" y="0"/>
          <a:ext cx="0" cy="0"/>
          <a:chOff x="0" y="0"/>
          <a:chExt cx="0" cy="0"/>
        </a:xfrm>
      </p:grpSpPr>
      <p:sp>
        <p:nvSpPr>
          <p:cNvPr id="7" name="Picture Placeholder 29"/>
          <p:cNvSpPr>
            <a:spLocks noGrp="1"/>
          </p:cNvSpPr>
          <p:nvPr>
            <p:ph type="pic" sz="quarter" idx="20" hasCustomPrompt="1"/>
          </p:nvPr>
        </p:nvSpPr>
        <p:spPr>
          <a:xfrm>
            <a:off x="13724424" y="1857895"/>
            <a:ext cx="1632961"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2" name="Rectangle 11"/>
          <p:cNvSpPr/>
          <p:nvPr/>
        </p:nvSpPr>
        <p:spPr>
          <a:xfrm>
            <a:off x="661503" y="4103518"/>
            <a:ext cx="71779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3" name="Rectangle 12"/>
          <p:cNvSpPr/>
          <p:nvPr/>
        </p:nvSpPr>
        <p:spPr>
          <a:xfrm>
            <a:off x="8198130" y="4103518"/>
            <a:ext cx="71461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4" name="Picture Placeholder 29"/>
          <p:cNvSpPr>
            <a:spLocks noGrp="1"/>
          </p:cNvSpPr>
          <p:nvPr>
            <p:ph type="pic" sz="quarter" idx="24" hasCustomPrompt="1"/>
          </p:nvPr>
        </p:nvSpPr>
        <p:spPr>
          <a:xfrm>
            <a:off x="6240275" y="4290629"/>
            <a:ext cx="1626688"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5" name="Picture Placeholder 29"/>
          <p:cNvSpPr>
            <a:spLocks noGrp="1"/>
          </p:cNvSpPr>
          <p:nvPr>
            <p:ph type="pic" sz="quarter" idx="25" hasCustomPrompt="1"/>
          </p:nvPr>
        </p:nvSpPr>
        <p:spPr>
          <a:xfrm>
            <a:off x="13722178" y="4290629"/>
            <a:ext cx="1632960"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7" name="Picture Placeholder 29"/>
          <p:cNvSpPr>
            <a:spLocks noGrp="1"/>
          </p:cNvSpPr>
          <p:nvPr>
            <p:ph type="pic" sz="quarter" idx="19" hasCustomPrompt="1"/>
          </p:nvPr>
        </p:nvSpPr>
        <p:spPr>
          <a:xfrm>
            <a:off x="6259959" y="1857895"/>
            <a:ext cx="1588397"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20" name="Rectangle 19">
            <a:extLst>
              <a:ext uri="{FF2B5EF4-FFF2-40B4-BE49-F238E27FC236}">
                <a16:creationId xmlns:a16="http://schemas.microsoft.com/office/drawing/2014/main" id="{01986DCA-1B97-4EC9-A852-97E5340E26DC}"/>
              </a:ext>
            </a:extLst>
          </p:cNvPr>
          <p:cNvSpPr/>
          <p:nvPr/>
        </p:nvSpPr>
        <p:spPr>
          <a:xfrm>
            <a:off x="616742" y="4103519"/>
            <a:ext cx="7276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1" name="Rectangle 20">
            <a:extLst>
              <a:ext uri="{FF2B5EF4-FFF2-40B4-BE49-F238E27FC236}">
                <a16:creationId xmlns:a16="http://schemas.microsoft.com/office/drawing/2014/main" id="{421E9D44-54F1-4CE7-8FDF-78DC08D29E3F}"/>
              </a:ext>
            </a:extLst>
          </p:cNvPr>
          <p:cNvSpPr/>
          <p:nvPr/>
        </p:nvSpPr>
        <p:spPr>
          <a:xfrm>
            <a:off x="8095232" y="4103519"/>
            <a:ext cx="7276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2" name="Text Placeholder 8">
            <a:extLst>
              <a:ext uri="{FF2B5EF4-FFF2-40B4-BE49-F238E27FC236}">
                <a16:creationId xmlns:a16="http://schemas.microsoft.com/office/drawing/2014/main" id="{3CAAD7DA-8C87-4BD9-82C1-81D09B5A7A7B}"/>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23" name="Title Placeholder 1">
            <a:extLst>
              <a:ext uri="{FF2B5EF4-FFF2-40B4-BE49-F238E27FC236}">
                <a16:creationId xmlns:a16="http://schemas.microsoft.com/office/drawing/2014/main" id="{9957D34C-FCB8-47FD-97FA-BF6A4F7FEC37}"/>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24" name="Text Placeholder 8">
            <a:extLst>
              <a:ext uri="{FF2B5EF4-FFF2-40B4-BE49-F238E27FC236}">
                <a16:creationId xmlns:a16="http://schemas.microsoft.com/office/drawing/2014/main" id="{DE12908D-2FA0-48AB-B2FF-08FF43357198}"/>
              </a:ext>
            </a:extLst>
          </p:cNvPr>
          <p:cNvSpPr>
            <a:spLocks noGrp="1"/>
          </p:cNvSpPr>
          <p:nvPr>
            <p:ph type="body" sz="quarter" idx="17"/>
          </p:nvPr>
        </p:nvSpPr>
        <p:spPr>
          <a:xfrm>
            <a:off x="673147"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5" name="Text Placeholder 8">
            <a:extLst>
              <a:ext uri="{FF2B5EF4-FFF2-40B4-BE49-F238E27FC236}">
                <a16:creationId xmlns:a16="http://schemas.microsoft.com/office/drawing/2014/main" id="{8DB1A9EF-276C-4FE9-B33D-E2267D9DB46B}"/>
              </a:ext>
            </a:extLst>
          </p:cNvPr>
          <p:cNvSpPr>
            <a:spLocks noGrp="1"/>
          </p:cNvSpPr>
          <p:nvPr>
            <p:ph type="body" sz="quarter" idx="26"/>
          </p:nvPr>
        </p:nvSpPr>
        <p:spPr>
          <a:xfrm>
            <a:off x="8198129"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6" name="Text Placeholder 8">
            <a:extLst>
              <a:ext uri="{FF2B5EF4-FFF2-40B4-BE49-F238E27FC236}">
                <a16:creationId xmlns:a16="http://schemas.microsoft.com/office/drawing/2014/main" id="{C2A7C1E0-8314-4B78-902A-0828B984B279}"/>
              </a:ext>
            </a:extLst>
          </p:cNvPr>
          <p:cNvSpPr>
            <a:spLocks noGrp="1"/>
          </p:cNvSpPr>
          <p:nvPr>
            <p:ph type="body" sz="quarter" idx="27"/>
          </p:nvPr>
        </p:nvSpPr>
        <p:spPr>
          <a:xfrm>
            <a:off x="705202" y="4290625"/>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7" name="Text Placeholder 8">
            <a:extLst>
              <a:ext uri="{FF2B5EF4-FFF2-40B4-BE49-F238E27FC236}">
                <a16:creationId xmlns:a16="http://schemas.microsoft.com/office/drawing/2014/main" id="{9057B8DE-1E5B-4E78-8FC1-456B14A880F7}"/>
              </a:ext>
            </a:extLst>
          </p:cNvPr>
          <p:cNvSpPr>
            <a:spLocks noGrp="1"/>
          </p:cNvSpPr>
          <p:nvPr>
            <p:ph type="body" sz="quarter" idx="28"/>
          </p:nvPr>
        </p:nvSpPr>
        <p:spPr>
          <a:xfrm>
            <a:off x="8198129" y="4290625"/>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8" name="Rectangle 27"/>
          <p:cNvSpPr/>
          <p:nvPr userDrawn="1"/>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29" name="Rectangle 28"/>
          <p:cNvSpPr/>
          <p:nvPr userDrawn="1"/>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30" name="Rectangle 29">
            <a:extLst>
              <a:ext uri="{FF2B5EF4-FFF2-40B4-BE49-F238E27FC236}">
                <a16:creationId xmlns:a16="http://schemas.microsoft.com/office/drawing/2014/main" id="{12753468-486C-4E44-B97B-3442F4990D23}"/>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32" name="Rectangle 31">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417120070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Slide - White">
    <p:bg bwMode="gray">
      <p:bgPr>
        <a:solidFill>
          <a:schemeClr val="bg1"/>
        </a:solidFill>
        <a:effectLst/>
      </p:bgPr>
    </p:bg>
    <p:spTree>
      <p:nvGrpSpPr>
        <p:cNvPr id="1" name=""/>
        <p:cNvGrpSpPr/>
        <p:nvPr/>
      </p:nvGrpSpPr>
      <p:grpSpPr>
        <a:xfrm>
          <a:off x="0" y="0"/>
          <a:ext cx="0" cy="0"/>
          <a:chOff x="0" y="0"/>
          <a:chExt cx="0" cy="0"/>
        </a:xfrm>
      </p:grpSpPr>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4457250" y="729000"/>
            <a:ext cx="7087500" cy="5400000"/>
          </a:xfrm>
          <a:prstGeom prst="rect">
            <a:avLst/>
          </a:prstGeom>
        </p:spPr>
        <p:txBody>
          <a:bodyPr/>
          <a:lstStyle/>
          <a:p>
            <a:r>
              <a:rPr lang="en-US" noProof="0"/>
              <a:t>Click icon to add picture</a:t>
            </a:r>
            <a:endParaRPr lang="en-US" noProof="0" dirty="0"/>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658420" y="5186212"/>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658420" y="6381750"/>
            <a:ext cx="5835728" cy="273050"/>
          </a:xfrm>
          <a:prstGeom prst="rect">
            <a:avLst/>
          </a:prstGeom>
        </p:spPr>
        <p:txBody>
          <a:bodyPr anchor="b">
            <a:noAutofit/>
          </a:bodyPr>
          <a:lstStyle>
            <a:lvl1pPr>
              <a:spcAft>
                <a:spcPts val="0"/>
              </a:spcAft>
              <a:defRPr sz="1400" b="1">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7" name="Group 16">
            <a:extLst>
              <a:ext uri="{FF2B5EF4-FFF2-40B4-BE49-F238E27FC236}">
                <a16:creationId xmlns:a16="http://schemas.microsoft.com/office/drawing/2014/main" id="{BE53F9A5-D017-41A9-87FD-42B8B6C64282}"/>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18" name="Oval 5">
              <a:extLst>
                <a:ext uri="{FF2B5EF4-FFF2-40B4-BE49-F238E27FC236}">
                  <a16:creationId xmlns:a16="http://schemas.microsoft.com/office/drawing/2014/main" id="{70412374-88D8-4076-97A4-28B9D453A9F4}"/>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Freeform 6">
              <a:extLst>
                <a:ext uri="{FF2B5EF4-FFF2-40B4-BE49-F238E27FC236}">
                  <a16:creationId xmlns:a16="http://schemas.microsoft.com/office/drawing/2014/main" id="{059052DC-E283-45E3-A11B-EFC0EF64057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Rectangle 7">
              <a:extLst>
                <a:ext uri="{FF2B5EF4-FFF2-40B4-BE49-F238E27FC236}">
                  <a16:creationId xmlns:a16="http://schemas.microsoft.com/office/drawing/2014/main" id="{C8E40EE6-74FE-4B63-ADD7-D8251359CC54}"/>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Freeform 8">
              <a:extLst>
                <a:ext uri="{FF2B5EF4-FFF2-40B4-BE49-F238E27FC236}">
                  <a16:creationId xmlns:a16="http://schemas.microsoft.com/office/drawing/2014/main" id="{6D34B50B-2467-467F-BE0D-CA832EE3A76E}"/>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Rectangle 9">
              <a:extLst>
                <a:ext uri="{FF2B5EF4-FFF2-40B4-BE49-F238E27FC236}">
                  <a16:creationId xmlns:a16="http://schemas.microsoft.com/office/drawing/2014/main" id="{1004DF0B-038C-4CB4-89B3-42D949ED0B9D}"/>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Rectangle 10">
              <a:extLst>
                <a:ext uri="{FF2B5EF4-FFF2-40B4-BE49-F238E27FC236}">
                  <a16:creationId xmlns:a16="http://schemas.microsoft.com/office/drawing/2014/main" id="{2FB8C6E0-92EE-49AA-95D9-7BE219F64FE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Freeform 11">
              <a:extLst>
                <a:ext uri="{FF2B5EF4-FFF2-40B4-BE49-F238E27FC236}">
                  <a16:creationId xmlns:a16="http://schemas.microsoft.com/office/drawing/2014/main" id="{CEE92EC5-3F38-4286-A2DA-7B5E941BC2B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Freeform 12">
              <a:extLst>
                <a:ext uri="{FF2B5EF4-FFF2-40B4-BE49-F238E27FC236}">
                  <a16:creationId xmlns:a16="http://schemas.microsoft.com/office/drawing/2014/main" id="{3C2CE8EA-279F-441C-99BC-330C664B328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3">
              <a:extLst>
                <a:ext uri="{FF2B5EF4-FFF2-40B4-BE49-F238E27FC236}">
                  <a16:creationId xmlns:a16="http://schemas.microsoft.com/office/drawing/2014/main" id="{328EA017-C8BA-490A-9F7A-F880FE999A8D}"/>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Freeform 14">
              <a:extLst>
                <a:ext uri="{FF2B5EF4-FFF2-40B4-BE49-F238E27FC236}">
                  <a16:creationId xmlns:a16="http://schemas.microsoft.com/office/drawing/2014/main" id="{BAE89DBE-19C8-422A-B7E6-D6726124DF5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6" name="Picture 15">
            <a:extLst>
              <a:ext uri="{FF2B5EF4-FFF2-40B4-BE49-F238E27FC236}">
                <a16:creationId xmlns:a16="http://schemas.microsoft.com/office/drawing/2014/main" id="{E8EE22A3-A8E5-4756-88EE-FC6D60FE647D}"/>
              </a:ext>
            </a:extLst>
          </p:cNvPr>
          <p:cNvPicPr>
            <a:picLocks noChangeAspect="1"/>
          </p:cNvPicPr>
          <p:nvPr userDrawn="1"/>
        </p:nvPicPr>
        <p:blipFill>
          <a:blip r:embed="rId2" cstate="email">
            <a:extLst>
              <a:ext uri="{28A0092B-C50C-407E-A947-70E740481C1C}">
                <a14:useLocalDpi xmlns:a14="http://schemas.microsoft.com/office/drawing/2010/main" val="0"/>
              </a:ext>
            </a:extLst>
          </a:blip>
          <a:srcRect/>
          <a:stretch/>
        </p:blipFill>
        <p:spPr>
          <a:xfrm>
            <a:off x="14036993" y="5659120"/>
            <a:ext cx="1573530" cy="1198880"/>
          </a:xfrm>
          <a:prstGeom prst="rect">
            <a:avLst/>
          </a:prstGeom>
        </p:spPr>
      </p:pic>
    </p:spTree>
    <p:extLst>
      <p:ext uri="{BB962C8B-B14F-4D97-AF65-F5344CB8AC3E}">
        <p14:creationId xmlns:p14="http://schemas.microsoft.com/office/powerpoint/2010/main" val="703024485"/>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green line">
    <p:spTree>
      <p:nvGrpSpPr>
        <p:cNvPr id="1" name=""/>
        <p:cNvGrpSpPr/>
        <p:nvPr/>
      </p:nvGrpSpPr>
      <p:grpSpPr>
        <a:xfrm>
          <a:off x="0" y="0"/>
          <a:ext cx="0" cy="0"/>
          <a:chOff x="0" y="0"/>
          <a:chExt cx="0" cy="0"/>
        </a:xfrm>
      </p:grpSpPr>
      <p:sp>
        <p:nvSpPr>
          <p:cNvPr id="16" name="Text Placeholder 8">
            <a:extLst>
              <a:ext uri="{FF2B5EF4-FFF2-40B4-BE49-F238E27FC236}">
                <a16:creationId xmlns:a16="http://schemas.microsoft.com/office/drawing/2014/main" id="{E69DF469-1C05-4DC1-B6C9-2712D9E1B834}"/>
              </a:ext>
            </a:extLst>
          </p:cNvPr>
          <p:cNvSpPr>
            <a:spLocks noGrp="1"/>
          </p:cNvSpPr>
          <p:nvPr>
            <p:ph type="body" sz="quarter" idx="21"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Title Placeholder 1">
            <a:extLst>
              <a:ext uri="{FF2B5EF4-FFF2-40B4-BE49-F238E27FC236}">
                <a16:creationId xmlns:a16="http://schemas.microsoft.com/office/drawing/2014/main" id="{77DBFC5B-8E23-48FC-97C3-38FCFE62536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14" name="Text Placeholder 8">
            <a:extLst>
              <a:ext uri="{FF2B5EF4-FFF2-40B4-BE49-F238E27FC236}">
                <a16:creationId xmlns:a16="http://schemas.microsoft.com/office/drawing/2014/main" id="{F739EC70-7463-4AC3-840B-4FCA6DF39734}"/>
              </a:ext>
            </a:extLst>
          </p:cNvPr>
          <p:cNvSpPr>
            <a:spLocks noGrp="1"/>
          </p:cNvSpPr>
          <p:nvPr>
            <p:ph type="body" sz="quarter" idx="22"/>
          </p:nvPr>
        </p:nvSpPr>
        <p:spPr>
          <a:xfrm>
            <a:off x="673147" y="1857893"/>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Text Placeholder 8">
            <a:extLst>
              <a:ext uri="{FF2B5EF4-FFF2-40B4-BE49-F238E27FC236}">
                <a16:creationId xmlns:a16="http://schemas.microsoft.com/office/drawing/2014/main" id="{A85F1297-532C-478B-8C8C-A7A406ADF2C4}"/>
              </a:ext>
            </a:extLst>
          </p:cNvPr>
          <p:cNvSpPr>
            <a:spLocks noGrp="1"/>
          </p:cNvSpPr>
          <p:nvPr>
            <p:ph type="body" sz="quarter" idx="23"/>
          </p:nvPr>
        </p:nvSpPr>
        <p:spPr>
          <a:xfrm>
            <a:off x="5677795" y="1861484"/>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8">
            <a:extLst>
              <a:ext uri="{FF2B5EF4-FFF2-40B4-BE49-F238E27FC236}">
                <a16:creationId xmlns:a16="http://schemas.microsoft.com/office/drawing/2014/main" id="{72E6BFE1-0779-4417-985A-E1020673A1FF}"/>
              </a:ext>
            </a:extLst>
          </p:cNvPr>
          <p:cNvSpPr>
            <a:spLocks noGrp="1"/>
          </p:cNvSpPr>
          <p:nvPr>
            <p:ph type="body" sz="quarter" idx="24"/>
          </p:nvPr>
        </p:nvSpPr>
        <p:spPr>
          <a:xfrm>
            <a:off x="10695217" y="1857893"/>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1" name="Rectangle 20">
            <a:extLst>
              <a:ext uri="{FF2B5EF4-FFF2-40B4-BE49-F238E27FC236}">
                <a16:creationId xmlns:a16="http://schemas.microsoft.com/office/drawing/2014/main" id="{56C776D0-A1AC-41AD-A930-68E62E311F28}"/>
              </a:ext>
            </a:extLst>
          </p:cNvPr>
          <p:cNvSpPr/>
          <p:nvPr userDrawn="1"/>
        </p:nvSpPr>
        <p:spPr>
          <a:xfrm>
            <a:off x="625774"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2" name="Rectangle 21">
            <a:extLst>
              <a:ext uri="{FF2B5EF4-FFF2-40B4-BE49-F238E27FC236}">
                <a16:creationId xmlns:a16="http://schemas.microsoft.com/office/drawing/2014/main" id="{56C776D0-A1AC-41AD-A930-68E62E311F28}"/>
              </a:ext>
            </a:extLst>
          </p:cNvPr>
          <p:cNvSpPr/>
          <p:nvPr userDrawn="1"/>
        </p:nvSpPr>
        <p:spPr>
          <a:xfrm>
            <a:off x="5677794"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3" name="Rectangle 22">
            <a:extLst>
              <a:ext uri="{FF2B5EF4-FFF2-40B4-BE49-F238E27FC236}">
                <a16:creationId xmlns:a16="http://schemas.microsoft.com/office/drawing/2014/main" id="{56C776D0-A1AC-41AD-A930-68E62E311F28}"/>
              </a:ext>
            </a:extLst>
          </p:cNvPr>
          <p:cNvSpPr/>
          <p:nvPr userDrawn="1"/>
        </p:nvSpPr>
        <p:spPr>
          <a:xfrm>
            <a:off x="10695217"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15550067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658417" y="1674090"/>
            <a:ext cx="4850606" cy="1971675"/>
          </a:xfrm>
        </p:spPr>
        <p:txBody>
          <a:bodyPr/>
          <a:lstStyle/>
          <a:p>
            <a:r>
              <a:rPr lang="en-US" noProof="0"/>
              <a:t>Click icon to add picture</a:t>
            </a:r>
            <a:endParaRPr lang="en-US" noProof="0" dirty="0"/>
          </a:p>
        </p:txBody>
      </p:sp>
      <p:sp>
        <p:nvSpPr>
          <p:cNvPr id="5" name="Picture Placeholder 7"/>
          <p:cNvSpPr>
            <a:spLocks noGrp="1"/>
          </p:cNvSpPr>
          <p:nvPr>
            <p:ph type="pic" sz="quarter" idx="14"/>
          </p:nvPr>
        </p:nvSpPr>
        <p:spPr>
          <a:xfrm>
            <a:off x="10508398" y="1674090"/>
            <a:ext cx="4835188" cy="1971675"/>
          </a:xfrm>
        </p:spPr>
        <p:txBody>
          <a:bodyPr/>
          <a:lstStyle/>
          <a:p>
            <a:r>
              <a:rPr lang="en-US" noProof="0"/>
              <a:t>Click icon to add picture</a:t>
            </a:r>
            <a:endParaRPr lang="en-US" noProof="0" dirty="0"/>
          </a:p>
        </p:txBody>
      </p:sp>
      <p:sp>
        <p:nvSpPr>
          <p:cNvPr id="6" name="Picture Placeholder 7"/>
          <p:cNvSpPr>
            <a:spLocks noGrp="1"/>
          </p:cNvSpPr>
          <p:nvPr>
            <p:ph type="pic" sz="quarter" idx="15"/>
          </p:nvPr>
        </p:nvSpPr>
        <p:spPr>
          <a:xfrm>
            <a:off x="5608411" y="1674090"/>
            <a:ext cx="4800600" cy="1971675"/>
          </a:xfrm>
        </p:spPr>
        <p:txBody>
          <a:bodyPr/>
          <a:lstStyle/>
          <a:p>
            <a:r>
              <a:rPr lang="en-US" noProof="0"/>
              <a:t>Click icon to add picture</a:t>
            </a:r>
            <a:endParaRPr lang="en-US" noProof="0" dirty="0"/>
          </a:p>
        </p:txBody>
      </p:sp>
      <p:sp>
        <p:nvSpPr>
          <p:cNvPr id="9" name="Text Placeholder 18"/>
          <p:cNvSpPr>
            <a:spLocks noGrp="1"/>
          </p:cNvSpPr>
          <p:nvPr>
            <p:ph idx="1"/>
          </p:nvPr>
        </p:nvSpPr>
        <p:spPr>
          <a:xfrm>
            <a:off x="658419" y="3832225"/>
            <a:ext cx="4835183"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Text Placeholder 18"/>
          <p:cNvSpPr>
            <a:spLocks noGrp="1"/>
          </p:cNvSpPr>
          <p:nvPr>
            <p:ph idx="16"/>
          </p:nvPr>
        </p:nvSpPr>
        <p:spPr>
          <a:xfrm>
            <a:off x="5600700" y="3832225"/>
            <a:ext cx="4800600"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4" name="Text Placeholder 18"/>
          <p:cNvSpPr>
            <a:spLocks noGrp="1"/>
          </p:cNvSpPr>
          <p:nvPr>
            <p:ph idx="17"/>
          </p:nvPr>
        </p:nvSpPr>
        <p:spPr>
          <a:xfrm>
            <a:off x="10508398" y="3832225"/>
            <a:ext cx="4835188"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a:extLst>
              <a:ext uri="{FF2B5EF4-FFF2-40B4-BE49-F238E27FC236}">
                <a16:creationId xmlns:a16="http://schemas.microsoft.com/office/drawing/2014/main" id="{9F15AF63-D425-4D3F-B484-4B7A0F329F9A}"/>
              </a:ext>
            </a:extLst>
          </p:cNvPr>
          <p:cNvSpPr>
            <a:spLocks noGrp="1"/>
          </p:cNvSpPr>
          <p:nvPr>
            <p:ph type="body" sz="quarter" idx="18"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2" name="Title Placeholder 1">
            <a:extLst>
              <a:ext uri="{FF2B5EF4-FFF2-40B4-BE49-F238E27FC236}">
                <a16:creationId xmlns:a16="http://schemas.microsoft.com/office/drawing/2014/main" id="{F7002A92-1CF7-42F5-B761-7DB3C2CF11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0401363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661500"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11939597"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4420866"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8180231"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a:extLst>
              <a:ext uri="{FF2B5EF4-FFF2-40B4-BE49-F238E27FC236}">
                <a16:creationId xmlns:a16="http://schemas.microsoft.com/office/drawing/2014/main" id="{43B6715C-C932-49B3-880D-8C5710C8F99B}"/>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0" name="Title Placeholder 1">
            <a:extLst>
              <a:ext uri="{FF2B5EF4-FFF2-40B4-BE49-F238E27FC236}">
                <a16:creationId xmlns:a16="http://schemas.microsoft.com/office/drawing/2014/main" id="{6EA7B5E5-1F8D-43CD-9AD2-8B87181DC53D}"/>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89089760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D1AFA9E9-5EB8-42BF-B15A-3D95DDA547A4}"/>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5" name="Title Placeholder 1">
            <a:extLst>
              <a:ext uri="{FF2B5EF4-FFF2-40B4-BE49-F238E27FC236}">
                <a16:creationId xmlns:a16="http://schemas.microsoft.com/office/drawing/2014/main" id="{C3F5B0ED-A4CB-4D19-B6B8-CA9E1139E70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9919428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79D3799-9A6C-45EE-B3ED-0F77AAB658E9}"/>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5584168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6331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58418" y="4211955"/>
            <a:ext cx="11194229" cy="2169796"/>
          </a:xfrm>
        </p:spPr>
        <p:txBody>
          <a:bodyPr anchor="b" anchorCtr="0">
            <a:normAutofit/>
          </a:bodyPr>
          <a:lstStyle>
            <a:lvl1pPr>
              <a:lnSpc>
                <a:spcPct val="100000"/>
              </a:lnSpc>
              <a:spcAft>
                <a:spcPts val="450"/>
              </a:spcAft>
              <a:defRPr sz="800"/>
            </a:lvl1pPr>
          </a:lstStyle>
          <a:p>
            <a:pPr lvl="0"/>
            <a:r>
              <a:rPr lang="en-US"/>
              <a:t>Click to edit Master text styles</a:t>
            </a:r>
          </a:p>
        </p:txBody>
      </p:sp>
      <p:grpSp>
        <p:nvGrpSpPr>
          <p:cNvPr id="14" name="Group 13">
            <a:extLst>
              <a:ext uri="{FF2B5EF4-FFF2-40B4-BE49-F238E27FC236}">
                <a16:creationId xmlns:a16="http://schemas.microsoft.com/office/drawing/2014/main" id="{BE53F9A5-D017-41A9-87FD-42B8B6C64282}"/>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15" name="Oval 5">
              <a:extLst>
                <a:ext uri="{FF2B5EF4-FFF2-40B4-BE49-F238E27FC236}">
                  <a16:creationId xmlns:a16="http://schemas.microsoft.com/office/drawing/2014/main" id="{70412374-88D8-4076-97A4-28B9D453A9F4}"/>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6" name="Freeform 6">
              <a:extLst>
                <a:ext uri="{FF2B5EF4-FFF2-40B4-BE49-F238E27FC236}">
                  <a16:creationId xmlns:a16="http://schemas.microsoft.com/office/drawing/2014/main" id="{059052DC-E283-45E3-A11B-EFC0EF64057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7" name="Rectangle 7">
              <a:extLst>
                <a:ext uri="{FF2B5EF4-FFF2-40B4-BE49-F238E27FC236}">
                  <a16:creationId xmlns:a16="http://schemas.microsoft.com/office/drawing/2014/main" id="{C8E40EE6-74FE-4B63-ADD7-D8251359CC54}"/>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8">
              <a:extLst>
                <a:ext uri="{FF2B5EF4-FFF2-40B4-BE49-F238E27FC236}">
                  <a16:creationId xmlns:a16="http://schemas.microsoft.com/office/drawing/2014/main" id="{6D34B50B-2467-467F-BE0D-CA832EE3A76E}"/>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Rectangle 9">
              <a:extLst>
                <a:ext uri="{FF2B5EF4-FFF2-40B4-BE49-F238E27FC236}">
                  <a16:creationId xmlns:a16="http://schemas.microsoft.com/office/drawing/2014/main" id="{1004DF0B-038C-4CB4-89B3-42D949ED0B9D}"/>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Rectangle 10">
              <a:extLst>
                <a:ext uri="{FF2B5EF4-FFF2-40B4-BE49-F238E27FC236}">
                  <a16:creationId xmlns:a16="http://schemas.microsoft.com/office/drawing/2014/main" id="{2FB8C6E0-92EE-49AA-95D9-7BE219F64FE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11">
              <a:extLst>
                <a:ext uri="{FF2B5EF4-FFF2-40B4-BE49-F238E27FC236}">
                  <a16:creationId xmlns:a16="http://schemas.microsoft.com/office/drawing/2014/main" id="{CEE92EC5-3F38-4286-A2DA-7B5E941BC2B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Freeform 12">
              <a:extLst>
                <a:ext uri="{FF2B5EF4-FFF2-40B4-BE49-F238E27FC236}">
                  <a16:creationId xmlns:a16="http://schemas.microsoft.com/office/drawing/2014/main" id="{3C2CE8EA-279F-441C-99BC-330C664B328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3">
              <a:extLst>
                <a:ext uri="{FF2B5EF4-FFF2-40B4-BE49-F238E27FC236}">
                  <a16:creationId xmlns:a16="http://schemas.microsoft.com/office/drawing/2014/main" id="{328EA017-C8BA-490A-9F7A-F880FE999A8D}"/>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4">
              <a:extLst>
                <a:ext uri="{FF2B5EF4-FFF2-40B4-BE49-F238E27FC236}">
                  <a16:creationId xmlns:a16="http://schemas.microsoft.com/office/drawing/2014/main" id="{BAE89DBE-19C8-422A-B7E6-D6726124DF5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22561076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End slide Black">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58418" y="4211955"/>
            <a:ext cx="11194229" cy="2169796"/>
          </a:xfrm>
        </p:spPr>
        <p:txBody>
          <a:bodyPr anchor="b" anchorCtr="0">
            <a:noAutofit/>
          </a:bodyPr>
          <a:lstStyle>
            <a:lvl1pPr>
              <a:lnSpc>
                <a:spcPct val="100000"/>
              </a:lnSpc>
              <a:spcAft>
                <a:spcPts val="450"/>
              </a:spcAft>
              <a:defRPr sz="800">
                <a:solidFill>
                  <a:schemeClr val="bg1"/>
                </a:solidFill>
              </a:defRPr>
            </a:lvl1pPr>
          </a:lstStyle>
          <a:p>
            <a:pPr lvl="0"/>
            <a:r>
              <a:rPr lang="en-US"/>
              <a:t>Click to edit Master text styles</a:t>
            </a:r>
          </a:p>
        </p:txBody>
      </p:sp>
      <p:grpSp>
        <p:nvGrpSpPr>
          <p:cNvPr id="14" name="Group 13">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15"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2056898323"/>
      </p:ext>
    </p:extLst>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1_Title Slide - Black">
    <p:bg bwMode="gray">
      <p:bgPr>
        <a:solidFill>
          <a:schemeClr val="tx1"/>
        </a:solidFill>
        <a:effectLst/>
      </p:bgPr>
    </p:bg>
    <p:spTree>
      <p:nvGrpSpPr>
        <p:cNvPr id="1" name=""/>
        <p:cNvGrpSpPr/>
        <p:nvPr/>
      </p:nvGrpSpPr>
      <p:grpSpPr>
        <a:xfrm>
          <a:off x="0" y="0"/>
          <a:ext cx="0" cy="0"/>
          <a:chOff x="0" y="0"/>
          <a:chExt cx="0" cy="0"/>
        </a:xfrm>
      </p:grpSpPr>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4454252" y="727595"/>
            <a:ext cx="7087500" cy="5400000"/>
          </a:xfrm>
          <a:prstGeom prst="rect">
            <a:avLst/>
          </a:prstGeom>
        </p:spPr>
        <p:txBody>
          <a:bodyPr/>
          <a:lstStyle/>
          <a:p>
            <a:r>
              <a:rPr lang="en-US" noProof="0"/>
              <a:t>Click icon to add picture</a:t>
            </a:r>
            <a:endParaRPr lang="en-US" noProof="0" dirty="0"/>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658419" y="5186210"/>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658419" y="6381750"/>
            <a:ext cx="5835728" cy="273050"/>
          </a:xfrm>
          <a:prstGeom prst="rect">
            <a:avLst/>
          </a:prstGeom>
        </p:spPr>
        <p:txBody>
          <a:bodyPr anchor="b">
            <a:noAutofit/>
          </a:bodyPr>
          <a:lstStyle>
            <a:lvl1pPr>
              <a:spcAft>
                <a:spcPts val="0"/>
              </a:spcAft>
              <a:defRPr sz="14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52" name="Group 51">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53"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4"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5"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6"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7"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8"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9"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0"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1"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2"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6" name="Picture 15">
            <a:extLst>
              <a:ext uri="{FF2B5EF4-FFF2-40B4-BE49-F238E27FC236}">
                <a16:creationId xmlns:a16="http://schemas.microsoft.com/office/drawing/2014/main" id="{24091ED7-C412-487B-88AC-F1B76F6BA2F2}"/>
              </a:ext>
            </a:extLst>
          </p:cNvPr>
          <p:cNvPicPr>
            <a:picLocks noChangeAspect="1"/>
          </p:cNvPicPr>
          <p:nvPr userDrawn="1"/>
        </p:nvPicPr>
        <p:blipFill>
          <a:blip r:embed="rId2"/>
          <a:srcRect/>
          <a:stretch/>
        </p:blipFill>
        <p:spPr>
          <a:xfrm>
            <a:off x="14036993" y="5659120"/>
            <a:ext cx="1573530" cy="1198880"/>
          </a:xfrm>
          <a:prstGeom prst="rect">
            <a:avLst/>
          </a:prstGeom>
        </p:spPr>
      </p:pic>
    </p:spTree>
    <p:extLst>
      <p:ext uri="{BB962C8B-B14F-4D97-AF65-F5344CB8AC3E}">
        <p14:creationId xmlns:p14="http://schemas.microsoft.com/office/powerpoint/2010/main" val="4105270784"/>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1_Title Slide - Black Page Image">
    <p:bg bwMode="gray">
      <p:bgPr>
        <a:solidFill>
          <a:schemeClr val="tx1"/>
        </a:solidFill>
        <a:effectLst/>
      </p:bgPr>
    </p:bg>
    <p:spTree>
      <p:nvGrpSpPr>
        <p:cNvPr id="1" name=""/>
        <p:cNvGrpSpPr/>
        <p:nvPr/>
      </p:nvGrpSpPr>
      <p:grpSpPr>
        <a:xfrm>
          <a:off x="0" y="0"/>
          <a:ext cx="0" cy="0"/>
          <a:chOff x="0" y="0"/>
          <a:chExt cx="0" cy="0"/>
        </a:xfrm>
      </p:grpSpPr>
      <p:sp>
        <p:nvSpPr>
          <p:cNvPr id="17" name="Picture Placeholder 8">
            <a:extLst>
              <a:ext uri="{FF2B5EF4-FFF2-40B4-BE49-F238E27FC236}">
                <a16:creationId xmlns:a16="http://schemas.microsoft.com/office/drawing/2014/main" id="{DEF77F0F-DE6A-48C9-92BD-013174DD643C}"/>
              </a:ext>
            </a:extLst>
          </p:cNvPr>
          <p:cNvSpPr>
            <a:spLocks noGrp="1"/>
          </p:cNvSpPr>
          <p:nvPr>
            <p:ph type="pic" sz="quarter" idx="11"/>
          </p:nvPr>
        </p:nvSpPr>
        <p:spPr>
          <a:xfrm>
            <a:off x="0" y="0"/>
            <a:ext cx="16002000" cy="6858000"/>
          </a:xfrm>
          <a:prstGeom prst="rect">
            <a:avLst/>
          </a:prstGeom>
        </p:spPr>
        <p:txBody>
          <a:bodyPr/>
          <a:lstStyle>
            <a:lvl1pPr>
              <a:defRPr>
                <a:solidFill>
                  <a:schemeClr val="bg1"/>
                </a:solidFill>
              </a:defRPr>
            </a:lvl1pPr>
          </a:lstStyle>
          <a:p>
            <a:r>
              <a:rPr lang="en-US" noProof="0"/>
              <a:t>Click icon to add picture</a:t>
            </a:r>
            <a:endParaRPr lang="en-US" noProof="0" dirty="0"/>
          </a:p>
        </p:txBody>
      </p:sp>
      <p:sp>
        <p:nvSpPr>
          <p:cNvPr id="41" name="Text Placeholder 4">
            <a:extLst>
              <a:ext uri="{FF2B5EF4-FFF2-40B4-BE49-F238E27FC236}">
                <a16:creationId xmlns:a16="http://schemas.microsoft.com/office/drawing/2014/main" id="{EE5D7BA0-7E63-4F55-8707-FB998AF96C8C}"/>
              </a:ext>
            </a:extLst>
          </p:cNvPr>
          <p:cNvSpPr>
            <a:spLocks noGrp="1"/>
          </p:cNvSpPr>
          <p:nvPr>
            <p:ph type="body" sz="quarter" idx="10"/>
          </p:nvPr>
        </p:nvSpPr>
        <p:spPr>
          <a:xfrm>
            <a:off x="658419" y="6381750"/>
            <a:ext cx="5835728" cy="273050"/>
          </a:xfrm>
          <a:prstGeom prst="rect">
            <a:avLst/>
          </a:prstGeom>
        </p:spPr>
        <p:txBody>
          <a:bodyPr anchor="b">
            <a:noAutofit/>
          </a:bodyPr>
          <a:lstStyle>
            <a:lvl1pPr>
              <a:spcAft>
                <a:spcPts val="0"/>
              </a:spcAft>
              <a:defRPr sz="14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5" name="Title 1">
            <a:extLst>
              <a:ext uri="{FF2B5EF4-FFF2-40B4-BE49-F238E27FC236}">
                <a16:creationId xmlns:a16="http://schemas.microsoft.com/office/drawing/2014/main" id="{37C1D43B-9933-4650-9DD5-73494BECAE5A}"/>
              </a:ext>
            </a:extLst>
          </p:cNvPr>
          <p:cNvSpPr>
            <a:spLocks noGrp="1"/>
          </p:cNvSpPr>
          <p:nvPr>
            <p:ph type="ctrTitle"/>
          </p:nvPr>
        </p:nvSpPr>
        <p:spPr bwMode="gray">
          <a:xfrm>
            <a:off x="658419" y="5186210"/>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grpSp>
        <p:nvGrpSpPr>
          <p:cNvPr id="6" name="Group 5">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081715" cy="374400"/>
            <a:chOff x="398463" y="404813"/>
            <a:chExt cx="1627187" cy="307976"/>
          </a:xfrm>
          <a:solidFill>
            <a:schemeClr val="tx1"/>
          </a:solidFill>
        </p:grpSpPr>
        <p:sp>
          <p:nvSpPr>
            <p:cNvPr id="7"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8"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9"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0"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1"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2"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3"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4"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5"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6"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8" name="Picture 17">
            <a:extLst>
              <a:ext uri="{FF2B5EF4-FFF2-40B4-BE49-F238E27FC236}">
                <a16:creationId xmlns:a16="http://schemas.microsoft.com/office/drawing/2014/main" id="{24091ED7-C412-487B-88AC-F1B76F6BA2F2}"/>
              </a:ext>
            </a:extLst>
          </p:cNvPr>
          <p:cNvPicPr>
            <a:picLocks noChangeAspect="1"/>
          </p:cNvPicPr>
          <p:nvPr userDrawn="1"/>
        </p:nvPicPr>
        <p:blipFill>
          <a:blip r:embed="rId2"/>
          <a:srcRect/>
          <a:stretch/>
        </p:blipFill>
        <p:spPr>
          <a:xfrm>
            <a:off x="14036993" y="5659120"/>
            <a:ext cx="1573530" cy="1198880"/>
          </a:xfrm>
          <a:prstGeom prst="rect">
            <a:avLst/>
          </a:prstGeom>
        </p:spPr>
      </p:pic>
    </p:spTree>
    <p:extLst>
      <p:ext uri="{BB962C8B-B14F-4D97-AF65-F5344CB8AC3E}">
        <p14:creationId xmlns:p14="http://schemas.microsoft.com/office/powerpoint/2010/main" val="2100352319"/>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658418" y="1670837"/>
            <a:ext cx="13835063" cy="1592403"/>
          </a:xfrm>
          <a:prstGeom prst="rect">
            <a:avLst/>
          </a:prstGeom>
        </p:spPr>
        <p:txBody>
          <a:bodyPr anchor="b"/>
          <a:lstStyle>
            <a:lvl1pPr>
              <a:lnSpc>
                <a:spcPct val="95000"/>
              </a:lnSpc>
              <a:defRPr sz="3600" b="1">
                <a:solidFill>
                  <a:schemeClr val="tx1"/>
                </a:solidFill>
                <a:latin typeface="+mj-lt"/>
                <a:ea typeface="Open Sans" panose="020B0606030504020204" pitchFamily="34" charset="0"/>
                <a:cs typeface="Calibri" panose="020F050202020403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658418" y="3429000"/>
            <a:ext cx="13835063" cy="1566532"/>
          </a:xfrm>
        </p:spPr>
        <p:txBody>
          <a:bodyPr lIns="0" tIns="0" rIns="0" bIns="0">
            <a:noAutofit/>
          </a:bodyPr>
          <a:lstStyle>
            <a:lvl1pPr marL="0" indent="0">
              <a:lnSpc>
                <a:spcPct val="95000"/>
              </a:lnSpc>
              <a:spcAft>
                <a:spcPts val="0"/>
              </a:spcAft>
              <a:buNone/>
              <a:defRPr sz="3600">
                <a:solidFill>
                  <a:schemeClr val="tx1"/>
                </a:solidFill>
                <a:latin typeface="+mn-lt"/>
                <a:cs typeface="Calibri" panose="020F0502020204030204" pitchFamily="34" charset="0"/>
              </a:defRPr>
            </a:lvl1pPr>
            <a:lvl2pPr marL="457197" indent="0">
              <a:buNone/>
              <a:defRPr sz="2000">
                <a:solidFill>
                  <a:schemeClr val="tx1">
                    <a:tint val="75000"/>
                  </a:schemeClr>
                </a:solidFill>
              </a:defRPr>
            </a:lvl2pPr>
            <a:lvl3pPr marL="914394" indent="0">
              <a:buNone/>
              <a:defRPr sz="1800">
                <a:solidFill>
                  <a:schemeClr val="tx1">
                    <a:tint val="75000"/>
                  </a:schemeClr>
                </a:solidFill>
              </a:defRPr>
            </a:lvl3pPr>
            <a:lvl4pPr marL="1371591" indent="0">
              <a:buNone/>
              <a:defRPr sz="1600">
                <a:solidFill>
                  <a:schemeClr val="tx1">
                    <a:tint val="75000"/>
                  </a:schemeClr>
                </a:solidFill>
              </a:defRPr>
            </a:lvl4pPr>
            <a:lvl5pPr marL="1828789" indent="0">
              <a:buNone/>
              <a:defRPr sz="1600">
                <a:solidFill>
                  <a:schemeClr val="tx1">
                    <a:tint val="75000"/>
                  </a:schemeClr>
                </a:solidFill>
              </a:defRPr>
            </a:lvl5pPr>
            <a:lvl6pPr marL="2285986" indent="0">
              <a:buNone/>
              <a:defRPr sz="1600">
                <a:solidFill>
                  <a:schemeClr val="tx1">
                    <a:tint val="75000"/>
                  </a:schemeClr>
                </a:solidFill>
              </a:defRPr>
            </a:lvl6pPr>
            <a:lvl7pPr marL="2743183" indent="0">
              <a:buNone/>
              <a:defRPr sz="1600">
                <a:solidFill>
                  <a:schemeClr val="tx1">
                    <a:tint val="75000"/>
                  </a:schemeClr>
                </a:solidFill>
              </a:defRPr>
            </a:lvl7pPr>
            <a:lvl8pPr marL="3200380" indent="0">
              <a:buNone/>
              <a:defRPr sz="1600">
                <a:solidFill>
                  <a:schemeClr val="tx1">
                    <a:tint val="75000"/>
                  </a:schemeClr>
                </a:solidFill>
              </a:defRPr>
            </a:lvl8pPr>
            <a:lvl9pPr marL="3657577"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370477542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p:cSld name="1_Title Slide - White">
    <p:bg bwMode="gray">
      <p:bgPr>
        <a:solidFill>
          <a:schemeClr val="bg1"/>
        </a:solidFill>
        <a:effectLst/>
      </p:bgPr>
    </p:bg>
    <p:spTree>
      <p:nvGrpSpPr>
        <p:cNvPr id="1" name=""/>
        <p:cNvGrpSpPr/>
        <p:nvPr/>
      </p:nvGrpSpPr>
      <p:grpSpPr>
        <a:xfrm>
          <a:off x="0" y="0"/>
          <a:ext cx="0" cy="0"/>
          <a:chOff x="0" y="0"/>
          <a:chExt cx="0" cy="0"/>
        </a:xfrm>
      </p:grpSpPr>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4457250" y="729000"/>
            <a:ext cx="7087500" cy="5400000"/>
          </a:xfrm>
          <a:prstGeom prst="rect">
            <a:avLst/>
          </a:prstGeom>
        </p:spPr>
        <p:txBody>
          <a:bodyPr/>
          <a:lstStyle/>
          <a:p>
            <a:r>
              <a:rPr lang="en-US" noProof="0"/>
              <a:t>Click icon to add picture</a:t>
            </a:r>
            <a:endParaRPr lang="en-US" noProof="0" dirty="0"/>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658420" y="5186212"/>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658420" y="6381750"/>
            <a:ext cx="5835728" cy="273050"/>
          </a:xfrm>
          <a:prstGeom prst="rect">
            <a:avLst/>
          </a:prstGeom>
        </p:spPr>
        <p:txBody>
          <a:bodyPr anchor="b">
            <a:noAutofit/>
          </a:bodyPr>
          <a:lstStyle>
            <a:lvl1pPr>
              <a:spcAft>
                <a:spcPts val="0"/>
              </a:spcAft>
              <a:defRPr sz="1400" b="1">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val="3421945883"/>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2_Title Slide - White">
    <p:bg bwMode="gray">
      <p:bgPr>
        <a:solidFill>
          <a:schemeClr val="bg1"/>
        </a:solidFill>
        <a:effectLst/>
      </p:bgPr>
    </p:bg>
    <p:spTree>
      <p:nvGrpSpPr>
        <p:cNvPr id="1" name=""/>
        <p:cNvGrpSpPr/>
        <p:nvPr/>
      </p:nvGrpSpPr>
      <p:grpSpPr>
        <a:xfrm>
          <a:off x="0" y="0"/>
          <a:ext cx="0" cy="0"/>
          <a:chOff x="0" y="0"/>
          <a:chExt cx="0" cy="0"/>
        </a:xfrm>
      </p:grpSpPr>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4457250" y="729000"/>
            <a:ext cx="7087500" cy="5400000"/>
          </a:xfrm>
          <a:prstGeom prst="rect">
            <a:avLst/>
          </a:prstGeom>
        </p:spPr>
        <p:txBody>
          <a:bodyPr/>
          <a:lstStyle/>
          <a:p>
            <a:r>
              <a:rPr lang="en-US" noProof="0"/>
              <a:t>Click icon to add picture</a:t>
            </a:r>
            <a:endParaRPr lang="en-US" noProof="0" dirty="0"/>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658420" y="5186212"/>
            <a:ext cx="5835728" cy="895983"/>
          </a:xfrm>
          <a:prstGeom prst="rect">
            <a:avLst/>
          </a:prstGeom>
        </p:spPr>
        <p:txBody>
          <a:bodyPr anchor="b" anchorCtr="0">
            <a:noAutofit/>
          </a:bodyPr>
          <a:lstStyle>
            <a:lvl1pPr algn="l">
              <a:lnSpc>
                <a:spcPts val="3200"/>
              </a:lnSpc>
              <a:defRPr sz="3200"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US" noProof="0"/>
              <a:t>Click to edit Master title style</a:t>
            </a:r>
            <a:endParaRPr lang="en-US" noProof="0" dirty="0"/>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658420" y="6381750"/>
            <a:ext cx="5835728" cy="273050"/>
          </a:xfrm>
          <a:prstGeom prst="rect">
            <a:avLst/>
          </a:prstGeom>
        </p:spPr>
        <p:txBody>
          <a:bodyPr anchor="b">
            <a:noAutofit/>
          </a:bodyPr>
          <a:lstStyle>
            <a:lvl1pPr>
              <a:spcAft>
                <a:spcPts val="0"/>
              </a:spcAft>
              <a:defRPr sz="1400" b="1">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 name="Group 1">
            <a:extLst>
              <a:ext uri="{FF2B5EF4-FFF2-40B4-BE49-F238E27FC236}">
                <a16:creationId xmlns:a16="http://schemas.microsoft.com/office/drawing/2014/main" id="{9C9B6B34-80CD-B854-49B2-6F44A0AC0EFD}"/>
              </a:ext>
            </a:extLst>
          </p:cNvPr>
          <p:cNvGrpSpPr>
            <a:grpSpLocks noChangeAspect="1"/>
          </p:cNvGrpSpPr>
          <p:nvPr userDrawn="1"/>
        </p:nvGrpSpPr>
        <p:grpSpPr>
          <a:xfrm>
            <a:off x="661484" y="378000"/>
            <a:ext cx="2065091" cy="374400"/>
            <a:chOff x="398463" y="404813"/>
            <a:chExt cx="1627187" cy="307976"/>
          </a:xfrm>
          <a:solidFill>
            <a:schemeClr val="tx1"/>
          </a:solidFill>
        </p:grpSpPr>
        <p:sp>
          <p:nvSpPr>
            <p:cNvPr id="3" name="Oval 5">
              <a:extLst>
                <a:ext uri="{FF2B5EF4-FFF2-40B4-BE49-F238E27FC236}">
                  <a16:creationId xmlns:a16="http://schemas.microsoft.com/office/drawing/2014/main" id="{2AC37D23-81DB-21ED-98CE-C2226F120D46}"/>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 name="Freeform 6">
              <a:extLst>
                <a:ext uri="{FF2B5EF4-FFF2-40B4-BE49-F238E27FC236}">
                  <a16:creationId xmlns:a16="http://schemas.microsoft.com/office/drawing/2014/main" id="{5D679491-72BC-59FD-0D8D-9DF047EF4A66}"/>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5" name="Rectangle 7">
              <a:extLst>
                <a:ext uri="{FF2B5EF4-FFF2-40B4-BE49-F238E27FC236}">
                  <a16:creationId xmlns:a16="http://schemas.microsoft.com/office/drawing/2014/main" id="{4BFCB747-2897-9BC3-8997-FB78B83C34C6}"/>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6" name="Freeform 8">
              <a:extLst>
                <a:ext uri="{FF2B5EF4-FFF2-40B4-BE49-F238E27FC236}">
                  <a16:creationId xmlns:a16="http://schemas.microsoft.com/office/drawing/2014/main" id="{37C6BF49-B485-A2C1-2866-7C0DECC3F626}"/>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7" name="Rectangle 9">
              <a:extLst>
                <a:ext uri="{FF2B5EF4-FFF2-40B4-BE49-F238E27FC236}">
                  <a16:creationId xmlns:a16="http://schemas.microsoft.com/office/drawing/2014/main" id="{EE634D4C-F325-AE31-D0ED-042D692C9124}"/>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8" name="Rectangle 10">
              <a:extLst>
                <a:ext uri="{FF2B5EF4-FFF2-40B4-BE49-F238E27FC236}">
                  <a16:creationId xmlns:a16="http://schemas.microsoft.com/office/drawing/2014/main" id="{C0E1DCA6-4B37-797E-1CF3-AE3B3B527C94}"/>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9" name="Freeform 11">
              <a:extLst>
                <a:ext uri="{FF2B5EF4-FFF2-40B4-BE49-F238E27FC236}">
                  <a16:creationId xmlns:a16="http://schemas.microsoft.com/office/drawing/2014/main" id="{1FF13D1E-2223-EA82-0EF4-C0ED16DAEB3E}"/>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0" name="Freeform 12">
              <a:extLst>
                <a:ext uri="{FF2B5EF4-FFF2-40B4-BE49-F238E27FC236}">
                  <a16:creationId xmlns:a16="http://schemas.microsoft.com/office/drawing/2014/main" id="{BDB6D1C8-43C5-C6D2-D798-9078301B8DA4}"/>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1" name="Freeform 13">
              <a:extLst>
                <a:ext uri="{FF2B5EF4-FFF2-40B4-BE49-F238E27FC236}">
                  <a16:creationId xmlns:a16="http://schemas.microsoft.com/office/drawing/2014/main" id="{2759768A-CFDB-7057-0E33-BF58AA0B36E8}"/>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2" name="Freeform 14">
              <a:extLst>
                <a:ext uri="{FF2B5EF4-FFF2-40B4-BE49-F238E27FC236}">
                  <a16:creationId xmlns:a16="http://schemas.microsoft.com/office/drawing/2014/main" id="{AD70F21F-449F-1071-3359-3322B394097C}"/>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pic>
        <p:nvPicPr>
          <p:cNvPr id="13" name="Picture 12">
            <a:extLst>
              <a:ext uri="{FF2B5EF4-FFF2-40B4-BE49-F238E27FC236}">
                <a16:creationId xmlns:a16="http://schemas.microsoft.com/office/drawing/2014/main" id="{65730405-3B12-6D2B-9BD3-0FD213FCE137}"/>
              </a:ext>
            </a:extLst>
          </p:cNvPr>
          <p:cNvPicPr>
            <a:picLocks noChangeAspect="1"/>
          </p:cNvPicPr>
          <p:nvPr userDrawn="1"/>
        </p:nvPicPr>
        <p:blipFill>
          <a:blip r:embed="rId2" cstate="email">
            <a:extLst>
              <a:ext uri="{28A0092B-C50C-407E-A947-70E740481C1C}">
                <a14:useLocalDpi xmlns:a14="http://schemas.microsoft.com/office/drawing/2010/main" val="0"/>
              </a:ext>
            </a:extLst>
          </a:blip>
          <a:srcRect/>
          <a:stretch/>
        </p:blipFill>
        <p:spPr>
          <a:xfrm>
            <a:off x="14288831" y="5482755"/>
            <a:ext cx="1234766" cy="1198880"/>
          </a:xfrm>
          <a:prstGeom prst="rect">
            <a:avLst/>
          </a:prstGeom>
        </p:spPr>
      </p:pic>
    </p:spTree>
    <p:extLst>
      <p:ext uri="{BB962C8B-B14F-4D97-AF65-F5344CB8AC3E}">
        <p14:creationId xmlns:p14="http://schemas.microsoft.com/office/powerpoint/2010/main" val="3125795259"/>
      </p:ext>
    </p:extLst>
  </p:cSld>
  <p:clrMapOvr>
    <a:masterClrMapping/>
  </p:clrMapOvr>
  <p:hf hdr="0" dt="0"/>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658418" y="1670837"/>
            <a:ext cx="13835063" cy="1592403"/>
          </a:xfrm>
          <a:prstGeom prst="rect">
            <a:avLst/>
          </a:prstGeom>
        </p:spPr>
        <p:txBody>
          <a:bodyPr anchor="b"/>
          <a:lstStyle>
            <a:lvl1pPr>
              <a:lnSpc>
                <a:spcPct val="95000"/>
              </a:lnSpc>
              <a:defRPr sz="3600" b="1">
                <a:solidFill>
                  <a:schemeClr val="tx1"/>
                </a:solidFill>
                <a:latin typeface="+mj-lt"/>
                <a:ea typeface="Open Sans" panose="020B0606030504020204" pitchFamily="34" charset="0"/>
                <a:cs typeface="Calibri" panose="020F050202020403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658418" y="3429000"/>
            <a:ext cx="13835063" cy="1566532"/>
          </a:xfrm>
        </p:spPr>
        <p:txBody>
          <a:bodyPr lIns="0" tIns="0" rIns="0" bIns="0">
            <a:noAutofit/>
          </a:bodyPr>
          <a:lstStyle>
            <a:lvl1pPr marL="0" indent="0">
              <a:lnSpc>
                <a:spcPct val="95000"/>
              </a:lnSpc>
              <a:spcAft>
                <a:spcPts val="0"/>
              </a:spcAft>
              <a:buNone/>
              <a:defRPr sz="3600">
                <a:solidFill>
                  <a:schemeClr val="tx1"/>
                </a:solidFill>
                <a:latin typeface="+mn-lt"/>
                <a:cs typeface="Calibri" panose="020F0502020204030204" pitchFamily="34" charset="0"/>
              </a:defRPr>
            </a:lvl1pPr>
            <a:lvl2pPr marL="457197" indent="0">
              <a:buNone/>
              <a:defRPr sz="2000">
                <a:solidFill>
                  <a:schemeClr val="tx1">
                    <a:tint val="75000"/>
                  </a:schemeClr>
                </a:solidFill>
              </a:defRPr>
            </a:lvl2pPr>
            <a:lvl3pPr marL="914394" indent="0">
              <a:buNone/>
              <a:defRPr sz="1800">
                <a:solidFill>
                  <a:schemeClr val="tx1">
                    <a:tint val="75000"/>
                  </a:schemeClr>
                </a:solidFill>
              </a:defRPr>
            </a:lvl3pPr>
            <a:lvl4pPr marL="1371591" indent="0">
              <a:buNone/>
              <a:defRPr sz="1600">
                <a:solidFill>
                  <a:schemeClr val="tx1">
                    <a:tint val="75000"/>
                  </a:schemeClr>
                </a:solidFill>
              </a:defRPr>
            </a:lvl4pPr>
            <a:lvl5pPr marL="1828789" indent="0">
              <a:buNone/>
              <a:defRPr sz="1600">
                <a:solidFill>
                  <a:schemeClr val="tx1">
                    <a:tint val="75000"/>
                  </a:schemeClr>
                </a:solidFill>
              </a:defRPr>
            </a:lvl5pPr>
            <a:lvl6pPr marL="2285986" indent="0">
              <a:buNone/>
              <a:defRPr sz="1600">
                <a:solidFill>
                  <a:schemeClr val="tx1">
                    <a:tint val="75000"/>
                  </a:schemeClr>
                </a:solidFill>
              </a:defRPr>
            </a:lvl6pPr>
            <a:lvl7pPr marL="2743183" indent="0">
              <a:buNone/>
              <a:defRPr sz="1600">
                <a:solidFill>
                  <a:schemeClr val="tx1">
                    <a:tint val="75000"/>
                  </a:schemeClr>
                </a:solidFill>
              </a:defRPr>
            </a:lvl7pPr>
            <a:lvl8pPr marL="3200380" indent="0">
              <a:buNone/>
              <a:defRPr sz="1600">
                <a:solidFill>
                  <a:schemeClr val="tx1">
                    <a:tint val="75000"/>
                  </a:schemeClr>
                </a:solidFill>
              </a:defRPr>
            </a:lvl8pPr>
            <a:lvl9pPr marL="3657577"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3901090828"/>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Divider - Deloitte green accent 4">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616746" y="1705671"/>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616746"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609581" indent="0">
              <a:buNone/>
              <a:defRPr sz="2667">
                <a:solidFill>
                  <a:schemeClr val="tx1">
                    <a:tint val="75000"/>
                  </a:schemeClr>
                </a:solidFill>
              </a:defRPr>
            </a:lvl2pPr>
            <a:lvl3pPr marL="1219163" indent="0">
              <a:buNone/>
              <a:defRPr sz="2400">
                <a:solidFill>
                  <a:schemeClr val="tx1">
                    <a:tint val="75000"/>
                  </a:schemeClr>
                </a:solidFill>
              </a:defRPr>
            </a:lvl3pPr>
            <a:lvl4pPr marL="1828743" indent="0">
              <a:buNone/>
              <a:defRPr sz="2133">
                <a:solidFill>
                  <a:schemeClr val="tx1">
                    <a:tint val="75000"/>
                  </a:schemeClr>
                </a:solidFill>
              </a:defRPr>
            </a:lvl4pPr>
            <a:lvl5pPr marL="2438324" indent="0">
              <a:buNone/>
              <a:defRPr sz="2133">
                <a:solidFill>
                  <a:schemeClr val="tx1">
                    <a:tint val="75000"/>
                  </a:schemeClr>
                </a:solidFill>
              </a:defRPr>
            </a:lvl5pPr>
            <a:lvl6pPr marL="3047905" indent="0">
              <a:buNone/>
              <a:defRPr sz="2133">
                <a:solidFill>
                  <a:schemeClr val="tx1">
                    <a:tint val="75000"/>
                  </a:schemeClr>
                </a:solidFill>
              </a:defRPr>
            </a:lvl6pPr>
            <a:lvl7pPr marL="3657486" indent="0">
              <a:buNone/>
              <a:defRPr sz="2133">
                <a:solidFill>
                  <a:schemeClr val="tx1">
                    <a:tint val="75000"/>
                  </a:schemeClr>
                </a:solidFill>
              </a:defRPr>
            </a:lvl7pPr>
            <a:lvl8pPr marL="4267067" indent="0">
              <a:buNone/>
              <a:defRPr sz="2133">
                <a:solidFill>
                  <a:schemeClr val="tx1">
                    <a:tint val="75000"/>
                  </a:schemeClr>
                </a:solidFill>
              </a:defRPr>
            </a:lvl8pPr>
            <a:lvl9pPr marL="4876648" indent="0">
              <a:buNone/>
              <a:defRPr sz="2133">
                <a:solidFill>
                  <a:schemeClr val="tx1">
                    <a:tint val="75000"/>
                  </a:schemeClr>
                </a:solidFill>
              </a:defRPr>
            </a:lvl9pPr>
          </a:lstStyle>
          <a:p>
            <a:pPr lvl="0"/>
            <a:r>
              <a:rPr lang="en-US" noProof="0"/>
              <a:t>Click to edit Master text styles</a:t>
            </a:r>
          </a:p>
        </p:txBody>
      </p:sp>
      <p:sp>
        <p:nvSpPr>
          <p:cNvPr id="7" name="CaseCode">
            <a:extLst>
              <a:ext uri="{FF2B5EF4-FFF2-40B4-BE49-F238E27FC236}">
                <a16:creationId xmlns:a16="http://schemas.microsoft.com/office/drawing/2014/main" id="{452A60FA-C95E-401E-9AF3-D27C8C88BCCB}"/>
              </a:ext>
            </a:extLst>
          </p:cNvPr>
          <p:cNvSpPr txBox="1"/>
          <p:nvPr/>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8" name="Copyright">
            <a:extLst>
              <a:ext uri="{FF2B5EF4-FFF2-40B4-BE49-F238E27FC236}">
                <a16:creationId xmlns:a16="http://schemas.microsoft.com/office/drawing/2014/main" id="{CA24B28E-5B13-4779-8D72-C52A20B99FE7}"/>
              </a:ext>
            </a:extLst>
          </p:cNvPr>
          <p:cNvSpPr txBox="1"/>
          <p:nvPr/>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9" name="Rectangle 8">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3097862711"/>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616746" y="1705671"/>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616746"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609581" indent="0">
              <a:buNone/>
              <a:defRPr sz="2667">
                <a:solidFill>
                  <a:schemeClr val="tx1">
                    <a:tint val="75000"/>
                  </a:schemeClr>
                </a:solidFill>
              </a:defRPr>
            </a:lvl2pPr>
            <a:lvl3pPr marL="1219163" indent="0">
              <a:buNone/>
              <a:defRPr sz="2400">
                <a:solidFill>
                  <a:schemeClr val="tx1">
                    <a:tint val="75000"/>
                  </a:schemeClr>
                </a:solidFill>
              </a:defRPr>
            </a:lvl3pPr>
            <a:lvl4pPr marL="1828743" indent="0">
              <a:buNone/>
              <a:defRPr sz="2133">
                <a:solidFill>
                  <a:schemeClr val="tx1">
                    <a:tint val="75000"/>
                  </a:schemeClr>
                </a:solidFill>
              </a:defRPr>
            </a:lvl4pPr>
            <a:lvl5pPr marL="2438324" indent="0">
              <a:buNone/>
              <a:defRPr sz="2133">
                <a:solidFill>
                  <a:schemeClr val="tx1">
                    <a:tint val="75000"/>
                  </a:schemeClr>
                </a:solidFill>
              </a:defRPr>
            </a:lvl5pPr>
            <a:lvl6pPr marL="3047905" indent="0">
              <a:buNone/>
              <a:defRPr sz="2133">
                <a:solidFill>
                  <a:schemeClr val="tx1">
                    <a:tint val="75000"/>
                  </a:schemeClr>
                </a:solidFill>
              </a:defRPr>
            </a:lvl6pPr>
            <a:lvl7pPr marL="3657486" indent="0">
              <a:buNone/>
              <a:defRPr sz="2133">
                <a:solidFill>
                  <a:schemeClr val="tx1">
                    <a:tint val="75000"/>
                  </a:schemeClr>
                </a:solidFill>
              </a:defRPr>
            </a:lvl7pPr>
            <a:lvl8pPr marL="4267067" indent="0">
              <a:buNone/>
              <a:defRPr sz="2133">
                <a:solidFill>
                  <a:schemeClr val="tx1">
                    <a:tint val="75000"/>
                  </a:schemeClr>
                </a:solidFill>
              </a:defRPr>
            </a:lvl8pPr>
            <a:lvl9pPr marL="4876648" indent="0">
              <a:buNone/>
              <a:defRPr sz="2133">
                <a:solidFill>
                  <a:schemeClr val="tx1">
                    <a:tint val="75000"/>
                  </a:schemeClr>
                </a:solidFill>
              </a:defRPr>
            </a:lvl9pPr>
          </a:lstStyle>
          <a:p>
            <a:pPr lvl="0"/>
            <a:r>
              <a:rPr lang="en-US" noProof="0"/>
              <a:t>Click to edit Master text styles</a:t>
            </a:r>
          </a:p>
        </p:txBody>
      </p:sp>
      <p:sp>
        <p:nvSpPr>
          <p:cNvPr id="7" name="CaseCode">
            <a:extLst>
              <a:ext uri="{FF2B5EF4-FFF2-40B4-BE49-F238E27FC236}">
                <a16:creationId xmlns:a16="http://schemas.microsoft.com/office/drawing/2014/main" id="{E8E60749-A3E0-4E09-BF50-6D6B361BEF91}"/>
              </a:ext>
            </a:extLst>
          </p:cNvPr>
          <p:cNvSpPr txBox="1"/>
          <p:nvPr/>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9"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8" name="Rectangle 7">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408320480"/>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1">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3" name="Text Placeholder 2"/>
          <p:cNvSpPr>
            <a:spLocks noGrp="1"/>
          </p:cNvSpPr>
          <p:nvPr>
            <p:ph type="body" idx="1"/>
          </p:nvPr>
        </p:nvSpPr>
        <p:spPr bwMode="gray">
          <a:xfrm>
            <a:off x="616746" y="3423545"/>
            <a:ext cx="13673933"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11"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7"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8" name="Rectangle 7">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97939993"/>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2">
    <p:bg bwMode="gray">
      <p:bgPr>
        <a:solidFill>
          <a:schemeClr val="accent2"/>
        </a:solidFill>
        <a:effectLst/>
      </p:bgPr>
    </p:bg>
    <p:spTree>
      <p:nvGrpSpPr>
        <p:cNvPr id="1" name=""/>
        <p:cNvGrpSpPr/>
        <p:nvPr/>
      </p:nvGrpSpPr>
      <p:grpSpPr>
        <a:xfrm>
          <a:off x="0" y="0"/>
          <a:ext cx="0" cy="0"/>
          <a:chOff x="0" y="0"/>
          <a:chExt cx="0" cy="0"/>
        </a:xfrm>
      </p:grpSpPr>
      <p:sp>
        <p:nvSpPr>
          <p:cNvPr id="19" name="Text Placeholder 2"/>
          <p:cNvSpPr>
            <a:spLocks noGrp="1"/>
          </p:cNvSpPr>
          <p:nvPr>
            <p:ph type="body" idx="1"/>
          </p:nvPr>
        </p:nvSpPr>
        <p:spPr bwMode="gray">
          <a:xfrm>
            <a:off x="616747"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11"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13"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7"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8" name="Rectangle 7">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1579500000"/>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3">
    <p:bg bwMode="gray">
      <p:bgPr>
        <a:solidFill>
          <a:schemeClr val="accent3"/>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gray">
          <a:xfrm>
            <a:off x="616747"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8"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13"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10"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213647460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1_Key statement green accent 2">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dirty="0"/>
              <a:t>Click to edit Master text styles</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36754841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Key statement Green Accent 4">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dirty="0"/>
              <a:t>Click to edit Master text styles</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286788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ivider - Deloitte green accent 4">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616746" y="1705671"/>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616746"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609581" indent="0">
              <a:buNone/>
              <a:defRPr sz="2667">
                <a:solidFill>
                  <a:schemeClr val="tx1">
                    <a:tint val="75000"/>
                  </a:schemeClr>
                </a:solidFill>
              </a:defRPr>
            </a:lvl2pPr>
            <a:lvl3pPr marL="1219163" indent="0">
              <a:buNone/>
              <a:defRPr sz="2400">
                <a:solidFill>
                  <a:schemeClr val="tx1">
                    <a:tint val="75000"/>
                  </a:schemeClr>
                </a:solidFill>
              </a:defRPr>
            </a:lvl3pPr>
            <a:lvl4pPr marL="1828743" indent="0">
              <a:buNone/>
              <a:defRPr sz="2133">
                <a:solidFill>
                  <a:schemeClr val="tx1">
                    <a:tint val="75000"/>
                  </a:schemeClr>
                </a:solidFill>
              </a:defRPr>
            </a:lvl4pPr>
            <a:lvl5pPr marL="2438324" indent="0">
              <a:buNone/>
              <a:defRPr sz="2133">
                <a:solidFill>
                  <a:schemeClr val="tx1">
                    <a:tint val="75000"/>
                  </a:schemeClr>
                </a:solidFill>
              </a:defRPr>
            </a:lvl5pPr>
            <a:lvl6pPr marL="3047905" indent="0">
              <a:buNone/>
              <a:defRPr sz="2133">
                <a:solidFill>
                  <a:schemeClr val="tx1">
                    <a:tint val="75000"/>
                  </a:schemeClr>
                </a:solidFill>
              </a:defRPr>
            </a:lvl6pPr>
            <a:lvl7pPr marL="3657486" indent="0">
              <a:buNone/>
              <a:defRPr sz="2133">
                <a:solidFill>
                  <a:schemeClr val="tx1">
                    <a:tint val="75000"/>
                  </a:schemeClr>
                </a:solidFill>
              </a:defRPr>
            </a:lvl7pPr>
            <a:lvl8pPr marL="4267067" indent="0">
              <a:buNone/>
              <a:defRPr sz="2133">
                <a:solidFill>
                  <a:schemeClr val="tx1">
                    <a:tint val="75000"/>
                  </a:schemeClr>
                </a:solidFill>
              </a:defRPr>
            </a:lvl8pPr>
            <a:lvl9pPr marL="4876648" indent="0">
              <a:buNone/>
              <a:defRPr sz="2133">
                <a:solidFill>
                  <a:schemeClr val="tx1">
                    <a:tint val="75000"/>
                  </a:schemeClr>
                </a:solidFill>
              </a:defRPr>
            </a:lvl9pPr>
          </a:lstStyle>
          <a:p>
            <a:pPr lvl="0"/>
            <a:r>
              <a:rPr lang="en-US" noProof="0"/>
              <a:t>Click to edit Master text styles</a:t>
            </a:r>
          </a:p>
        </p:txBody>
      </p:sp>
      <p:sp>
        <p:nvSpPr>
          <p:cNvPr id="7" name="CaseCode">
            <a:extLst>
              <a:ext uri="{FF2B5EF4-FFF2-40B4-BE49-F238E27FC236}">
                <a16:creationId xmlns:a16="http://schemas.microsoft.com/office/drawing/2014/main" id="{452A60FA-C95E-401E-9AF3-D27C8C88BCCB}"/>
              </a:ext>
            </a:extLst>
          </p:cNvPr>
          <p:cNvSpPr txBox="1"/>
          <p:nvPr/>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8" name="Copyright">
            <a:extLst>
              <a:ext uri="{FF2B5EF4-FFF2-40B4-BE49-F238E27FC236}">
                <a16:creationId xmlns:a16="http://schemas.microsoft.com/office/drawing/2014/main" id="{CA24B28E-5B13-4779-8D72-C52A20B99FE7}"/>
              </a:ext>
            </a:extLst>
          </p:cNvPr>
          <p:cNvSpPr txBox="1"/>
          <p:nvPr/>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9" name="Rectangle 8">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4124218500"/>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Click to edit Master text styles</a:t>
            </a:r>
          </a:p>
        </p:txBody>
      </p:sp>
      <p:sp>
        <p:nvSpPr>
          <p:cNvPr id="10"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6" name="Copyright">
            <a:extLst>
              <a:ext uri="{FF2B5EF4-FFF2-40B4-BE49-F238E27FC236}">
                <a16:creationId xmlns:a16="http://schemas.microsoft.com/office/drawing/2014/main" id="{CA24B28E-5B13-4779-8D72-C52A20B99FE7}"/>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537554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630638" y="1590680"/>
            <a:ext cx="11851355" cy="4708525"/>
          </a:xfrm>
          <a:prstGeom prst="rect">
            <a:avLst/>
          </a:prstGeom>
        </p:spPr>
        <p:txBody>
          <a:bodyPr>
            <a:noAutofit/>
          </a:bodyPr>
          <a:lstStyle>
            <a:lvl1pPr>
              <a:spcBef>
                <a:spcPts val="3600"/>
              </a:spcBef>
              <a:defRPr sz="3600">
                <a:solidFill>
                  <a:schemeClr val="bg1"/>
                </a:solidFill>
              </a:defRPr>
            </a:lvl1pPr>
            <a:lvl2pPr marL="457186" indent="-457186">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dirty="0"/>
              <a:t>Click to edit Master text styles</a:t>
            </a:r>
          </a:p>
        </p:txBody>
      </p:sp>
      <p:sp>
        <p:nvSpPr>
          <p:cNvPr id="6" name="CaseCode">
            <a:extLst>
              <a:ext uri="{FF2B5EF4-FFF2-40B4-BE49-F238E27FC236}">
                <a16:creationId xmlns:a16="http://schemas.microsoft.com/office/drawing/2014/main" id="{19828E09-D049-49D7-BE85-DE45BC334CFE}"/>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7" name="Copyright">
            <a:extLst>
              <a:ext uri="{FF2B5EF4-FFF2-40B4-BE49-F238E27FC236}">
                <a16:creationId xmlns:a16="http://schemas.microsoft.com/office/drawing/2014/main" id="{5E51561B-D398-42F6-B947-A1D464580D42}"/>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cs-CZ" sz="800" noProof="0" dirty="0">
                <a:solidFill>
                  <a:schemeClr val="bg1"/>
                </a:solidFill>
                <a:latin typeface="Calibri" panose="020F0502020204030204" pitchFamily="34" charset="0"/>
                <a:cs typeface="Calibri" panose="020F0502020204030204" pitchFamily="34" charset="0"/>
              </a:rPr>
              <a:t>© 2022 Pro více informací kontaktujte Deloitte Česká republika.</a:t>
            </a:r>
          </a:p>
        </p:txBody>
      </p:sp>
      <p:sp>
        <p:nvSpPr>
          <p:cNvPr id="8" name="Rectangle 7">
            <a:extLst>
              <a:ext uri="{FF2B5EF4-FFF2-40B4-BE49-F238E27FC236}">
                <a16:creationId xmlns:a16="http://schemas.microsoft.com/office/drawing/2014/main" id="{6F245F6F-F221-47F1-A1CB-901F630239A0}"/>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23942491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58419" y="1665288"/>
            <a:ext cx="12176521" cy="4716462"/>
          </a:xfrm>
          <a:prstGeom prst="rect">
            <a:avLst/>
          </a:prstGeom>
        </p:spPr>
        <p:txBody>
          <a:bodyPr>
            <a:noAutofit/>
          </a:bodyPr>
          <a:lstStyle>
            <a:lvl1pPr marL="0" indent="0" algn="l">
              <a:spcBef>
                <a:spcPts val="3600"/>
              </a:spcBef>
              <a:buFontTx/>
              <a:buNone/>
              <a:defRPr sz="3600">
                <a:solidFill>
                  <a:schemeClr val="tx1"/>
                </a:solidFill>
              </a:defRPr>
            </a:lvl1pPr>
            <a:lvl2pPr marL="457197" indent="-457197">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dirty="0"/>
              <a:t>Click to edit Master text styles</a:t>
            </a:r>
          </a:p>
        </p:txBody>
      </p:sp>
    </p:spTree>
    <p:extLst>
      <p:ext uri="{BB962C8B-B14F-4D97-AF65-F5344CB8AC3E}">
        <p14:creationId xmlns:p14="http://schemas.microsoft.com/office/powerpoint/2010/main" val="2401653189"/>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Chart Placeholder 3"/>
          <p:cNvSpPr>
            <a:spLocks noGrp="1"/>
          </p:cNvSpPr>
          <p:nvPr>
            <p:ph type="chart" sz="quarter" idx="15"/>
          </p:nvPr>
        </p:nvSpPr>
        <p:spPr>
          <a:xfrm>
            <a:off x="658420" y="2052003"/>
            <a:ext cx="14685167" cy="4069013"/>
          </a:xfrm>
          <a:prstGeom prst="rect">
            <a:avLst/>
          </a:prstGeom>
        </p:spPr>
        <p:txBody>
          <a:bodyPr>
            <a:noAutofit/>
          </a:bodyPr>
          <a:lstStyle/>
          <a:p>
            <a:r>
              <a:rPr lang="en-US"/>
              <a:t>Click icon to add chart</a:t>
            </a:r>
            <a:endParaRPr lang="en-GB" dirty="0"/>
          </a:p>
        </p:txBody>
      </p:sp>
      <p:sp>
        <p:nvSpPr>
          <p:cNvPr id="18" name="Text Placeholder 8"/>
          <p:cNvSpPr>
            <a:spLocks noGrp="1"/>
          </p:cNvSpPr>
          <p:nvPr>
            <p:ph type="body" sz="quarter" idx="18"/>
          </p:nvPr>
        </p:nvSpPr>
        <p:spPr>
          <a:xfrm>
            <a:off x="658420" y="1674088"/>
            <a:ext cx="14685167" cy="357187"/>
          </a:xfrm>
        </p:spPr>
        <p:txBody>
          <a:bodyPr>
            <a:noAutofit/>
          </a:bodyPr>
          <a:lstStyle/>
          <a:p>
            <a:pPr lvl="0"/>
            <a:r>
              <a:rPr lang="en-US" noProof="0" dirty="0"/>
              <a:t>Click to edit Master text styles</a:t>
            </a:r>
          </a:p>
        </p:txBody>
      </p:sp>
      <p:sp>
        <p:nvSpPr>
          <p:cNvPr id="19" name="Text Placeholder 7"/>
          <p:cNvSpPr>
            <a:spLocks noGrp="1"/>
          </p:cNvSpPr>
          <p:nvPr>
            <p:ph type="body" sz="quarter" idx="23"/>
          </p:nvPr>
        </p:nvSpPr>
        <p:spPr>
          <a:xfrm>
            <a:off x="658418" y="6121017"/>
            <a:ext cx="14685169" cy="260737"/>
          </a:xfrm>
        </p:spPr>
        <p:txBody>
          <a:bodyPr>
            <a:noAutofit/>
          </a:bodyPr>
          <a:lstStyle>
            <a:lvl1pPr>
              <a:spcAft>
                <a:spcPts val="0"/>
              </a:spcAft>
              <a:defRPr sz="900"/>
            </a:lvl1pPr>
          </a:lstStyle>
          <a:p>
            <a:pPr lvl="0"/>
            <a:r>
              <a:rPr lang="en-US"/>
              <a:t>Click to edit Master text styles</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5778096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658418" y="1665289"/>
            <a:ext cx="14654609" cy="4716463"/>
          </a:xfrm>
          <a:prstGeom prst="rect">
            <a:avLst/>
          </a:prstGeom>
        </p:spPr>
        <p:txBody>
          <a:bodyPr vert="horz" lIns="0" tIns="0" rIns="0" bIns="0" rtlCol="0">
            <a:noAutofit/>
          </a:bodyPr>
          <a:lstStyle>
            <a:lvl1pPr marL="0" indent="0" algn="l">
              <a:buFontTx/>
              <a:buNone/>
              <a:defRPr>
                <a:latin typeface="+mn-lt"/>
              </a:defRPr>
            </a:lvl1pPr>
            <a:lvl2pPr marL="139699" indent="-139699" algn="l">
              <a:buClr>
                <a:schemeClr val="tx1"/>
              </a:buClr>
              <a:buSzPct val="100000"/>
              <a:buFont typeface="Arial" panose="020B0604020202020204" pitchFamily="34" charset="0"/>
              <a:buChar char="•"/>
              <a:defRPr>
                <a:latin typeface="+mj-lt"/>
              </a:defRPr>
            </a:lvl2pPr>
            <a:lvl3pPr marL="304798" indent="-139699" algn="l">
              <a:buClr>
                <a:schemeClr val="tx1"/>
              </a:buClr>
              <a:buSzPct val="100000"/>
              <a:buFont typeface="Arial" panose="020B0604020202020204" pitchFamily="34" charset="0"/>
              <a:buChar char="−"/>
              <a:defRPr>
                <a:latin typeface="+mn-lt"/>
              </a:defRPr>
            </a:lvl3pPr>
            <a:lvl4pPr marL="469897" indent="-139699" algn="l">
              <a:buClr>
                <a:schemeClr val="tx1"/>
              </a:buClr>
              <a:buSzPct val="100000"/>
              <a:buFont typeface="Arial" panose="020B0604020202020204" pitchFamily="34" charset="0"/>
              <a:buChar char="◦"/>
              <a:defRPr>
                <a:latin typeface="+mn-lt"/>
              </a:defRPr>
            </a:lvl4pPr>
            <a:lvl5pPr marL="634996" indent="-139699" algn="l">
              <a:buClr>
                <a:schemeClr val="tx1"/>
              </a:buClr>
              <a:buSzPct val="100000"/>
              <a:buFont typeface="Arial" panose="020B0604020202020204" pitchFamily="34" charset="0"/>
              <a:buChar cha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US" noProof="0" dirty="0"/>
          </a:p>
        </p:txBody>
      </p:sp>
      <p:sp>
        <p:nvSpPr>
          <p:cNvPr id="4" name="Title Placeholder 1">
            <a:extLst>
              <a:ext uri="{FF2B5EF4-FFF2-40B4-BE49-F238E27FC236}">
                <a16:creationId xmlns:a16="http://schemas.microsoft.com/office/drawing/2014/main" id="{A1AF4B88-9BDB-4994-AE11-3A74CC55FE51}"/>
              </a:ext>
            </a:extLst>
          </p:cNvPr>
          <p:cNvSpPr>
            <a:spLocks noGrp="1"/>
          </p:cNvSpPr>
          <p:nvPr>
            <p:ph type="title" hasCustomPrompt="1"/>
          </p:nvPr>
        </p:nvSpPr>
        <p:spPr>
          <a:xfrm>
            <a:off x="658418" y="317503"/>
            <a:ext cx="14674055"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866028850"/>
      </p:ext>
    </p:extLst>
  </p:cSld>
  <p:clrMapOvr>
    <a:masterClrMapping/>
  </p:clrMapOvr>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8" name="Text Placeholder 18"/>
          <p:cNvSpPr>
            <a:spLocks noGrp="1"/>
          </p:cNvSpPr>
          <p:nvPr>
            <p:ph idx="1"/>
          </p:nvPr>
        </p:nvSpPr>
        <p:spPr>
          <a:xfrm>
            <a:off x="658418" y="1665289"/>
            <a:ext cx="14654609" cy="4716463"/>
          </a:xfrm>
          <a:prstGeom prst="rect">
            <a:avLst/>
          </a:prstGeom>
        </p:spPr>
        <p:txBody>
          <a:bodyPr vert="horz" lIns="0" tIns="0" rIns="0" bIns="0" rtlCol="0">
            <a:noAutofit/>
          </a:bodyPr>
          <a:lstStyle>
            <a:lvl1pPr marL="0" indent="0" algn="l">
              <a:buFontTx/>
              <a:buNone/>
              <a:defRPr>
                <a:latin typeface="+mn-lt"/>
              </a:defRPr>
            </a:lvl1pPr>
            <a:lvl2pPr marL="139699" indent="-139699" algn="l">
              <a:buClr>
                <a:schemeClr val="tx1"/>
              </a:buClr>
              <a:buSzPct val="100000"/>
              <a:buFont typeface="Arial" panose="020B0604020202020204" pitchFamily="34" charset="0"/>
              <a:buChar char="•"/>
              <a:defRPr>
                <a:latin typeface="+mj-lt"/>
              </a:defRPr>
            </a:lvl2pPr>
            <a:lvl3pPr marL="304798" indent="-139699" algn="l">
              <a:buClr>
                <a:schemeClr val="tx1"/>
              </a:buClr>
              <a:buSzPct val="100000"/>
              <a:buFont typeface="Arial" panose="020B0604020202020204" pitchFamily="34" charset="0"/>
              <a:buChar char="−"/>
              <a:defRPr>
                <a:latin typeface="+mn-lt"/>
              </a:defRPr>
            </a:lvl3pPr>
            <a:lvl4pPr marL="469897" indent="-139699" algn="l">
              <a:buClr>
                <a:schemeClr val="tx1"/>
              </a:buClr>
              <a:buSzPct val="100000"/>
              <a:buFont typeface="Arial" panose="020B0604020202020204" pitchFamily="34" charset="0"/>
              <a:buChar char="◦"/>
              <a:defRPr>
                <a:latin typeface="+mn-lt"/>
              </a:defRPr>
            </a:lvl4pPr>
            <a:lvl5pPr marL="634996" indent="-139699" algn="l">
              <a:buClr>
                <a:schemeClr val="tx1"/>
              </a:buClr>
              <a:buSzPct val="100000"/>
              <a:buFont typeface="Arial" panose="020B0604020202020204" pitchFamily="34" charset="0"/>
              <a:buChar cha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US" noProof="0" dirty="0"/>
          </a:p>
        </p:txBody>
      </p:sp>
    </p:spTree>
    <p:extLst>
      <p:ext uri="{BB962C8B-B14F-4D97-AF65-F5344CB8AC3E}">
        <p14:creationId xmlns:p14="http://schemas.microsoft.com/office/powerpoint/2010/main" val="14316884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658419" y="1665289"/>
            <a:ext cx="12176521" cy="4716463"/>
          </a:xfrm>
          <a:prstGeom prst="rect">
            <a:avLst/>
          </a:prstGeom>
        </p:spPr>
        <p:txBody>
          <a:bodyPr>
            <a:noAutofit/>
          </a:bodyPr>
          <a:lstStyle>
            <a:lvl1pPr marL="0" indent="0" algn="l">
              <a:buFontTx/>
              <a:buNone/>
              <a:tabLst>
                <a:tab pos="6729371" algn="r"/>
              </a:tabLst>
              <a:defRPr>
                <a:latin typeface="+mn-lt"/>
              </a:defRPr>
            </a:lvl1pPr>
            <a:lvl2pPr marL="139699" indent="-139699" algn="l">
              <a:buClr>
                <a:schemeClr val="tx1"/>
              </a:buClr>
              <a:buSzPct val="100000"/>
              <a:buFont typeface="Arial" panose="020B0604020202020204" pitchFamily="34" charset="0"/>
              <a:buChar char="•"/>
              <a:tabLst>
                <a:tab pos="6729371" algn="r"/>
              </a:tabLst>
              <a:defRPr>
                <a:latin typeface="+mj-lt"/>
              </a:defRPr>
            </a:lvl2pPr>
            <a:lvl3pPr marL="304798" indent="-139699" algn="l">
              <a:buClr>
                <a:schemeClr val="tx1"/>
              </a:buClr>
              <a:buSzPct val="100000"/>
              <a:buFont typeface="Arial" panose="020B0604020202020204" pitchFamily="34" charset="0"/>
              <a:buChar char="−"/>
              <a:tabLst>
                <a:tab pos="6729371" algn="r"/>
              </a:tabLst>
              <a:defRPr>
                <a:latin typeface="+mn-lt"/>
              </a:defRPr>
            </a:lvl3pPr>
            <a:lvl4pPr marL="469897" indent="-139699" algn="l">
              <a:buClr>
                <a:schemeClr val="tx1"/>
              </a:buClr>
              <a:buSzPct val="100000"/>
              <a:buFont typeface="Arial" panose="020B0604020202020204" pitchFamily="34" charset="0"/>
              <a:buChar char="◦"/>
              <a:tabLst>
                <a:tab pos="6729371" algn="r"/>
              </a:tabLst>
              <a:defRPr>
                <a:latin typeface="+mn-lt"/>
              </a:defRPr>
            </a:lvl4pPr>
            <a:lvl5pPr marL="634996" indent="-139699" algn="l">
              <a:buClr>
                <a:schemeClr val="tx1"/>
              </a:buClr>
              <a:buSzPct val="100000"/>
              <a:buFont typeface="Arial" panose="020B0604020202020204" pitchFamily="34" charset="0"/>
              <a:buChar char="−"/>
              <a:tabLst>
                <a:tab pos="5029169" algn="r"/>
              </a:tabLst>
              <a:defRPr baseline="0">
                <a:latin typeface="+mn-lt"/>
              </a:defRPr>
            </a:lvl5pPr>
            <a:lvl6pPr>
              <a:tabLst>
                <a:tab pos="6729371" algn="r"/>
              </a:tabLst>
              <a:defRPr/>
            </a:lvl6pPr>
            <a:lvl7pPr>
              <a:tabLst>
                <a:tab pos="6729371" algn="r"/>
              </a:tabLst>
              <a:defRPr/>
            </a:lvl7pPr>
            <a:lvl8pPr>
              <a:tabLst>
                <a:tab pos="6729371" algn="r"/>
              </a:tabLst>
              <a:defRPr/>
            </a:lvl8pPr>
            <a:lvl9pPr>
              <a:tabLst>
                <a:tab pos="6729371" algn="r"/>
              </a:tabLs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hasCustomPrompt="1"/>
          </p:nvPr>
        </p:nvSpPr>
        <p:spPr>
          <a:xfrm>
            <a:off x="658418" y="317503"/>
            <a:ext cx="14674055"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1072037334"/>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1631711" y="405929"/>
            <a:ext cx="3680460" cy="1027760"/>
          </a:xfrm>
        </p:spPr>
        <p:txBody>
          <a:bodyPr>
            <a:noAutofit/>
          </a:bodyPr>
          <a:lstStyle>
            <a:lvl1pPr>
              <a:spcBef>
                <a:spcPts val="185"/>
              </a:spcBef>
              <a:defRPr sz="923">
                <a:solidFill>
                  <a:schemeClr val="tx1"/>
                </a:solidFill>
              </a:defRPr>
            </a:lvl1pPr>
            <a:lvl2pPr>
              <a:defRPr sz="969">
                <a:solidFill>
                  <a:schemeClr val="tx2"/>
                </a:solidFill>
              </a:defRPr>
            </a:lvl2pPr>
            <a:lvl3pPr>
              <a:defRPr sz="969">
                <a:solidFill>
                  <a:schemeClr val="tx2"/>
                </a:solidFill>
              </a:defRPr>
            </a:lvl3pPr>
            <a:lvl4pPr>
              <a:defRPr sz="923">
                <a:solidFill>
                  <a:schemeClr val="tx2"/>
                </a:solidFill>
              </a:defRPr>
            </a:lvl4pPr>
            <a:lvl5pPr>
              <a:defRPr sz="923">
                <a:solidFill>
                  <a:schemeClr val="tx2"/>
                </a:solidFill>
              </a:defRPr>
            </a:lvl5pPr>
          </a:lstStyle>
          <a:p>
            <a:pPr lvl="0"/>
            <a:r>
              <a:rPr lang="en-US"/>
              <a:t>Click to edit Master text styles</a:t>
            </a:r>
          </a:p>
        </p:txBody>
      </p:sp>
      <p:sp>
        <p:nvSpPr>
          <p:cNvPr id="7" name="Text Placeholder 6"/>
          <p:cNvSpPr>
            <a:spLocks noGrp="1"/>
          </p:cNvSpPr>
          <p:nvPr>
            <p:ph type="body" sz="quarter" idx="11"/>
          </p:nvPr>
        </p:nvSpPr>
        <p:spPr>
          <a:xfrm>
            <a:off x="650083" y="1665288"/>
            <a:ext cx="3670460" cy="4716462"/>
          </a:xfrm>
        </p:spPr>
        <p:txBody>
          <a:bodyPr>
            <a:noAutofit/>
          </a:bodyPr>
          <a:lstStyle>
            <a:lvl1pPr>
              <a:spcBef>
                <a:spcPts val="0"/>
              </a:spcBef>
              <a:spcAft>
                <a:spcPts val="554"/>
              </a:spcAft>
              <a:defRPr sz="969"/>
            </a:lvl1pPr>
            <a:lvl2pPr>
              <a:spcBef>
                <a:spcPts val="277"/>
              </a:spcBef>
              <a:defRPr/>
            </a:lvl2pPr>
            <a:lvl3pPr>
              <a:spcBef>
                <a:spcPts val="277"/>
              </a:spcBef>
              <a:defRPr/>
            </a:lvl3pPr>
            <a:lvl4pPr>
              <a:spcBef>
                <a:spcPts val="277"/>
              </a:spcBef>
              <a:defRPr/>
            </a:lvl4pPr>
            <a:lvl5pPr>
              <a:spcBef>
                <a:spcPts val="277"/>
              </a:spcBef>
              <a:defRPr/>
            </a:lvl5pPr>
          </a:lstStyle>
          <a:p>
            <a:pPr lvl="0"/>
            <a:r>
              <a:rPr lang="en-US"/>
              <a:t>Click to edit Master text styles</a:t>
            </a:r>
          </a:p>
        </p:txBody>
      </p:sp>
      <p:sp>
        <p:nvSpPr>
          <p:cNvPr id="9" name="Text Placeholder 8"/>
          <p:cNvSpPr>
            <a:spLocks noGrp="1"/>
          </p:cNvSpPr>
          <p:nvPr>
            <p:ph type="body" sz="quarter" idx="12"/>
          </p:nvPr>
        </p:nvSpPr>
        <p:spPr>
          <a:xfrm>
            <a:off x="4961735" y="1665290"/>
            <a:ext cx="10390184" cy="4716461"/>
          </a:xfrm>
        </p:spPr>
        <p:txBody>
          <a:bodyPr>
            <a:noAutofit/>
          </a:bodyPr>
          <a:lstStyle>
            <a:lvl1pPr marL="0" indent="0" algn="l">
              <a:spcBef>
                <a:spcPts val="1662"/>
              </a:spcBef>
              <a:buFontTx/>
              <a:buNone/>
              <a:defRPr/>
            </a:lvl1pPr>
            <a:lvl2pPr marL="139699" indent="-139699" algn="l">
              <a:buClr>
                <a:schemeClr val="tx1"/>
              </a:buClr>
              <a:buSzPct val="100000"/>
              <a:buFont typeface="Arial" panose="020B0604020202020204" pitchFamily="34" charset="0"/>
              <a:buChar char="•"/>
              <a:defRPr/>
            </a:lvl2pPr>
            <a:lvl3pPr marL="304798" indent="-139699" algn="l">
              <a:buClr>
                <a:schemeClr val="tx1"/>
              </a:buClr>
              <a:buSzPct val="100000"/>
              <a:buFont typeface="Arial" panose="020B0604020202020204" pitchFamily="34" charset="0"/>
              <a:buChar char="−"/>
              <a:defRPr/>
            </a:lvl3pPr>
            <a:lvl4pPr marL="469897" indent="-139699" algn="l">
              <a:buClr>
                <a:schemeClr val="tx1"/>
              </a:buClr>
              <a:buSzPct val="100000"/>
              <a:buFont typeface="Arial" panose="020B0604020202020204" pitchFamily="34" charset="0"/>
              <a:buChar char="◦"/>
              <a:defRPr/>
            </a:lvl4pPr>
            <a:lvl5pPr marL="634996" indent="-139699" algn="l">
              <a:buClr>
                <a:schemeClr val="tx1"/>
              </a:buClr>
              <a:buSzPct val="1000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US" noProof="0" dirty="0"/>
          </a:p>
        </p:txBody>
      </p:sp>
      <p:grpSp>
        <p:nvGrpSpPr>
          <p:cNvPr id="38" name="Group 37">
            <a:extLst>
              <a:ext uri="{FF2B5EF4-FFF2-40B4-BE49-F238E27FC236}">
                <a16:creationId xmlns:a16="http://schemas.microsoft.com/office/drawing/2014/main" id="{BE53F9A5-D017-41A9-87FD-42B8B6C64282}"/>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39" name="Oval 5">
              <a:extLst>
                <a:ext uri="{FF2B5EF4-FFF2-40B4-BE49-F238E27FC236}">
                  <a16:creationId xmlns:a16="http://schemas.microsoft.com/office/drawing/2014/main" id="{70412374-88D8-4076-97A4-28B9D453A9F4}"/>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0" name="Freeform 6">
              <a:extLst>
                <a:ext uri="{FF2B5EF4-FFF2-40B4-BE49-F238E27FC236}">
                  <a16:creationId xmlns:a16="http://schemas.microsoft.com/office/drawing/2014/main" id="{059052DC-E283-45E3-A11B-EFC0EF64057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1" name="Rectangle 7">
              <a:extLst>
                <a:ext uri="{FF2B5EF4-FFF2-40B4-BE49-F238E27FC236}">
                  <a16:creationId xmlns:a16="http://schemas.microsoft.com/office/drawing/2014/main" id="{C8E40EE6-74FE-4B63-ADD7-D8251359CC54}"/>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2" name="Freeform 8">
              <a:extLst>
                <a:ext uri="{FF2B5EF4-FFF2-40B4-BE49-F238E27FC236}">
                  <a16:creationId xmlns:a16="http://schemas.microsoft.com/office/drawing/2014/main" id="{6D34B50B-2467-467F-BE0D-CA832EE3A76E}"/>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3" name="Rectangle 9">
              <a:extLst>
                <a:ext uri="{FF2B5EF4-FFF2-40B4-BE49-F238E27FC236}">
                  <a16:creationId xmlns:a16="http://schemas.microsoft.com/office/drawing/2014/main" id="{1004DF0B-038C-4CB4-89B3-42D949ED0B9D}"/>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4" name="Rectangle 10">
              <a:extLst>
                <a:ext uri="{FF2B5EF4-FFF2-40B4-BE49-F238E27FC236}">
                  <a16:creationId xmlns:a16="http://schemas.microsoft.com/office/drawing/2014/main" id="{2FB8C6E0-92EE-49AA-95D9-7BE219F64FE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5" name="Freeform 11">
              <a:extLst>
                <a:ext uri="{FF2B5EF4-FFF2-40B4-BE49-F238E27FC236}">
                  <a16:creationId xmlns:a16="http://schemas.microsoft.com/office/drawing/2014/main" id="{CEE92EC5-3F38-4286-A2DA-7B5E941BC2B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6" name="Freeform 12">
              <a:extLst>
                <a:ext uri="{FF2B5EF4-FFF2-40B4-BE49-F238E27FC236}">
                  <a16:creationId xmlns:a16="http://schemas.microsoft.com/office/drawing/2014/main" id="{3C2CE8EA-279F-441C-99BC-330C664B328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7" name="Freeform 13">
              <a:extLst>
                <a:ext uri="{FF2B5EF4-FFF2-40B4-BE49-F238E27FC236}">
                  <a16:creationId xmlns:a16="http://schemas.microsoft.com/office/drawing/2014/main" id="{328EA017-C8BA-490A-9F7A-F880FE999A8D}"/>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8" name="Freeform 14">
              <a:extLst>
                <a:ext uri="{FF2B5EF4-FFF2-40B4-BE49-F238E27FC236}">
                  <a16:creationId xmlns:a16="http://schemas.microsoft.com/office/drawing/2014/main" id="{BAE89DBE-19C8-422A-B7E6-D6726124DF5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2279497671"/>
      </p:ext>
    </p:extLst>
  </p:cSld>
  <p:clrMapOvr>
    <a:masterClrMapping/>
  </p:clrMapOvr>
  <p:hf hd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58418" y="317501"/>
            <a:ext cx="14685169"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7153586" y="1665289"/>
            <a:ext cx="8190000" cy="4716463"/>
          </a:xfrm>
        </p:spPr>
        <p:txBody>
          <a:bodyPr>
            <a:noAutofit/>
          </a:bodyPr>
          <a:lstStyle/>
          <a:p>
            <a:r>
              <a:rPr lang="en-US" noProof="0"/>
              <a:t>Click icon to add picture</a:t>
            </a:r>
            <a:endParaRPr lang="en-US" noProof="0" dirty="0"/>
          </a:p>
        </p:txBody>
      </p:sp>
      <p:sp>
        <p:nvSpPr>
          <p:cNvPr id="6" name="Content Placeholder 3"/>
          <p:cNvSpPr>
            <a:spLocks noGrp="1"/>
          </p:cNvSpPr>
          <p:nvPr>
            <p:ph sz="quarter" idx="10"/>
          </p:nvPr>
        </p:nvSpPr>
        <p:spPr>
          <a:xfrm>
            <a:off x="658419" y="1665289"/>
            <a:ext cx="5849063" cy="4716463"/>
          </a:xfrm>
          <a:prstGeom prst="rect">
            <a:avLst/>
          </a:prstGeom>
        </p:spPr>
        <p:txBody>
          <a:bodyPr>
            <a:noAutofit/>
          </a:bodyPr>
          <a:lstStyle>
            <a:lvl1pPr marL="0" indent="0" algn="l">
              <a:buFontTx/>
              <a:buNone/>
              <a:tabLst>
                <a:tab pos="5029169" algn="r"/>
              </a:tabLst>
              <a:defRPr>
                <a:latin typeface="+mn-lt"/>
              </a:defRPr>
            </a:lvl1pPr>
            <a:lvl2pPr marL="139699" indent="-139699" algn="l">
              <a:buClrTx/>
              <a:buSzPct val="100000"/>
              <a:buFont typeface="Arial" panose="020B0604020202020204" pitchFamily="34" charset="0"/>
              <a:buChar char="•"/>
              <a:tabLst>
                <a:tab pos="5029169" algn="r"/>
              </a:tabLst>
              <a:defRPr>
                <a:latin typeface="+mj-lt"/>
              </a:defRPr>
            </a:lvl2pPr>
            <a:lvl3pPr marL="304798" indent="-139699" algn="l">
              <a:buClrTx/>
              <a:buSzPct val="100000"/>
              <a:buFont typeface="Arial" panose="020B0604020202020204" pitchFamily="34" charset="0"/>
              <a:buChar char="−"/>
              <a:tabLst>
                <a:tab pos="5029169" algn="r"/>
              </a:tabLst>
              <a:defRPr>
                <a:latin typeface="+mn-lt"/>
              </a:defRPr>
            </a:lvl3pPr>
            <a:lvl4pPr marL="469897" indent="-139699" algn="l">
              <a:buClrTx/>
              <a:buSzPct val="100000"/>
              <a:buFont typeface="Arial" panose="020B0604020202020204" pitchFamily="34" charset="0"/>
              <a:buChar char="◦"/>
              <a:tabLst>
                <a:tab pos="5029169" algn="r"/>
              </a:tabLst>
              <a:defRPr>
                <a:latin typeface="+mn-lt"/>
              </a:defRPr>
            </a:lvl4pPr>
            <a:lvl5pPr marL="634996" indent="-139699" algn="l">
              <a:buClrTx/>
              <a:buSzPct val="100000"/>
              <a:buFont typeface="Arial" panose="020B0604020202020204" pitchFamily="34" charset="0"/>
              <a:buChar char="−"/>
              <a:tabLst>
                <a:tab pos="5029169" algn="r"/>
              </a:tabLst>
              <a:defRPr baseline="0">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38103440"/>
      </p:ext>
    </p:extLst>
  </p:cSld>
  <p:clrMapOvr>
    <a:masterClrMapping/>
  </p:clrMapOvr>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658419" y="1665290"/>
            <a:ext cx="6963572" cy="4716461"/>
          </a:xfrm>
          <a:prstGeom prst="rect">
            <a:avLst/>
          </a:prstGeom>
        </p:spPr>
        <p:txBody>
          <a:bodyPr>
            <a:noAutofit/>
          </a:bodyPr>
          <a:lstStyle>
            <a:lvl1pPr marL="0" indent="0" algn="l">
              <a:buFontTx/>
              <a:buNone/>
              <a:tabLst>
                <a:tab pos="5029169" algn="r"/>
              </a:tabLst>
              <a:defRPr/>
            </a:lvl1pPr>
            <a:lvl2pPr marL="139699" indent="-139699" algn="l">
              <a:buClr>
                <a:schemeClr val="tx1"/>
              </a:buClr>
              <a:buSzPct val="100000"/>
              <a:buFont typeface="Arial" panose="020B0604020202020204" pitchFamily="34" charset="0"/>
              <a:buChar char="•"/>
              <a:tabLst>
                <a:tab pos="5029169" algn="r"/>
              </a:tabLst>
              <a:defRPr/>
            </a:lvl2pPr>
            <a:lvl3pPr marL="304798" indent="-139699" algn="l">
              <a:buClr>
                <a:schemeClr val="tx1"/>
              </a:buClr>
              <a:buSzPct val="100000"/>
              <a:buFont typeface="Arial" panose="020B0604020202020204" pitchFamily="34" charset="0"/>
              <a:buChar char="−"/>
              <a:tabLst>
                <a:tab pos="5029169" algn="r"/>
              </a:tabLst>
              <a:defRPr/>
            </a:lvl3pPr>
            <a:lvl4pPr marL="469897" indent="-139699" algn="l">
              <a:buClr>
                <a:schemeClr val="tx1"/>
              </a:buClr>
              <a:buSzPct val="100000"/>
              <a:buFont typeface="Arial" panose="020B0604020202020204" pitchFamily="34" charset="0"/>
              <a:buChar char="◦"/>
              <a:tabLst>
                <a:tab pos="5029169" algn="r"/>
              </a:tabLst>
              <a:defRPr/>
            </a:lvl4pPr>
            <a:lvl5pPr marL="634996" indent="-139699" algn="l">
              <a:buClr>
                <a:schemeClr val="tx1"/>
              </a:buClr>
              <a:buSzPct val="100000"/>
              <a:buFont typeface="Arial" panose="020B0604020202020204" pitchFamily="34" charset="0"/>
              <a:buChar char="−"/>
              <a:tabLst>
                <a:tab pos="5029169"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5" name="Content Placeholder 3"/>
          <p:cNvSpPr>
            <a:spLocks noGrp="1"/>
          </p:cNvSpPr>
          <p:nvPr>
            <p:ph sz="quarter" idx="20"/>
          </p:nvPr>
        </p:nvSpPr>
        <p:spPr>
          <a:xfrm>
            <a:off x="8375772" y="1665290"/>
            <a:ext cx="6986150" cy="4716461"/>
          </a:xfrm>
          <a:prstGeom prst="rect">
            <a:avLst/>
          </a:prstGeom>
        </p:spPr>
        <p:txBody>
          <a:bodyPr>
            <a:noAutofit/>
          </a:bodyPr>
          <a:lstStyle>
            <a:lvl1pPr marL="0" indent="0" algn="l">
              <a:buFontTx/>
              <a:buNone/>
              <a:tabLst>
                <a:tab pos="5029169" algn="r"/>
              </a:tabLst>
              <a:defRPr/>
            </a:lvl1pPr>
            <a:lvl2pPr marL="139699" indent="-139699" algn="l">
              <a:buClr>
                <a:schemeClr val="tx1"/>
              </a:buClr>
              <a:buSzPct val="100000"/>
              <a:buFont typeface="Arial" panose="020B0604020202020204" pitchFamily="34" charset="0"/>
              <a:buChar char="•"/>
              <a:tabLst>
                <a:tab pos="5029169" algn="r"/>
              </a:tabLst>
              <a:defRPr/>
            </a:lvl2pPr>
            <a:lvl3pPr marL="304798" indent="-139699" algn="l">
              <a:buClr>
                <a:schemeClr val="tx1"/>
              </a:buClr>
              <a:buSzPct val="100000"/>
              <a:buFont typeface="Arial" panose="020B0604020202020204" pitchFamily="34" charset="0"/>
              <a:buChar char="−"/>
              <a:tabLst>
                <a:tab pos="5029169" algn="r"/>
              </a:tabLst>
              <a:defRPr/>
            </a:lvl3pPr>
            <a:lvl4pPr marL="469897" indent="-139699" algn="l">
              <a:buClr>
                <a:schemeClr val="tx1"/>
              </a:buClr>
              <a:buSzPct val="100000"/>
              <a:buFont typeface="Arial" panose="020B0604020202020204" pitchFamily="34" charset="0"/>
              <a:buChar char="◦"/>
              <a:tabLst>
                <a:tab pos="5029169" algn="r"/>
              </a:tabLst>
              <a:defRPr/>
            </a:lvl4pPr>
            <a:lvl5pPr marL="634996" indent="-139699" algn="l">
              <a:buClr>
                <a:schemeClr val="tx1"/>
              </a:buClr>
              <a:buSzPct val="100000"/>
              <a:buFont typeface="Arial" panose="020B0604020202020204" pitchFamily="34" charset="0"/>
              <a:buChar char="−"/>
              <a:tabLst>
                <a:tab pos="5029169"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Text Placeholder 8">
            <a:extLst>
              <a:ext uri="{FF2B5EF4-FFF2-40B4-BE49-F238E27FC236}">
                <a16:creationId xmlns:a16="http://schemas.microsoft.com/office/drawing/2014/main" id="{8A9CD2DA-AA83-4DCB-8501-DE5878CC0B8A}"/>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566746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616746" y="1705671"/>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616746"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609581" indent="0">
              <a:buNone/>
              <a:defRPr sz="2667">
                <a:solidFill>
                  <a:schemeClr val="tx1">
                    <a:tint val="75000"/>
                  </a:schemeClr>
                </a:solidFill>
              </a:defRPr>
            </a:lvl2pPr>
            <a:lvl3pPr marL="1219163" indent="0">
              <a:buNone/>
              <a:defRPr sz="2400">
                <a:solidFill>
                  <a:schemeClr val="tx1">
                    <a:tint val="75000"/>
                  </a:schemeClr>
                </a:solidFill>
              </a:defRPr>
            </a:lvl3pPr>
            <a:lvl4pPr marL="1828743" indent="0">
              <a:buNone/>
              <a:defRPr sz="2133">
                <a:solidFill>
                  <a:schemeClr val="tx1">
                    <a:tint val="75000"/>
                  </a:schemeClr>
                </a:solidFill>
              </a:defRPr>
            </a:lvl4pPr>
            <a:lvl5pPr marL="2438324" indent="0">
              <a:buNone/>
              <a:defRPr sz="2133">
                <a:solidFill>
                  <a:schemeClr val="tx1">
                    <a:tint val="75000"/>
                  </a:schemeClr>
                </a:solidFill>
              </a:defRPr>
            </a:lvl5pPr>
            <a:lvl6pPr marL="3047905" indent="0">
              <a:buNone/>
              <a:defRPr sz="2133">
                <a:solidFill>
                  <a:schemeClr val="tx1">
                    <a:tint val="75000"/>
                  </a:schemeClr>
                </a:solidFill>
              </a:defRPr>
            </a:lvl6pPr>
            <a:lvl7pPr marL="3657486" indent="0">
              <a:buNone/>
              <a:defRPr sz="2133">
                <a:solidFill>
                  <a:schemeClr val="tx1">
                    <a:tint val="75000"/>
                  </a:schemeClr>
                </a:solidFill>
              </a:defRPr>
            </a:lvl7pPr>
            <a:lvl8pPr marL="4267067" indent="0">
              <a:buNone/>
              <a:defRPr sz="2133">
                <a:solidFill>
                  <a:schemeClr val="tx1">
                    <a:tint val="75000"/>
                  </a:schemeClr>
                </a:solidFill>
              </a:defRPr>
            </a:lvl8pPr>
            <a:lvl9pPr marL="4876648" indent="0">
              <a:buNone/>
              <a:defRPr sz="2133">
                <a:solidFill>
                  <a:schemeClr val="tx1">
                    <a:tint val="75000"/>
                  </a:schemeClr>
                </a:solidFill>
              </a:defRPr>
            </a:lvl9pPr>
          </a:lstStyle>
          <a:p>
            <a:pPr lvl="0"/>
            <a:r>
              <a:rPr lang="en-US" noProof="0"/>
              <a:t>Click to edit Master text styles</a:t>
            </a:r>
          </a:p>
        </p:txBody>
      </p:sp>
      <p:sp>
        <p:nvSpPr>
          <p:cNvPr id="7" name="CaseCode">
            <a:extLst>
              <a:ext uri="{FF2B5EF4-FFF2-40B4-BE49-F238E27FC236}">
                <a16:creationId xmlns:a16="http://schemas.microsoft.com/office/drawing/2014/main" id="{E8E60749-A3E0-4E09-BF50-6D6B361BEF91}"/>
              </a:ext>
            </a:extLst>
          </p:cNvPr>
          <p:cNvSpPr txBox="1"/>
          <p:nvPr/>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8" name="Copyright">
            <a:extLst>
              <a:ext uri="{FF2B5EF4-FFF2-40B4-BE49-F238E27FC236}">
                <a16:creationId xmlns:a16="http://schemas.microsoft.com/office/drawing/2014/main" id="{2AD12011-8F73-49BB-8C12-BDC820477529}"/>
              </a:ext>
            </a:extLst>
          </p:cNvPr>
          <p:cNvSpPr txBox="1"/>
          <p:nvPr/>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9" name="Rectangle 8">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3385427605"/>
      </p:ext>
    </p:extLst>
  </p:cSld>
  <p:clrMapOvr>
    <a:masterClrMapping/>
  </p:clrMapOvr>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658420" y="1665292"/>
            <a:ext cx="7028654" cy="4455725"/>
          </a:xfrm>
          <a:prstGeom prst="rect">
            <a:avLst/>
          </a:prstGeom>
        </p:spPr>
        <p:txBody>
          <a:bodyPr>
            <a:noAutofit/>
          </a:bodyPr>
          <a:lstStyle>
            <a:lvl1pPr marL="0" indent="0" algn="l">
              <a:buFontTx/>
              <a:buNone/>
              <a:tabLst>
                <a:tab pos="5029169" algn="r"/>
              </a:tabLst>
              <a:defRPr/>
            </a:lvl1pPr>
            <a:lvl2pPr marL="139699" indent="-139699" algn="l">
              <a:buClrTx/>
              <a:buSzPct val="100000"/>
              <a:buFont typeface="Arial" panose="020B0604020202020204" pitchFamily="34" charset="0"/>
              <a:buChar char="•"/>
              <a:tabLst>
                <a:tab pos="5029169" algn="r"/>
              </a:tabLst>
              <a:defRPr/>
            </a:lvl2pPr>
            <a:lvl3pPr marL="304798" indent="-139699" algn="l">
              <a:buClrTx/>
              <a:buSzPct val="100000"/>
              <a:buFont typeface="Arial" panose="020B0604020202020204" pitchFamily="34" charset="0"/>
              <a:buChar char="−"/>
              <a:tabLst>
                <a:tab pos="5029169" algn="r"/>
              </a:tabLst>
              <a:defRPr/>
            </a:lvl3pPr>
            <a:lvl4pPr marL="469897" indent="-139699" algn="l">
              <a:buClrTx/>
              <a:buSzPct val="100000"/>
              <a:buFont typeface="Arial" panose="020B0604020202020204" pitchFamily="34" charset="0"/>
              <a:buChar char="◦"/>
              <a:tabLst>
                <a:tab pos="5029169" algn="r"/>
              </a:tabLst>
              <a:defRPr/>
            </a:lvl4pPr>
            <a:lvl5pPr marL="634996" indent="-139699" algn="l">
              <a:buClrTx/>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8322855" y="2125013"/>
            <a:ext cx="7020731" cy="3996000"/>
          </a:xfrm>
        </p:spPr>
        <p:txBody>
          <a:bodyPr>
            <a:noAutofit/>
          </a:bodyPr>
          <a:lstStyle/>
          <a:p>
            <a:r>
              <a:rPr lang="en-US" noProof="0"/>
              <a:t>Click icon to add chart</a:t>
            </a:r>
            <a:endParaRPr lang="en-US" noProof="0" dirty="0"/>
          </a:p>
        </p:txBody>
      </p:sp>
      <p:sp>
        <p:nvSpPr>
          <p:cNvPr id="6" name="Text Placeholder 5"/>
          <p:cNvSpPr>
            <a:spLocks noGrp="1"/>
          </p:cNvSpPr>
          <p:nvPr>
            <p:ph type="body" sz="quarter" idx="22"/>
          </p:nvPr>
        </p:nvSpPr>
        <p:spPr>
          <a:xfrm>
            <a:off x="8322855" y="1665288"/>
            <a:ext cx="7020731" cy="420687"/>
          </a:xfrm>
        </p:spPr>
        <p:txBody>
          <a:bodyPr>
            <a:noAutofit/>
          </a:bodyPr>
          <a:lstStyle/>
          <a:p>
            <a:pPr lvl="0"/>
            <a:r>
              <a:rPr lang="en-US" noProof="0"/>
              <a:t>Click to edit Master text styles</a:t>
            </a:r>
          </a:p>
        </p:txBody>
      </p:sp>
      <p:sp>
        <p:nvSpPr>
          <p:cNvPr id="15" name="Text Placeholder 7"/>
          <p:cNvSpPr>
            <a:spLocks noGrp="1"/>
          </p:cNvSpPr>
          <p:nvPr>
            <p:ph type="body" sz="quarter" idx="23"/>
          </p:nvPr>
        </p:nvSpPr>
        <p:spPr>
          <a:xfrm>
            <a:off x="658417" y="6121017"/>
            <a:ext cx="14685169" cy="260737"/>
          </a:xfrm>
        </p:spPr>
        <p:txBody>
          <a:bodyPr>
            <a:noAutofit/>
          </a:bodyPr>
          <a:lstStyle>
            <a:lvl1pPr>
              <a:spcAft>
                <a:spcPts val="0"/>
              </a:spcAft>
              <a:defRPr sz="900"/>
            </a:lvl1pPr>
          </a:lstStyle>
          <a:p>
            <a:pPr lvl="0"/>
            <a:r>
              <a:rPr lang="en-US"/>
              <a:t>Click to edit Master text styles</a:t>
            </a:r>
          </a:p>
        </p:txBody>
      </p:sp>
      <p:sp>
        <p:nvSpPr>
          <p:cNvPr id="8" name="Text Placeholder 8">
            <a:extLst>
              <a:ext uri="{FF2B5EF4-FFF2-40B4-BE49-F238E27FC236}">
                <a16:creationId xmlns:a16="http://schemas.microsoft.com/office/drawing/2014/main" id="{E911C489-B226-49BC-B069-119CF8BC96EF}"/>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9" name="Title Placeholder 1">
            <a:extLst>
              <a:ext uri="{FF2B5EF4-FFF2-40B4-BE49-F238E27FC236}">
                <a16:creationId xmlns:a16="http://schemas.microsoft.com/office/drawing/2014/main" id="{F47218A4-44FE-4E96-A903-7AD44AF4E8DB}"/>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8407294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8322853" y="2125013"/>
            <a:ext cx="7020732" cy="3996000"/>
          </a:xfrm>
        </p:spPr>
        <p:txBody>
          <a:bodyPr>
            <a:noAutofit/>
          </a:bodyPr>
          <a:lstStyle/>
          <a:p>
            <a:r>
              <a:rPr lang="en-US"/>
              <a:t>Click icon to add chart</a:t>
            </a:r>
            <a:endParaRPr lang="en-GB" dirty="0"/>
          </a:p>
        </p:txBody>
      </p:sp>
      <p:sp>
        <p:nvSpPr>
          <p:cNvPr id="6" name="Text Placeholder 5"/>
          <p:cNvSpPr>
            <a:spLocks noGrp="1"/>
          </p:cNvSpPr>
          <p:nvPr>
            <p:ph type="body" sz="quarter" idx="22"/>
          </p:nvPr>
        </p:nvSpPr>
        <p:spPr>
          <a:xfrm>
            <a:off x="8322854" y="1665288"/>
            <a:ext cx="7020732" cy="420687"/>
          </a:xfrm>
        </p:spPr>
        <p:txBody>
          <a:bodyPr>
            <a:noAutofit/>
          </a:bodyPr>
          <a:lstStyle/>
          <a:p>
            <a:pPr lvl="0"/>
            <a:r>
              <a:rPr lang="en-US" noProof="0"/>
              <a:t>Click to edit Master text styles</a:t>
            </a:r>
          </a:p>
        </p:txBody>
      </p:sp>
      <p:sp>
        <p:nvSpPr>
          <p:cNvPr id="15" name="Text Placeholder 7"/>
          <p:cNvSpPr>
            <a:spLocks noGrp="1"/>
          </p:cNvSpPr>
          <p:nvPr>
            <p:ph type="body" sz="quarter" idx="23"/>
          </p:nvPr>
        </p:nvSpPr>
        <p:spPr>
          <a:xfrm>
            <a:off x="658415" y="6121017"/>
            <a:ext cx="14654612" cy="260737"/>
          </a:xfrm>
        </p:spPr>
        <p:txBody>
          <a:bodyPr>
            <a:noAutofit/>
          </a:bodyPr>
          <a:lstStyle>
            <a:lvl1pPr>
              <a:spcAft>
                <a:spcPts val="0"/>
              </a:spcAft>
              <a:defRPr sz="900"/>
            </a:lvl1pPr>
          </a:lstStyle>
          <a:p>
            <a:pPr lvl="0"/>
            <a:r>
              <a:rPr lang="en-US"/>
              <a:t>Click to edit Master text styles</a:t>
            </a:r>
          </a:p>
        </p:txBody>
      </p:sp>
      <p:sp>
        <p:nvSpPr>
          <p:cNvPr id="9" name="Chart Placeholder 2"/>
          <p:cNvSpPr>
            <a:spLocks noGrp="1"/>
          </p:cNvSpPr>
          <p:nvPr>
            <p:ph type="chart" sz="quarter" idx="24"/>
          </p:nvPr>
        </p:nvSpPr>
        <p:spPr>
          <a:xfrm>
            <a:off x="658415" y="2125013"/>
            <a:ext cx="7020878" cy="3996000"/>
          </a:xfrm>
        </p:spPr>
        <p:txBody>
          <a:bodyPr>
            <a:noAutofit/>
          </a:bodyPr>
          <a:lstStyle/>
          <a:p>
            <a:r>
              <a:rPr lang="en-US"/>
              <a:t>Click icon to add chart</a:t>
            </a:r>
            <a:endParaRPr lang="en-GB" dirty="0"/>
          </a:p>
        </p:txBody>
      </p:sp>
      <p:sp>
        <p:nvSpPr>
          <p:cNvPr id="12" name="Text Placeholder 5"/>
          <p:cNvSpPr>
            <a:spLocks noGrp="1"/>
          </p:cNvSpPr>
          <p:nvPr>
            <p:ph type="body" sz="quarter" idx="25"/>
          </p:nvPr>
        </p:nvSpPr>
        <p:spPr>
          <a:xfrm>
            <a:off x="658414" y="1665288"/>
            <a:ext cx="7020878" cy="420687"/>
          </a:xfrm>
        </p:spPr>
        <p:txBody>
          <a:bodyPr>
            <a:noAutofit/>
          </a:bodyPr>
          <a:lstStyle/>
          <a:p>
            <a:pPr lvl="0"/>
            <a:r>
              <a:rPr lang="en-US" noProof="0"/>
              <a:t>Click to edit Master text styles</a:t>
            </a:r>
          </a:p>
        </p:txBody>
      </p:sp>
      <p:sp>
        <p:nvSpPr>
          <p:cNvPr id="10" name="Text Placeholder 8">
            <a:extLst>
              <a:ext uri="{FF2B5EF4-FFF2-40B4-BE49-F238E27FC236}">
                <a16:creationId xmlns:a16="http://schemas.microsoft.com/office/drawing/2014/main" id="{5D528E1B-5BDF-48B1-B9CD-A31A99631297}"/>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4" name="Title Placeholder 1">
            <a:extLst>
              <a:ext uri="{FF2B5EF4-FFF2-40B4-BE49-F238E27FC236}">
                <a16:creationId xmlns:a16="http://schemas.microsoft.com/office/drawing/2014/main" id="{56A696DA-71F5-44D5-B231-17F470D2F6A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97757468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9945970" y="1658680"/>
            <a:ext cx="5397614" cy="4723072"/>
          </a:xfrm>
          <a:prstGeom prst="rect">
            <a:avLst/>
          </a:prstGeom>
        </p:spPr>
        <p:txBody>
          <a:bodyPr>
            <a:noAutofit/>
          </a:bodyPr>
          <a:lstStyle>
            <a:lvl1pPr>
              <a:tabLst>
                <a:tab pos="5029169" algn="r"/>
              </a:tabLst>
              <a:defRPr sz="2100">
                <a:solidFill>
                  <a:schemeClr val="accent3"/>
                </a:solidFill>
              </a:defRPr>
            </a:lvl1pPr>
            <a:lvl2pPr>
              <a:tabLst>
                <a:tab pos="5029169" algn="r"/>
              </a:tabLst>
              <a:defRPr/>
            </a:lvl2pPr>
            <a:lvl3pPr>
              <a:tabLst>
                <a:tab pos="5029169" algn="r"/>
              </a:tabLst>
              <a:defRPr/>
            </a:lvl3pPr>
            <a:lvl4pPr>
              <a:tabLst>
                <a:tab pos="5029169" algn="r"/>
              </a:tabLst>
              <a:defRPr/>
            </a:lvl4pPr>
            <a:lvl5pPr>
              <a:tabLst>
                <a:tab pos="5029169"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658417" y="1665288"/>
            <a:ext cx="8539582" cy="4716462"/>
          </a:xfrm>
          <a:prstGeom prst="rect">
            <a:avLst/>
          </a:prstGeom>
        </p:spPr>
        <p:txBody>
          <a:bodyPr>
            <a:noAutofit/>
          </a:bodyPr>
          <a:lstStyle>
            <a:lvl1pPr marL="0" indent="0" algn="l">
              <a:buFontTx/>
              <a:buNone/>
              <a:tabLst>
                <a:tab pos="5029169" algn="r"/>
              </a:tabLst>
              <a:defRPr/>
            </a:lvl1pPr>
            <a:lvl2pPr marL="139699" indent="-139699" algn="l">
              <a:buClrTx/>
              <a:buSzPct val="100000"/>
              <a:buFont typeface="Arial" panose="020B0604020202020204" pitchFamily="34" charset="0"/>
              <a:buChar char="•"/>
              <a:tabLst>
                <a:tab pos="5029169" algn="r"/>
              </a:tabLst>
              <a:defRPr/>
            </a:lvl2pPr>
            <a:lvl3pPr marL="304798" indent="-139699" algn="l">
              <a:buClrTx/>
              <a:buSzPct val="100000"/>
              <a:buFont typeface="Arial" panose="020B0604020202020204" pitchFamily="34" charset="0"/>
              <a:buChar char="−"/>
              <a:tabLst>
                <a:tab pos="5029169" algn="r"/>
              </a:tabLst>
              <a:defRPr/>
            </a:lvl3pPr>
            <a:lvl4pPr marL="469897" indent="-139699" algn="l">
              <a:buClrTx/>
              <a:buSzPct val="100000"/>
              <a:buFont typeface="Arial" panose="020B0604020202020204" pitchFamily="34" charset="0"/>
              <a:buChar char="◦"/>
              <a:tabLst>
                <a:tab pos="5029169" algn="r"/>
              </a:tabLst>
              <a:defRPr/>
            </a:lvl4pPr>
            <a:lvl5pPr marL="634996" indent="-139699" algn="l">
              <a:buClrTx/>
              <a:buSzPct val="100000"/>
              <a:buFont typeface="Arial" panose="020B0604020202020204" pitchFamily="34" charset="0"/>
              <a:buChar char="−"/>
              <a:tabLst>
                <a:tab pos="5029169"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a:extLst>
              <a:ext uri="{FF2B5EF4-FFF2-40B4-BE49-F238E27FC236}">
                <a16:creationId xmlns:a16="http://schemas.microsoft.com/office/drawing/2014/main" id="{68009483-F3D1-4AD9-8031-CEB4620DB873}"/>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1" name="Title Placeholder 1">
            <a:extLst>
              <a:ext uri="{FF2B5EF4-FFF2-40B4-BE49-F238E27FC236}">
                <a16:creationId xmlns:a16="http://schemas.microsoft.com/office/drawing/2014/main" id="{51FE75E2-F986-4CD3-8A43-338DEE272CB9}"/>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196140537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661502" y="2051999"/>
            <a:ext cx="4658783" cy="4069014"/>
          </a:xfrm>
          <a:prstGeom prst="rect">
            <a:avLst/>
          </a:prstGeom>
        </p:spPr>
        <p:txBody>
          <a:bodyPr>
            <a:noAutofit/>
          </a:bodyPr>
          <a:lstStyle/>
          <a:p>
            <a:r>
              <a:rPr lang="en-US" noProof="0"/>
              <a:t>Click icon to add chart</a:t>
            </a:r>
            <a:endParaRPr lang="en-US" noProof="0" dirty="0"/>
          </a:p>
        </p:txBody>
      </p:sp>
      <p:sp>
        <p:nvSpPr>
          <p:cNvPr id="18" name="Text Placeholder 8"/>
          <p:cNvSpPr>
            <a:spLocks noGrp="1"/>
          </p:cNvSpPr>
          <p:nvPr>
            <p:ph type="body" sz="quarter" idx="18"/>
          </p:nvPr>
        </p:nvSpPr>
        <p:spPr>
          <a:xfrm>
            <a:off x="658418" y="1659145"/>
            <a:ext cx="4658783" cy="392112"/>
          </a:xfrm>
        </p:spPr>
        <p:txBody>
          <a:bodyPr>
            <a:noAutofit/>
          </a:bodyPr>
          <a:lstStyle/>
          <a:p>
            <a:pPr lvl="0"/>
            <a:r>
              <a:rPr lang="en-US" noProof="0"/>
              <a:t>Click to edit Master text styles</a:t>
            </a:r>
          </a:p>
        </p:txBody>
      </p:sp>
      <p:sp>
        <p:nvSpPr>
          <p:cNvPr id="7" name="Chart Placeholder 3"/>
          <p:cNvSpPr>
            <a:spLocks noGrp="1"/>
          </p:cNvSpPr>
          <p:nvPr>
            <p:ph type="chart" sz="quarter" idx="19"/>
          </p:nvPr>
        </p:nvSpPr>
        <p:spPr>
          <a:xfrm>
            <a:off x="5673153" y="2051999"/>
            <a:ext cx="4658783" cy="4069014"/>
          </a:xfrm>
          <a:prstGeom prst="rect">
            <a:avLst/>
          </a:prstGeom>
        </p:spPr>
        <p:txBody>
          <a:bodyPr>
            <a:noAutofit/>
          </a:bodyPr>
          <a:lstStyle/>
          <a:p>
            <a:r>
              <a:rPr lang="en-US" noProof="0"/>
              <a:t>Click icon to add chart</a:t>
            </a:r>
            <a:endParaRPr lang="en-US" noProof="0" dirty="0"/>
          </a:p>
        </p:txBody>
      </p:sp>
      <p:sp>
        <p:nvSpPr>
          <p:cNvPr id="8" name="Text Placeholder 8"/>
          <p:cNvSpPr>
            <a:spLocks noGrp="1"/>
          </p:cNvSpPr>
          <p:nvPr>
            <p:ph type="body" sz="quarter" idx="20"/>
          </p:nvPr>
        </p:nvSpPr>
        <p:spPr>
          <a:xfrm>
            <a:off x="5671611" y="1659145"/>
            <a:ext cx="4658783" cy="392112"/>
          </a:xfrm>
        </p:spPr>
        <p:txBody>
          <a:bodyPr>
            <a:noAutofit/>
          </a:bodyPr>
          <a:lstStyle/>
          <a:p>
            <a:pPr lvl="0"/>
            <a:r>
              <a:rPr lang="en-US" noProof="0"/>
              <a:t>Click to edit Master text styles</a:t>
            </a:r>
          </a:p>
        </p:txBody>
      </p:sp>
      <p:sp>
        <p:nvSpPr>
          <p:cNvPr id="9" name="Chart Placeholder 3"/>
          <p:cNvSpPr>
            <a:spLocks noGrp="1"/>
          </p:cNvSpPr>
          <p:nvPr>
            <p:ph type="chart" sz="quarter" idx="21"/>
          </p:nvPr>
        </p:nvSpPr>
        <p:spPr>
          <a:xfrm>
            <a:off x="10684803" y="2051999"/>
            <a:ext cx="4658783" cy="4069014"/>
          </a:xfrm>
          <a:prstGeom prst="rect">
            <a:avLst/>
          </a:prstGeom>
        </p:spPr>
        <p:txBody>
          <a:bodyPr>
            <a:noAutofit/>
          </a:bodyPr>
          <a:lstStyle/>
          <a:p>
            <a:r>
              <a:rPr lang="en-US" noProof="0"/>
              <a:t>Click icon to add chart</a:t>
            </a:r>
            <a:endParaRPr lang="en-US" noProof="0" dirty="0"/>
          </a:p>
        </p:txBody>
      </p:sp>
      <p:sp>
        <p:nvSpPr>
          <p:cNvPr id="10" name="Text Placeholder 8"/>
          <p:cNvSpPr>
            <a:spLocks noGrp="1"/>
          </p:cNvSpPr>
          <p:nvPr>
            <p:ph type="body" sz="quarter" idx="22"/>
          </p:nvPr>
        </p:nvSpPr>
        <p:spPr>
          <a:xfrm>
            <a:off x="10684803" y="1659145"/>
            <a:ext cx="4658783" cy="398256"/>
          </a:xfrm>
        </p:spPr>
        <p:txBody>
          <a:bodyPr>
            <a:noAutofit/>
          </a:bodyPr>
          <a:lstStyle/>
          <a:p>
            <a:pPr lvl="0"/>
            <a:r>
              <a:rPr lang="en-US" noProof="0"/>
              <a:t>Click to edit Master text styles</a:t>
            </a:r>
          </a:p>
        </p:txBody>
      </p:sp>
      <p:sp>
        <p:nvSpPr>
          <p:cNvPr id="12" name="Text Placeholder 7"/>
          <p:cNvSpPr>
            <a:spLocks noGrp="1"/>
          </p:cNvSpPr>
          <p:nvPr>
            <p:ph type="body" sz="quarter" idx="23"/>
          </p:nvPr>
        </p:nvSpPr>
        <p:spPr>
          <a:xfrm>
            <a:off x="673695" y="6194728"/>
            <a:ext cx="14654612" cy="260737"/>
          </a:xfrm>
        </p:spPr>
        <p:txBody>
          <a:bodyPr>
            <a:noAutofit/>
          </a:bodyPr>
          <a:lstStyle>
            <a:lvl1pPr>
              <a:spcAft>
                <a:spcPts val="0"/>
              </a:spcAft>
              <a:defRPr sz="900"/>
            </a:lvl1pPr>
          </a:lstStyle>
          <a:p>
            <a:pPr lvl="0"/>
            <a:r>
              <a:rPr lang="en-US" noProof="0" dirty="0"/>
              <a:t>Click to edit Master text styles</a:t>
            </a:r>
          </a:p>
        </p:txBody>
      </p:sp>
      <p:sp>
        <p:nvSpPr>
          <p:cNvPr id="11" name="Text Placeholder 8">
            <a:extLst>
              <a:ext uri="{FF2B5EF4-FFF2-40B4-BE49-F238E27FC236}">
                <a16:creationId xmlns:a16="http://schemas.microsoft.com/office/drawing/2014/main" id="{F3BAE7D4-2DCE-493F-8804-6735FFDC6D71}"/>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3" name="Title Placeholder 1">
            <a:extLst>
              <a:ext uri="{FF2B5EF4-FFF2-40B4-BE49-F238E27FC236}">
                <a16:creationId xmlns:a16="http://schemas.microsoft.com/office/drawing/2014/main" id="{0AA8666D-884E-4CE4-A16C-E06A6E0BAE3D}"/>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1526185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658414" y="1674086"/>
            <a:ext cx="3559500" cy="1260000"/>
          </a:xfrm>
        </p:spPr>
        <p:txBody>
          <a:bodyPr lIns="0" tIns="0" rIns="0" bIns="0">
            <a:noAutofit/>
          </a:bodyPr>
          <a:lstStyle/>
          <a:p>
            <a:r>
              <a:rPr lang="en-US" noProof="0"/>
              <a:t>Click icon to add picture</a:t>
            </a:r>
            <a:endParaRPr lang="en-US" noProof="0" dirty="0"/>
          </a:p>
        </p:txBody>
      </p:sp>
      <p:sp>
        <p:nvSpPr>
          <p:cNvPr id="5" name="Picture Placeholder 6"/>
          <p:cNvSpPr>
            <a:spLocks noGrp="1"/>
          </p:cNvSpPr>
          <p:nvPr>
            <p:ph type="pic" sz="quarter" idx="14"/>
          </p:nvPr>
        </p:nvSpPr>
        <p:spPr>
          <a:xfrm>
            <a:off x="4366971" y="1674086"/>
            <a:ext cx="3559500" cy="1260000"/>
          </a:xfrm>
        </p:spPr>
        <p:txBody>
          <a:bodyPr lIns="0" tIns="0" rIns="0" bIns="0">
            <a:noAutofit/>
          </a:bodyPr>
          <a:lstStyle/>
          <a:p>
            <a:r>
              <a:rPr lang="en-US" noProof="0"/>
              <a:t>Click icon to add picture</a:t>
            </a:r>
            <a:endParaRPr lang="en-US" noProof="0" dirty="0"/>
          </a:p>
        </p:txBody>
      </p:sp>
      <p:sp>
        <p:nvSpPr>
          <p:cNvPr id="6" name="Picture Placeholder 6"/>
          <p:cNvSpPr>
            <a:spLocks noGrp="1"/>
          </p:cNvSpPr>
          <p:nvPr>
            <p:ph type="pic" sz="quarter" idx="15"/>
          </p:nvPr>
        </p:nvSpPr>
        <p:spPr>
          <a:xfrm>
            <a:off x="8075528" y="1674086"/>
            <a:ext cx="3559500" cy="1260000"/>
          </a:xfrm>
        </p:spPr>
        <p:txBody>
          <a:bodyPr lIns="0" tIns="0" rIns="0" bIns="0">
            <a:noAutofit/>
          </a:bodyPr>
          <a:lstStyle/>
          <a:p>
            <a:r>
              <a:rPr lang="en-US" noProof="0"/>
              <a:t>Click icon to add picture</a:t>
            </a:r>
            <a:endParaRPr lang="en-US" noProof="0" dirty="0"/>
          </a:p>
        </p:txBody>
      </p:sp>
      <p:sp>
        <p:nvSpPr>
          <p:cNvPr id="7" name="Picture Placeholder 6"/>
          <p:cNvSpPr>
            <a:spLocks noGrp="1"/>
          </p:cNvSpPr>
          <p:nvPr>
            <p:ph type="pic" sz="quarter" idx="16"/>
          </p:nvPr>
        </p:nvSpPr>
        <p:spPr>
          <a:xfrm>
            <a:off x="11784086" y="1674086"/>
            <a:ext cx="3559500" cy="1260000"/>
          </a:xfrm>
        </p:spPr>
        <p:txBody>
          <a:bodyPr lIns="0" tIns="0" rIns="0" bIns="0">
            <a:noAutofit/>
          </a:bodyPr>
          <a:lstStyle/>
          <a:p>
            <a:r>
              <a:rPr lang="en-US" noProof="0"/>
              <a:t>Click icon to add picture</a:t>
            </a:r>
            <a:endParaRPr lang="en-US" noProof="0" dirty="0"/>
          </a:p>
        </p:txBody>
      </p:sp>
      <p:sp>
        <p:nvSpPr>
          <p:cNvPr id="9" name="Text Placeholder 8"/>
          <p:cNvSpPr>
            <a:spLocks noGrp="1"/>
          </p:cNvSpPr>
          <p:nvPr>
            <p:ph type="body" sz="quarter" idx="17"/>
          </p:nvPr>
        </p:nvSpPr>
        <p:spPr>
          <a:xfrm>
            <a:off x="658416" y="3124200"/>
            <a:ext cx="3570614" cy="3257548"/>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8071826" y="3120554"/>
            <a:ext cx="3559500" cy="3261199"/>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19"/>
          </p:nvPr>
        </p:nvSpPr>
        <p:spPr>
          <a:xfrm>
            <a:off x="4370678" y="3124203"/>
            <a:ext cx="3559500" cy="3257549"/>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Text Placeholder 8"/>
          <p:cNvSpPr>
            <a:spLocks noGrp="1"/>
          </p:cNvSpPr>
          <p:nvPr>
            <p:ph type="body" sz="quarter" idx="20"/>
          </p:nvPr>
        </p:nvSpPr>
        <p:spPr>
          <a:xfrm>
            <a:off x="11803536" y="3108508"/>
            <a:ext cx="3540053" cy="3273240"/>
          </a:xfrm>
        </p:spPr>
        <p:txBody>
          <a:bodyPr>
            <a:noAutofit/>
          </a:bodyPr>
          <a:lstStyle>
            <a:lvl1pPr marL="0" indent="0" algn="l">
              <a:buFontTx/>
              <a:buNone/>
              <a:defRPr b="1">
                <a:solidFill>
                  <a:schemeClr val="accent1"/>
                </a:solidFill>
              </a:defRPr>
            </a:lvl1pPr>
            <a:lvl2pPr marL="139699" indent="-139699" algn="l">
              <a:spcAft>
                <a:spcPts val="0"/>
              </a:spcAft>
              <a:buClrTx/>
              <a:buSzPct val="100000"/>
              <a:buFont typeface="Arial" panose="020B0604020202020204" pitchFamily="34" charset="0"/>
              <a:buChar char="•"/>
              <a:defRPr/>
            </a:lvl2pPr>
            <a:lvl3pPr marL="304798" indent="-139699" algn="l">
              <a:spcAft>
                <a:spcPts val="0"/>
              </a:spcAft>
              <a:buClrTx/>
              <a:buSzPct val="100000"/>
              <a:buFont typeface="Arial" panose="020B0604020202020204" pitchFamily="34" charset="0"/>
              <a:buChar char="−"/>
              <a:defRPr/>
            </a:lvl3pPr>
            <a:lvl4pPr marL="469897" indent="-139699" algn="l">
              <a:spcAft>
                <a:spcPts val="0"/>
              </a:spcAft>
              <a:buClrTx/>
              <a:buSzPct val="100000"/>
              <a:buFont typeface="Arial" panose="020B0604020202020204" pitchFamily="34" charset="0"/>
              <a:buChar char="◦"/>
              <a:defRPr/>
            </a:lvl4pPr>
            <a:lvl5pPr marL="634996" indent="-139699" algn="l">
              <a:spcAft>
                <a:spcPts val="0"/>
              </a:spcAft>
              <a:buClrTx/>
              <a:buSzPct val="100000"/>
              <a:buFont typeface="Arial" panose="020B0604020202020204" pitchFamily="34" charset="0"/>
              <a:buChar char="−"/>
              <a:defRPr baseline="0"/>
            </a:lvl5pPr>
            <a:lvl6pPr marL="356398" indent="-176399">
              <a:spcAft>
                <a:spcPts val="0"/>
              </a:spcAft>
              <a:buFont typeface="Verdana" panose="020B0604030504040204" pitchFamily="34" charset="0"/>
              <a:buChar char="−"/>
              <a:defRPr/>
            </a:lvl6pPr>
            <a:lvl7pPr marL="356398" indent="-176399">
              <a:spcAft>
                <a:spcPts val="0"/>
              </a:spcAft>
              <a:defRPr/>
            </a:lvl7pPr>
            <a:lvl8pPr marL="356398" indent="-176399">
              <a:spcAft>
                <a:spcPts val="0"/>
              </a:spcAft>
              <a:defRPr/>
            </a:lvl8pPr>
            <a:lvl9pPr marL="356398" indent="-176399">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6" name="Text Placeholder 8">
            <a:extLst>
              <a:ext uri="{FF2B5EF4-FFF2-40B4-BE49-F238E27FC236}">
                <a16:creationId xmlns:a16="http://schemas.microsoft.com/office/drawing/2014/main" id="{CB36819A-C0CE-4CC8-96BE-D57C8135F44C}"/>
              </a:ext>
            </a:extLst>
          </p:cNvPr>
          <p:cNvSpPr>
            <a:spLocks noGrp="1"/>
          </p:cNvSpPr>
          <p:nvPr>
            <p:ph type="body" sz="quarter" idx="21"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Title Placeholder 1">
            <a:extLst>
              <a:ext uri="{FF2B5EF4-FFF2-40B4-BE49-F238E27FC236}">
                <a16:creationId xmlns:a16="http://schemas.microsoft.com/office/drawing/2014/main" id="{A14F8B0D-4D62-4988-B307-1BB6BBEEC11C}"/>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8076375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4" name="Rectangle 3"/>
          <p:cNvSpPr/>
          <p:nvPr/>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5" name="Rectangle 4"/>
          <p:cNvSpPr/>
          <p:nvPr/>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6" name="Rectangle 5"/>
          <p:cNvSpPr/>
          <p:nvPr/>
        </p:nvSpPr>
        <p:spPr>
          <a:xfrm>
            <a:off x="661500" y="4065173"/>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7" name="Rectangle 6"/>
          <p:cNvSpPr/>
          <p:nvPr/>
        </p:nvSpPr>
        <p:spPr>
          <a:xfrm>
            <a:off x="8169114" y="4065173"/>
            <a:ext cx="7186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8" name="Picture Placeholder 11"/>
          <p:cNvSpPr>
            <a:spLocks noGrp="1"/>
          </p:cNvSpPr>
          <p:nvPr>
            <p:ph type="pic" sz="quarter" idx="25"/>
          </p:nvPr>
        </p:nvSpPr>
        <p:spPr>
          <a:xfrm>
            <a:off x="661500" y="1845377"/>
            <a:ext cx="2583000" cy="1476000"/>
          </a:xfrm>
        </p:spPr>
        <p:txBody>
          <a:bodyPr/>
          <a:lstStyle>
            <a:lvl1pPr algn="ctr">
              <a:defRPr/>
            </a:lvl1pPr>
          </a:lstStyle>
          <a:p>
            <a:r>
              <a:rPr lang="en-US"/>
              <a:t>Click icon to add picture</a:t>
            </a:r>
            <a:endParaRPr lang="en-GB" dirty="0"/>
          </a:p>
        </p:txBody>
      </p:sp>
      <p:sp>
        <p:nvSpPr>
          <p:cNvPr id="9" name="Picture Placeholder 11"/>
          <p:cNvSpPr>
            <a:spLocks noGrp="1"/>
          </p:cNvSpPr>
          <p:nvPr>
            <p:ph type="pic" sz="quarter" idx="27"/>
          </p:nvPr>
        </p:nvSpPr>
        <p:spPr>
          <a:xfrm>
            <a:off x="8169112" y="1845377"/>
            <a:ext cx="2583000" cy="1476000"/>
          </a:xfrm>
        </p:spPr>
        <p:txBody>
          <a:bodyPr/>
          <a:lstStyle>
            <a:lvl1pPr algn="ctr">
              <a:defRPr/>
            </a:lvl1pPr>
          </a:lstStyle>
          <a:p>
            <a:r>
              <a:rPr lang="en-US"/>
              <a:t>Click icon to add picture</a:t>
            </a:r>
            <a:endParaRPr lang="en-GB" dirty="0"/>
          </a:p>
        </p:txBody>
      </p:sp>
      <p:sp>
        <p:nvSpPr>
          <p:cNvPr id="10" name="Picture Placeholder 11"/>
          <p:cNvSpPr>
            <a:spLocks noGrp="1"/>
          </p:cNvSpPr>
          <p:nvPr>
            <p:ph type="pic" sz="quarter" idx="29"/>
          </p:nvPr>
        </p:nvSpPr>
        <p:spPr>
          <a:xfrm>
            <a:off x="661500" y="4256213"/>
            <a:ext cx="2583000" cy="1476000"/>
          </a:xfrm>
        </p:spPr>
        <p:txBody>
          <a:bodyPr/>
          <a:lstStyle>
            <a:lvl1pPr algn="ctr">
              <a:defRPr/>
            </a:lvl1pPr>
          </a:lstStyle>
          <a:p>
            <a:r>
              <a:rPr lang="en-US"/>
              <a:t>Click icon to add picture</a:t>
            </a:r>
            <a:endParaRPr lang="en-GB" dirty="0"/>
          </a:p>
        </p:txBody>
      </p:sp>
      <p:sp>
        <p:nvSpPr>
          <p:cNvPr id="11" name="Picture Placeholder 11"/>
          <p:cNvSpPr>
            <a:spLocks noGrp="1"/>
          </p:cNvSpPr>
          <p:nvPr>
            <p:ph type="pic" sz="quarter" idx="31"/>
          </p:nvPr>
        </p:nvSpPr>
        <p:spPr>
          <a:xfrm>
            <a:off x="8169112" y="4256213"/>
            <a:ext cx="2583000" cy="1476000"/>
          </a:xfrm>
        </p:spPr>
        <p:txBody>
          <a:bodyPr/>
          <a:lstStyle>
            <a:lvl1pPr algn="ctr">
              <a:defRPr/>
            </a:lvl1pPr>
          </a:lstStyle>
          <a:p>
            <a:r>
              <a:rPr lang="en-US"/>
              <a:t>Click icon to add picture</a:t>
            </a:r>
            <a:endParaRPr lang="en-GB" dirty="0"/>
          </a:p>
        </p:txBody>
      </p:sp>
      <p:sp>
        <p:nvSpPr>
          <p:cNvPr id="13" name="Text Placeholder 12"/>
          <p:cNvSpPr>
            <a:spLocks noGrp="1"/>
          </p:cNvSpPr>
          <p:nvPr>
            <p:ph type="body" sz="quarter" idx="32"/>
          </p:nvPr>
        </p:nvSpPr>
        <p:spPr>
          <a:xfrm>
            <a:off x="3522071" y="1845377"/>
            <a:ext cx="4315500"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4" name="Text Placeholder 12"/>
          <p:cNvSpPr>
            <a:spLocks noGrp="1"/>
          </p:cNvSpPr>
          <p:nvPr>
            <p:ph type="body" sz="quarter" idx="33"/>
          </p:nvPr>
        </p:nvSpPr>
        <p:spPr>
          <a:xfrm>
            <a:off x="11020485" y="1845377"/>
            <a:ext cx="4334652"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5" name="Text Placeholder 12"/>
          <p:cNvSpPr>
            <a:spLocks noGrp="1"/>
          </p:cNvSpPr>
          <p:nvPr>
            <p:ph type="body" sz="quarter" idx="34"/>
          </p:nvPr>
        </p:nvSpPr>
        <p:spPr>
          <a:xfrm>
            <a:off x="3522071" y="4256213"/>
            <a:ext cx="4315500"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6" name="Text Placeholder 12"/>
          <p:cNvSpPr>
            <a:spLocks noGrp="1"/>
          </p:cNvSpPr>
          <p:nvPr>
            <p:ph type="body" sz="quarter" idx="35"/>
          </p:nvPr>
        </p:nvSpPr>
        <p:spPr>
          <a:xfrm>
            <a:off x="11020485" y="4256213"/>
            <a:ext cx="4334652" cy="1944000"/>
          </a:xfrm>
        </p:spPr>
        <p:txBody>
          <a:bodyPr>
            <a:noAutofit/>
          </a:bodyPr>
          <a:lstStyle>
            <a:lvl1pPr marL="0" indent="0" algn="l">
              <a:spcAft>
                <a:spcPts val="0"/>
              </a:spcAft>
              <a:buFontTx/>
              <a:buNone/>
              <a:defRPr b="1"/>
            </a:lvl1pPr>
            <a:lvl2pPr marL="139699" indent="-139699" algn="l">
              <a:spcAft>
                <a:spcPts val="0"/>
              </a:spcAft>
              <a:buClrTx/>
              <a:buSzPct val="100000"/>
              <a:buFont typeface="Arial" panose="020B0604020202020204" pitchFamily="34" charset="0"/>
              <a:buChar char="•"/>
              <a:defRPr b="0"/>
            </a:lvl2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12753468-486C-4E44-B97B-3442F4990D23}"/>
              </a:ext>
            </a:extLst>
          </p:cNvPr>
          <p:cNvSpPr/>
          <p:nvPr/>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0" name="Rectangle 19">
            <a:extLst>
              <a:ext uri="{FF2B5EF4-FFF2-40B4-BE49-F238E27FC236}">
                <a16:creationId xmlns:a16="http://schemas.microsoft.com/office/drawing/2014/main" id="{448A3CDF-F5A1-44AC-9648-5A3D0461AB03}"/>
              </a:ext>
            </a:extLst>
          </p:cNvPr>
          <p:cNvSpPr/>
          <p:nvPr/>
        </p:nvSpPr>
        <p:spPr>
          <a:xfrm>
            <a:off x="616744"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1" name="Rectangle 20">
            <a:extLst>
              <a:ext uri="{FF2B5EF4-FFF2-40B4-BE49-F238E27FC236}">
                <a16:creationId xmlns:a16="http://schemas.microsoft.com/office/drawing/2014/main" id="{D8A9EEEA-4AE4-43FE-9262-BC961D83A4C2}"/>
              </a:ext>
            </a:extLst>
          </p:cNvPr>
          <p:cNvSpPr/>
          <p:nvPr/>
        </p:nvSpPr>
        <p:spPr>
          <a:xfrm>
            <a:off x="8117681"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2" name="Text Placeholder 8">
            <a:extLst>
              <a:ext uri="{FF2B5EF4-FFF2-40B4-BE49-F238E27FC236}">
                <a16:creationId xmlns:a16="http://schemas.microsoft.com/office/drawing/2014/main" id="{E14920E0-BAB9-44E6-A33A-5F4B6E751C0E}"/>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23" name="Title Placeholder 1">
            <a:extLst>
              <a:ext uri="{FF2B5EF4-FFF2-40B4-BE49-F238E27FC236}">
                <a16:creationId xmlns:a16="http://schemas.microsoft.com/office/drawing/2014/main" id="{B186F496-8F3D-4D1B-850D-31517B35E6F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24" name="Rectangle 23">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6" name="Rectangle 25">
            <a:extLst>
              <a:ext uri="{FF2B5EF4-FFF2-40B4-BE49-F238E27FC236}">
                <a16:creationId xmlns:a16="http://schemas.microsoft.com/office/drawing/2014/main" id="{E8772A29-A091-45EF-9E05-7D38B8B671A6}"/>
              </a:ext>
            </a:extLst>
          </p:cNvPr>
          <p:cNvSpPr/>
          <p:nvPr userDrawn="1"/>
        </p:nvSpPr>
        <p:spPr>
          <a:xfrm>
            <a:off x="616744"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7" name="Rectangle 26">
            <a:extLst>
              <a:ext uri="{FF2B5EF4-FFF2-40B4-BE49-F238E27FC236}">
                <a16:creationId xmlns:a16="http://schemas.microsoft.com/office/drawing/2014/main" id="{331A621E-F4F0-40C4-8952-5BF179427ED7}"/>
              </a:ext>
            </a:extLst>
          </p:cNvPr>
          <p:cNvSpPr/>
          <p:nvPr userDrawn="1"/>
        </p:nvSpPr>
        <p:spPr>
          <a:xfrm>
            <a:off x="8117681" y="4065173"/>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403197155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673147"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9" name="Text Placeholder 8"/>
          <p:cNvSpPr>
            <a:spLocks noGrp="1"/>
          </p:cNvSpPr>
          <p:nvPr>
            <p:ph type="body" sz="quarter" idx="21"/>
          </p:nvPr>
        </p:nvSpPr>
        <p:spPr>
          <a:xfrm>
            <a:off x="8198132" y="1857892"/>
            <a:ext cx="7145455"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Picture Placeholder 29"/>
          <p:cNvSpPr>
            <a:spLocks noGrp="1"/>
          </p:cNvSpPr>
          <p:nvPr>
            <p:ph type="pic" sz="quarter" idx="19" hasCustomPrompt="1"/>
          </p:nvPr>
        </p:nvSpPr>
        <p:spPr>
          <a:xfrm>
            <a:off x="6259959" y="1857895"/>
            <a:ext cx="1588397"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13710627" y="1857895"/>
            <a:ext cx="1632961"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2" name="Text Placeholder 8">
            <a:extLst>
              <a:ext uri="{FF2B5EF4-FFF2-40B4-BE49-F238E27FC236}">
                <a16:creationId xmlns:a16="http://schemas.microsoft.com/office/drawing/2014/main" id="{4074C3BE-314B-470C-927B-DBC4A457D923}"/>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3" name="Title Placeholder 1">
            <a:extLst>
              <a:ext uri="{FF2B5EF4-FFF2-40B4-BE49-F238E27FC236}">
                <a16:creationId xmlns:a16="http://schemas.microsoft.com/office/drawing/2014/main" id="{E8EE9A28-CEAF-410C-B504-E930E2347F5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16" name="Rectangle 15"/>
          <p:cNvSpPr/>
          <p:nvPr userDrawn="1"/>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17" name="Rectangle 16"/>
          <p:cNvSpPr/>
          <p:nvPr userDrawn="1"/>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18" name="Rectangle 17">
            <a:extLst>
              <a:ext uri="{FF2B5EF4-FFF2-40B4-BE49-F238E27FC236}">
                <a16:creationId xmlns:a16="http://schemas.microsoft.com/office/drawing/2014/main" id="{12753468-486C-4E44-B97B-3442F4990D23}"/>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0" name="Rectangle 19">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123676803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Qualifications 2 x 2">
    <p:spTree>
      <p:nvGrpSpPr>
        <p:cNvPr id="1" name=""/>
        <p:cNvGrpSpPr/>
        <p:nvPr/>
      </p:nvGrpSpPr>
      <p:grpSpPr>
        <a:xfrm>
          <a:off x="0" y="0"/>
          <a:ext cx="0" cy="0"/>
          <a:chOff x="0" y="0"/>
          <a:chExt cx="0" cy="0"/>
        </a:xfrm>
      </p:grpSpPr>
      <p:sp>
        <p:nvSpPr>
          <p:cNvPr id="7" name="Picture Placeholder 29"/>
          <p:cNvSpPr>
            <a:spLocks noGrp="1"/>
          </p:cNvSpPr>
          <p:nvPr>
            <p:ph type="pic" sz="quarter" idx="20" hasCustomPrompt="1"/>
          </p:nvPr>
        </p:nvSpPr>
        <p:spPr>
          <a:xfrm>
            <a:off x="13724424" y="1857895"/>
            <a:ext cx="1632961"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2" name="Rectangle 11"/>
          <p:cNvSpPr/>
          <p:nvPr/>
        </p:nvSpPr>
        <p:spPr>
          <a:xfrm>
            <a:off x="661503" y="4103518"/>
            <a:ext cx="71779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3" name="Rectangle 12"/>
          <p:cNvSpPr/>
          <p:nvPr/>
        </p:nvSpPr>
        <p:spPr>
          <a:xfrm>
            <a:off x="8198130" y="4103518"/>
            <a:ext cx="71461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4" name="Picture Placeholder 29"/>
          <p:cNvSpPr>
            <a:spLocks noGrp="1"/>
          </p:cNvSpPr>
          <p:nvPr>
            <p:ph type="pic" sz="quarter" idx="24" hasCustomPrompt="1"/>
          </p:nvPr>
        </p:nvSpPr>
        <p:spPr>
          <a:xfrm>
            <a:off x="6240275" y="4290629"/>
            <a:ext cx="1626688"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5" name="Picture Placeholder 29"/>
          <p:cNvSpPr>
            <a:spLocks noGrp="1"/>
          </p:cNvSpPr>
          <p:nvPr>
            <p:ph type="pic" sz="quarter" idx="25" hasCustomPrompt="1"/>
          </p:nvPr>
        </p:nvSpPr>
        <p:spPr>
          <a:xfrm>
            <a:off x="13722178" y="4290629"/>
            <a:ext cx="1632960"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7" name="Picture Placeholder 29"/>
          <p:cNvSpPr>
            <a:spLocks noGrp="1"/>
          </p:cNvSpPr>
          <p:nvPr>
            <p:ph type="pic" sz="quarter" idx="19" hasCustomPrompt="1"/>
          </p:nvPr>
        </p:nvSpPr>
        <p:spPr>
          <a:xfrm>
            <a:off x="6259959" y="1857895"/>
            <a:ext cx="1588397" cy="549275"/>
          </a:xfrm>
        </p:spPr>
        <p:txBody>
          <a:bodyPr/>
          <a:lstStyle>
            <a:lvl1pPr marL="0" marR="0" indent="0" algn="l" defTabSz="914394"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20" name="Rectangle 19">
            <a:extLst>
              <a:ext uri="{FF2B5EF4-FFF2-40B4-BE49-F238E27FC236}">
                <a16:creationId xmlns:a16="http://schemas.microsoft.com/office/drawing/2014/main" id="{01986DCA-1B97-4EC9-A852-97E5340E26DC}"/>
              </a:ext>
            </a:extLst>
          </p:cNvPr>
          <p:cNvSpPr/>
          <p:nvPr/>
        </p:nvSpPr>
        <p:spPr>
          <a:xfrm>
            <a:off x="616742" y="4103519"/>
            <a:ext cx="7276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1" name="Rectangle 20">
            <a:extLst>
              <a:ext uri="{FF2B5EF4-FFF2-40B4-BE49-F238E27FC236}">
                <a16:creationId xmlns:a16="http://schemas.microsoft.com/office/drawing/2014/main" id="{421E9D44-54F1-4CE7-8FDF-78DC08D29E3F}"/>
              </a:ext>
            </a:extLst>
          </p:cNvPr>
          <p:cNvSpPr/>
          <p:nvPr/>
        </p:nvSpPr>
        <p:spPr>
          <a:xfrm>
            <a:off x="8095232" y="4103519"/>
            <a:ext cx="7276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2" name="Text Placeholder 8">
            <a:extLst>
              <a:ext uri="{FF2B5EF4-FFF2-40B4-BE49-F238E27FC236}">
                <a16:creationId xmlns:a16="http://schemas.microsoft.com/office/drawing/2014/main" id="{3CAAD7DA-8C87-4BD9-82C1-81D09B5A7A7B}"/>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23" name="Title Placeholder 1">
            <a:extLst>
              <a:ext uri="{FF2B5EF4-FFF2-40B4-BE49-F238E27FC236}">
                <a16:creationId xmlns:a16="http://schemas.microsoft.com/office/drawing/2014/main" id="{9957D34C-FCB8-47FD-97FA-BF6A4F7FEC37}"/>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24" name="Text Placeholder 8">
            <a:extLst>
              <a:ext uri="{FF2B5EF4-FFF2-40B4-BE49-F238E27FC236}">
                <a16:creationId xmlns:a16="http://schemas.microsoft.com/office/drawing/2014/main" id="{DE12908D-2FA0-48AB-B2FF-08FF43357198}"/>
              </a:ext>
            </a:extLst>
          </p:cNvPr>
          <p:cNvSpPr>
            <a:spLocks noGrp="1"/>
          </p:cNvSpPr>
          <p:nvPr>
            <p:ph type="body" sz="quarter" idx="17"/>
          </p:nvPr>
        </p:nvSpPr>
        <p:spPr>
          <a:xfrm>
            <a:off x="673147"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5" name="Text Placeholder 8">
            <a:extLst>
              <a:ext uri="{FF2B5EF4-FFF2-40B4-BE49-F238E27FC236}">
                <a16:creationId xmlns:a16="http://schemas.microsoft.com/office/drawing/2014/main" id="{8DB1A9EF-276C-4FE9-B33D-E2267D9DB46B}"/>
              </a:ext>
            </a:extLst>
          </p:cNvPr>
          <p:cNvSpPr>
            <a:spLocks noGrp="1"/>
          </p:cNvSpPr>
          <p:nvPr>
            <p:ph type="body" sz="quarter" idx="26"/>
          </p:nvPr>
        </p:nvSpPr>
        <p:spPr>
          <a:xfrm>
            <a:off x="8198129" y="1857892"/>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6" name="Text Placeholder 8">
            <a:extLst>
              <a:ext uri="{FF2B5EF4-FFF2-40B4-BE49-F238E27FC236}">
                <a16:creationId xmlns:a16="http://schemas.microsoft.com/office/drawing/2014/main" id="{C2A7C1E0-8314-4B78-902A-0828B984B279}"/>
              </a:ext>
            </a:extLst>
          </p:cNvPr>
          <p:cNvSpPr>
            <a:spLocks noGrp="1"/>
          </p:cNvSpPr>
          <p:nvPr>
            <p:ph type="body" sz="quarter" idx="27"/>
          </p:nvPr>
        </p:nvSpPr>
        <p:spPr>
          <a:xfrm>
            <a:off x="705202" y="4290625"/>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7" name="Text Placeholder 8">
            <a:extLst>
              <a:ext uri="{FF2B5EF4-FFF2-40B4-BE49-F238E27FC236}">
                <a16:creationId xmlns:a16="http://schemas.microsoft.com/office/drawing/2014/main" id="{9057B8DE-1E5B-4E78-8FC1-456B14A880F7}"/>
              </a:ext>
            </a:extLst>
          </p:cNvPr>
          <p:cNvSpPr>
            <a:spLocks noGrp="1"/>
          </p:cNvSpPr>
          <p:nvPr>
            <p:ph type="body" sz="quarter" idx="28"/>
          </p:nvPr>
        </p:nvSpPr>
        <p:spPr>
          <a:xfrm>
            <a:off x="8198129" y="4290625"/>
            <a:ext cx="7175207" cy="1695450"/>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8" name="Rectangle 27"/>
          <p:cNvSpPr/>
          <p:nvPr userDrawn="1"/>
        </p:nvSpPr>
        <p:spPr>
          <a:xfrm>
            <a:off x="661500" y="1672337"/>
            <a:ext cx="72135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29" name="Rectangle 28"/>
          <p:cNvSpPr/>
          <p:nvPr userDrawn="1"/>
        </p:nvSpPr>
        <p:spPr>
          <a:xfrm>
            <a:off x="8169114" y="1665377"/>
            <a:ext cx="7186025"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30" name="Rectangle 29">
            <a:extLst>
              <a:ext uri="{FF2B5EF4-FFF2-40B4-BE49-F238E27FC236}">
                <a16:creationId xmlns:a16="http://schemas.microsoft.com/office/drawing/2014/main" id="{12753468-486C-4E44-B97B-3442F4990D23}"/>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32" name="Rectangle 31">
            <a:extLst>
              <a:ext uri="{FF2B5EF4-FFF2-40B4-BE49-F238E27FC236}">
                <a16:creationId xmlns:a16="http://schemas.microsoft.com/office/drawing/2014/main" id="{56C776D0-A1AC-41AD-A930-68E62E311F28}"/>
              </a:ext>
            </a:extLst>
          </p:cNvPr>
          <p:cNvSpPr/>
          <p:nvPr userDrawn="1"/>
        </p:nvSpPr>
        <p:spPr>
          <a:xfrm>
            <a:off x="625774" y="1669027"/>
            <a:ext cx="72670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948382095"/>
      </p:ext>
    </p:extLst>
  </p:cSld>
  <p:clrMapOvr>
    <a:masterClrMapping/>
  </p:clrMapOvr>
  <p:hf hdr="0" dt="0"/>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3 column green line">
    <p:spTree>
      <p:nvGrpSpPr>
        <p:cNvPr id="1" name=""/>
        <p:cNvGrpSpPr/>
        <p:nvPr/>
      </p:nvGrpSpPr>
      <p:grpSpPr>
        <a:xfrm>
          <a:off x="0" y="0"/>
          <a:ext cx="0" cy="0"/>
          <a:chOff x="0" y="0"/>
          <a:chExt cx="0" cy="0"/>
        </a:xfrm>
      </p:grpSpPr>
      <p:sp>
        <p:nvSpPr>
          <p:cNvPr id="16" name="Text Placeholder 8">
            <a:extLst>
              <a:ext uri="{FF2B5EF4-FFF2-40B4-BE49-F238E27FC236}">
                <a16:creationId xmlns:a16="http://schemas.microsoft.com/office/drawing/2014/main" id="{E69DF469-1C05-4DC1-B6C9-2712D9E1B834}"/>
              </a:ext>
            </a:extLst>
          </p:cNvPr>
          <p:cNvSpPr>
            <a:spLocks noGrp="1"/>
          </p:cNvSpPr>
          <p:nvPr>
            <p:ph type="body" sz="quarter" idx="21"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7" name="Title Placeholder 1">
            <a:extLst>
              <a:ext uri="{FF2B5EF4-FFF2-40B4-BE49-F238E27FC236}">
                <a16:creationId xmlns:a16="http://schemas.microsoft.com/office/drawing/2014/main" id="{77DBFC5B-8E23-48FC-97C3-38FCFE625365}"/>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
        <p:nvSpPr>
          <p:cNvPr id="14" name="Text Placeholder 8">
            <a:extLst>
              <a:ext uri="{FF2B5EF4-FFF2-40B4-BE49-F238E27FC236}">
                <a16:creationId xmlns:a16="http://schemas.microsoft.com/office/drawing/2014/main" id="{F739EC70-7463-4AC3-840B-4FCA6DF39734}"/>
              </a:ext>
            </a:extLst>
          </p:cNvPr>
          <p:cNvSpPr>
            <a:spLocks noGrp="1"/>
          </p:cNvSpPr>
          <p:nvPr>
            <p:ph type="body" sz="quarter" idx="22"/>
          </p:nvPr>
        </p:nvSpPr>
        <p:spPr>
          <a:xfrm>
            <a:off x="673147" y="1857893"/>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5" name="Text Placeholder 8">
            <a:extLst>
              <a:ext uri="{FF2B5EF4-FFF2-40B4-BE49-F238E27FC236}">
                <a16:creationId xmlns:a16="http://schemas.microsoft.com/office/drawing/2014/main" id="{A85F1297-532C-478B-8C8C-A7A406ADF2C4}"/>
              </a:ext>
            </a:extLst>
          </p:cNvPr>
          <p:cNvSpPr>
            <a:spLocks noGrp="1"/>
          </p:cNvSpPr>
          <p:nvPr>
            <p:ph type="body" sz="quarter" idx="23"/>
          </p:nvPr>
        </p:nvSpPr>
        <p:spPr>
          <a:xfrm>
            <a:off x="5677795" y="1861484"/>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8">
            <a:extLst>
              <a:ext uri="{FF2B5EF4-FFF2-40B4-BE49-F238E27FC236}">
                <a16:creationId xmlns:a16="http://schemas.microsoft.com/office/drawing/2014/main" id="{72E6BFE1-0779-4417-985A-E1020673A1FF}"/>
              </a:ext>
            </a:extLst>
          </p:cNvPr>
          <p:cNvSpPr>
            <a:spLocks noGrp="1"/>
          </p:cNvSpPr>
          <p:nvPr>
            <p:ph type="body" sz="quarter" idx="24"/>
          </p:nvPr>
        </p:nvSpPr>
        <p:spPr>
          <a:xfrm>
            <a:off x="10695217" y="1857893"/>
            <a:ext cx="4704609" cy="3839303"/>
          </a:xfrm>
        </p:spPr>
        <p:txBody>
          <a:bodyPr>
            <a:noAutofit/>
          </a:bodyPr>
          <a:lstStyle>
            <a:lvl1pPr marL="0" indent="0" algn="l">
              <a:spcAft>
                <a:spcPts val="1000"/>
              </a:spcAft>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1" name="Rectangle 20">
            <a:extLst>
              <a:ext uri="{FF2B5EF4-FFF2-40B4-BE49-F238E27FC236}">
                <a16:creationId xmlns:a16="http://schemas.microsoft.com/office/drawing/2014/main" id="{56C776D0-A1AC-41AD-A930-68E62E311F28}"/>
              </a:ext>
            </a:extLst>
          </p:cNvPr>
          <p:cNvSpPr/>
          <p:nvPr userDrawn="1"/>
        </p:nvSpPr>
        <p:spPr>
          <a:xfrm>
            <a:off x="625774"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2" name="Rectangle 21">
            <a:extLst>
              <a:ext uri="{FF2B5EF4-FFF2-40B4-BE49-F238E27FC236}">
                <a16:creationId xmlns:a16="http://schemas.microsoft.com/office/drawing/2014/main" id="{56C776D0-A1AC-41AD-A930-68E62E311F28}"/>
              </a:ext>
            </a:extLst>
          </p:cNvPr>
          <p:cNvSpPr/>
          <p:nvPr userDrawn="1"/>
        </p:nvSpPr>
        <p:spPr>
          <a:xfrm>
            <a:off x="5677794"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3" name="Rectangle 22">
            <a:extLst>
              <a:ext uri="{FF2B5EF4-FFF2-40B4-BE49-F238E27FC236}">
                <a16:creationId xmlns:a16="http://schemas.microsoft.com/office/drawing/2014/main" id="{56C776D0-A1AC-41AD-A930-68E62E311F28}"/>
              </a:ext>
            </a:extLst>
          </p:cNvPr>
          <p:cNvSpPr/>
          <p:nvPr userDrawn="1"/>
        </p:nvSpPr>
        <p:spPr>
          <a:xfrm>
            <a:off x="10695217" y="1669027"/>
            <a:ext cx="477225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2285127962"/>
      </p:ext>
    </p:extLst>
  </p:cSld>
  <p:clrMapOvr>
    <a:masterClrMapping/>
  </p:clrMapOvr>
  <p:hf hdr="0" dt="0"/>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658417" y="1674090"/>
            <a:ext cx="4850606" cy="1971675"/>
          </a:xfrm>
        </p:spPr>
        <p:txBody>
          <a:bodyPr/>
          <a:lstStyle/>
          <a:p>
            <a:r>
              <a:rPr lang="en-US" noProof="0"/>
              <a:t>Click icon to add picture</a:t>
            </a:r>
            <a:endParaRPr lang="en-US" noProof="0" dirty="0"/>
          </a:p>
        </p:txBody>
      </p:sp>
      <p:sp>
        <p:nvSpPr>
          <p:cNvPr id="5" name="Picture Placeholder 7"/>
          <p:cNvSpPr>
            <a:spLocks noGrp="1"/>
          </p:cNvSpPr>
          <p:nvPr>
            <p:ph type="pic" sz="quarter" idx="14"/>
          </p:nvPr>
        </p:nvSpPr>
        <p:spPr>
          <a:xfrm>
            <a:off x="10508398" y="1674090"/>
            <a:ext cx="4835188" cy="1971675"/>
          </a:xfrm>
        </p:spPr>
        <p:txBody>
          <a:bodyPr/>
          <a:lstStyle/>
          <a:p>
            <a:r>
              <a:rPr lang="en-US" noProof="0"/>
              <a:t>Click icon to add picture</a:t>
            </a:r>
            <a:endParaRPr lang="en-US" noProof="0" dirty="0"/>
          </a:p>
        </p:txBody>
      </p:sp>
      <p:sp>
        <p:nvSpPr>
          <p:cNvPr id="6" name="Picture Placeholder 7"/>
          <p:cNvSpPr>
            <a:spLocks noGrp="1"/>
          </p:cNvSpPr>
          <p:nvPr>
            <p:ph type="pic" sz="quarter" idx="15"/>
          </p:nvPr>
        </p:nvSpPr>
        <p:spPr>
          <a:xfrm>
            <a:off x="5608411" y="1674090"/>
            <a:ext cx="4800600" cy="1971675"/>
          </a:xfrm>
        </p:spPr>
        <p:txBody>
          <a:bodyPr/>
          <a:lstStyle/>
          <a:p>
            <a:r>
              <a:rPr lang="en-US" noProof="0"/>
              <a:t>Click icon to add picture</a:t>
            </a:r>
            <a:endParaRPr lang="en-US" noProof="0" dirty="0"/>
          </a:p>
        </p:txBody>
      </p:sp>
      <p:sp>
        <p:nvSpPr>
          <p:cNvPr id="9" name="Text Placeholder 18"/>
          <p:cNvSpPr>
            <a:spLocks noGrp="1"/>
          </p:cNvSpPr>
          <p:nvPr>
            <p:ph idx="1"/>
          </p:nvPr>
        </p:nvSpPr>
        <p:spPr>
          <a:xfrm>
            <a:off x="658419" y="3832225"/>
            <a:ext cx="4835183"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Text Placeholder 18"/>
          <p:cNvSpPr>
            <a:spLocks noGrp="1"/>
          </p:cNvSpPr>
          <p:nvPr>
            <p:ph idx="16"/>
          </p:nvPr>
        </p:nvSpPr>
        <p:spPr>
          <a:xfrm>
            <a:off x="5600700" y="3832225"/>
            <a:ext cx="4800600"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4" name="Text Placeholder 18"/>
          <p:cNvSpPr>
            <a:spLocks noGrp="1"/>
          </p:cNvSpPr>
          <p:nvPr>
            <p:ph idx="17"/>
          </p:nvPr>
        </p:nvSpPr>
        <p:spPr>
          <a:xfrm>
            <a:off x="10508398" y="3832225"/>
            <a:ext cx="4835188" cy="2095200"/>
          </a:xfrm>
          <a:prstGeom prst="rect">
            <a:avLst/>
          </a:prstGeom>
        </p:spPr>
        <p:txBody>
          <a:bodyPr vert="horz" lIns="0" tIns="0" rIns="0" bIns="0" rtlCol="0">
            <a:noAutofit/>
          </a:bodyPr>
          <a:lstStyle>
            <a:lvl1pPr marL="0" indent="0" algn="l">
              <a:buFontTx/>
              <a:buNone/>
              <a:defRPr/>
            </a:lvl1pPr>
            <a:lvl2pPr marL="139699" indent="-139699" algn="l">
              <a:buClrTx/>
              <a:buSzPct val="100000"/>
              <a:buFont typeface="Arial" panose="020B0604020202020204" pitchFamily="34" charset="0"/>
              <a:buChar char="•"/>
              <a:defRPr/>
            </a:lvl2pPr>
            <a:lvl3pPr marL="304798" indent="-139699" algn="l">
              <a:buClrTx/>
              <a:buSzPct val="100000"/>
              <a:buFont typeface="Arial" panose="020B0604020202020204" pitchFamily="34" charset="0"/>
              <a:buChar char="−"/>
              <a:defRPr/>
            </a:lvl3pPr>
            <a:lvl4pPr marL="469897" indent="-139699" algn="l">
              <a:buClrTx/>
              <a:buSzPct val="100000"/>
              <a:buFont typeface="Arial" panose="020B0604020202020204" pitchFamily="34" charset="0"/>
              <a:buChar char="◦"/>
              <a:defRPr/>
            </a:lvl4pPr>
            <a:lvl5pPr marL="634996" indent="-139699"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a:extLst>
              <a:ext uri="{FF2B5EF4-FFF2-40B4-BE49-F238E27FC236}">
                <a16:creationId xmlns:a16="http://schemas.microsoft.com/office/drawing/2014/main" id="{9F15AF63-D425-4D3F-B484-4B7A0F329F9A}"/>
              </a:ext>
            </a:extLst>
          </p:cNvPr>
          <p:cNvSpPr>
            <a:spLocks noGrp="1"/>
          </p:cNvSpPr>
          <p:nvPr>
            <p:ph type="body" sz="quarter" idx="18"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2" name="Title Placeholder 1">
            <a:extLst>
              <a:ext uri="{FF2B5EF4-FFF2-40B4-BE49-F238E27FC236}">
                <a16:creationId xmlns:a16="http://schemas.microsoft.com/office/drawing/2014/main" id="{F7002A92-1CF7-42F5-B761-7DB3C2CF11E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1334485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1">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616746" y="3423545"/>
            <a:ext cx="13673933"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10"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1"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48819308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661500"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11939597"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4420866"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8180231" y="2556000"/>
            <a:ext cx="3402000" cy="3394800"/>
          </a:xfrm>
        </p:spPr>
        <p:txBody>
          <a:bodyPr>
            <a:noAutofit/>
          </a:bodyPr>
          <a:lstStyle>
            <a:lvl1pPr marL="0" indent="0" algn="l">
              <a:buFontTx/>
              <a:buNone/>
              <a:defRPr b="1">
                <a:solidFill>
                  <a:schemeClr val="accent1"/>
                </a:solidFill>
              </a:defRPr>
            </a:lvl1pPr>
            <a:lvl2pPr marL="139699" indent="-139699" algn="l">
              <a:spcAft>
                <a:spcPts val="1000"/>
              </a:spcAft>
              <a:buClrTx/>
              <a:buSzPct val="100000"/>
              <a:buFont typeface="Arial" panose="020B0604020202020204" pitchFamily="34" charset="0"/>
              <a:buChar char="•"/>
              <a:defRPr/>
            </a:lvl2pPr>
            <a:lvl3pPr marL="304798" indent="-139699" algn="l">
              <a:spcAft>
                <a:spcPts val="1000"/>
              </a:spcAft>
              <a:buClrTx/>
              <a:buSzPct val="100000"/>
              <a:buFont typeface="Arial" panose="020B0604020202020204" pitchFamily="34" charset="0"/>
              <a:buChar char="−"/>
              <a:defRPr/>
            </a:lvl3pPr>
            <a:lvl4pPr marL="469897" indent="-139699" algn="l">
              <a:spcAft>
                <a:spcPts val="1000"/>
              </a:spcAft>
              <a:buClrTx/>
              <a:buSzPct val="100000"/>
              <a:buFont typeface="Arial" panose="020B0604020202020204" pitchFamily="34" charset="0"/>
              <a:buChar char="◦"/>
              <a:defRPr/>
            </a:lvl4pPr>
            <a:lvl5pPr marL="634996" indent="-139699" algn="l">
              <a:spcAft>
                <a:spcPts val="1000"/>
              </a:spcAft>
              <a:buClrTx/>
              <a:buSzPct val="100000"/>
              <a:buFont typeface="Arial" panose="020B0604020202020204" pitchFamily="34" charset="0"/>
              <a:buChar char="−"/>
              <a:defRPr baseline="0"/>
            </a:lvl5pPr>
            <a:lvl6pPr marL="356398" indent="-176399">
              <a:spcAft>
                <a:spcPts val="1000"/>
              </a:spcAft>
              <a:buFont typeface="Verdana" panose="020B0604030504040204" pitchFamily="34" charset="0"/>
              <a:buChar char="−"/>
              <a:defRPr/>
            </a:lvl6pPr>
            <a:lvl7pPr marL="356398" indent="-176399">
              <a:spcAft>
                <a:spcPts val="1000"/>
              </a:spcAft>
              <a:defRPr/>
            </a:lvl7pPr>
            <a:lvl8pPr marL="356398" indent="-176399">
              <a:spcAft>
                <a:spcPts val="1000"/>
              </a:spcAft>
              <a:defRPr/>
            </a:lvl8pPr>
            <a:lvl9pPr marL="356398" indent="-176399">
              <a:spcAft>
                <a:spcPts val="100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a:extLst>
              <a:ext uri="{FF2B5EF4-FFF2-40B4-BE49-F238E27FC236}">
                <a16:creationId xmlns:a16="http://schemas.microsoft.com/office/drawing/2014/main" id="{43B6715C-C932-49B3-880D-8C5710C8F99B}"/>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10" name="Title Placeholder 1">
            <a:extLst>
              <a:ext uri="{FF2B5EF4-FFF2-40B4-BE49-F238E27FC236}">
                <a16:creationId xmlns:a16="http://schemas.microsoft.com/office/drawing/2014/main" id="{6EA7B5E5-1F8D-43CD-9AD2-8B87181DC53D}"/>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3521952939"/>
      </p:ext>
    </p:extLst>
  </p:cSld>
  <p:clrMapOvr>
    <a:masterClrMapping/>
  </p:clrMapOvr>
  <p:hf hdr="0" dt="0"/>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D1AFA9E9-5EB8-42BF-B15A-3D95DDA547A4}"/>
              </a:ext>
            </a:extLst>
          </p:cNvPr>
          <p:cNvSpPr>
            <a:spLocks noGrp="1"/>
          </p:cNvSpPr>
          <p:nvPr>
            <p:ph type="body" sz="quarter" idx="13" hasCustomPrompt="1"/>
          </p:nvPr>
        </p:nvSpPr>
        <p:spPr>
          <a:xfrm>
            <a:off x="658417" y="651600"/>
            <a:ext cx="14685169" cy="757255"/>
          </a:xfrm>
          <a:prstGeom prst="rect">
            <a:avLst/>
          </a:prstGeom>
        </p:spPr>
        <p:txBody>
          <a:bodyPr lIns="0" tIns="0" rIns="0" bIns="0">
            <a:noAutofit/>
          </a:bodyPr>
          <a:lstStyle>
            <a:lvl1pPr marL="0" indent="0">
              <a:buNone/>
              <a:defRPr sz="1800" b="0">
                <a:solidFill>
                  <a:srgbClr val="575757"/>
                </a:solidFill>
              </a:defRPr>
            </a:lvl1pPr>
          </a:lstStyle>
          <a:p>
            <a:pPr lvl="0"/>
            <a:r>
              <a:rPr lang="en-US" dirty="0"/>
              <a:t>Click to add subtitle</a:t>
            </a:r>
          </a:p>
        </p:txBody>
      </p:sp>
      <p:sp>
        <p:nvSpPr>
          <p:cNvPr id="5" name="Title Placeholder 1">
            <a:extLst>
              <a:ext uri="{FF2B5EF4-FFF2-40B4-BE49-F238E27FC236}">
                <a16:creationId xmlns:a16="http://schemas.microsoft.com/office/drawing/2014/main" id="{C3F5B0ED-A4CB-4D19-B6B8-CA9E1139E702}"/>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7484152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79D3799-9A6C-45EE-B3ED-0F77AAB658E9}"/>
              </a:ext>
            </a:extLst>
          </p:cNvPr>
          <p:cNvSpPr>
            <a:spLocks noGrp="1"/>
          </p:cNvSpPr>
          <p:nvPr>
            <p:ph type="title" hasCustomPrompt="1"/>
          </p:nvPr>
        </p:nvSpPr>
        <p:spPr>
          <a:xfrm>
            <a:off x="658417" y="317503"/>
            <a:ext cx="14685169" cy="334099"/>
          </a:xfrm>
          <a:prstGeom prst="rect">
            <a:avLst/>
          </a:prstGeom>
        </p:spPr>
        <p:txBody>
          <a:bodyPr vert="horz" lIns="0" tIns="0" rIns="0" bIns="0" rtlCol="0" anchor="t" anchorCtr="0">
            <a:noAutofit/>
          </a:bodyPr>
          <a:lstStyle>
            <a:lvl1pPr>
              <a:defRPr>
                <a:latin typeface="+mj-lt"/>
              </a:defRPr>
            </a:lvl1pPr>
          </a:lstStyle>
          <a:p>
            <a:r>
              <a:rPr lang="en-US" dirty="0"/>
              <a:t>Click to add title</a:t>
            </a:r>
          </a:p>
        </p:txBody>
      </p:sp>
    </p:spTree>
    <p:extLst>
      <p:ext uri="{BB962C8B-B14F-4D97-AF65-F5344CB8AC3E}">
        <p14:creationId xmlns:p14="http://schemas.microsoft.com/office/powerpoint/2010/main" val="201054434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519788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58418" y="4211955"/>
            <a:ext cx="11194229" cy="2169796"/>
          </a:xfrm>
        </p:spPr>
        <p:txBody>
          <a:bodyPr anchor="b" anchorCtr="0">
            <a:normAutofit/>
          </a:bodyPr>
          <a:lstStyle>
            <a:lvl1pPr>
              <a:lnSpc>
                <a:spcPct val="100000"/>
              </a:lnSpc>
              <a:spcAft>
                <a:spcPts val="450"/>
              </a:spcAft>
              <a:defRPr sz="800"/>
            </a:lvl1pPr>
          </a:lstStyle>
          <a:p>
            <a:pPr lvl="0"/>
            <a:r>
              <a:rPr lang="en-US"/>
              <a:t>Click to edit Master text styles</a:t>
            </a:r>
          </a:p>
        </p:txBody>
      </p:sp>
      <p:grpSp>
        <p:nvGrpSpPr>
          <p:cNvPr id="14" name="Group 13">
            <a:extLst>
              <a:ext uri="{FF2B5EF4-FFF2-40B4-BE49-F238E27FC236}">
                <a16:creationId xmlns:a16="http://schemas.microsoft.com/office/drawing/2014/main" id="{BE53F9A5-D017-41A9-87FD-42B8B6C64282}"/>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15" name="Oval 5">
              <a:extLst>
                <a:ext uri="{FF2B5EF4-FFF2-40B4-BE49-F238E27FC236}">
                  <a16:creationId xmlns:a16="http://schemas.microsoft.com/office/drawing/2014/main" id="{70412374-88D8-4076-97A4-28B9D453A9F4}"/>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6" name="Freeform 6">
              <a:extLst>
                <a:ext uri="{FF2B5EF4-FFF2-40B4-BE49-F238E27FC236}">
                  <a16:creationId xmlns:a16="http://schemas.microsoft.com/office/drawing/2014/main" id="{059052DC-E283-45E3-A11B-EFC0EF64057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7" name="Rectangle 7">
              <a:extLst>
                <a:ext uri="{FF2B5EF4-FFF2-40B4-BE49-F238E27FC236}">
                  <a16:creationId xmlns:a16="http://schemas.microsoft.com/office/drawing/2014/main" id="{C8E40EE6-74FE-4B63-ADD7-D8251359CC54}"/>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8">
              <a:extLst>
                <a:ext uri="{FF2B5EF4-FFF2-40B4-BE49-F238E27FC236}">
                  <a16:creationId xmlns:a16="http://schemas.microsoft.com/office/drawing/2014/main" id="{6D34B50B-2467-467F-BE0D-CA832EE3A76E}"/>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Rectangle 9">
              <a:extLst>
                <a:ext uri="{FF2B5EF4-FFF2-40B4-BE49-F238E27FC236}">
                  <a16:creationId xmlns:a16="http://schemas.microsoft.com/office/drawing/2014/main" id="{1004DF0B-038C-4CB4-89B3-42D949ED0B9D}"/>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Rectangle 10">
              <a:extLst>
                <a:ext uri="{FF2B5EF4-FFF2-40B4-BE49-F238E27FC236}">
                  <a16:creationId xmlns:a16="http://schemas.microsoft.com/office/drawing/2014/main" id="{2FB8C6E0-92EE-49AA-95D9-7BE219F64FE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11">
              <a:extLst>
                <a:ext uri="{FF2B5EF4-FFF2-40B4-BE49-F238E27FC236}">
                  <a16:creationId xmlns:a16="http://schemas.microsoft.com/office/drawing/2014/main" id="{CEE92EC5-3F38-4286-A2DA-7B5E941BC2B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Freeform 12">
              <a:extLst>
                <a:ext uri="{FF2B5EF4-FFF2-40B4-BE49-F238E27FC236}">
                  <a16:creationId xmlns:a16="http://schemas.microsoft.com/office/drawing/2014/main" id="{3C2CE8EA-279F-441C-99BC-330C664B328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3">
              <a:extLst>
                <a:ext uri="{FF2B5EF4-FFF2-40B4-BE49-F238E27FC236}">
                  <a16:creationId xmlns:a16="http://schemas.microsoft.com/office/drawing/2014/main" id="{328EA017-C8BA-490A-9F7A-F880FE999A8D}"/>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4">
              <a:extLst>
                <a:ext uri="{FF2B5EF4-FFF2-40B4-BE49-F238E27FC236}">
                  <a16:creationId xmlns:a16="http://schemas.microsoft.com/office/drawing/2014/main" id="{BAE89DBE-19C8-422A-B7E6-D6726124DF5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141722869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_End slide Black">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58418" y="4211955"/>
            <a:ext cx="11194229" cy="2169796"/>
          </a:xfrm>
        </p:spPr>
        <p:txBody>
          <a:bodyPr anchor="b" anchorCtr="0">
            <a:noAutofit/>
          </a:bodyPr>
          <a:lstStyle>
            <a:lvl1pPr>
              <a:lnSpc>
                <a:spcPct val="100000"/>
              </a:lnSpc>
              <a:spcAft>
                <a:spcPts val="450"/>
              </a:spcAft>
              <a:defRPr sz="800">
                <a:solidFill>
                  <a:schemeClr val="bg1"/>
                </a:solidFill>
              </a:defRPr>
            </a:lvl1pPr>
          </a:lstStyle>
          <a:p>
            <a:pPr lvl="0"/>
            <a:r>
              <a:rPr lang="en-US"/>
              <a:t>Click to edit Master text styles</a:t>
            </a:r>
          </a:p>
        </p:txBody>
      </p:sp>
      <p:grpSp>
        <p:nvGrpSpPr>
          <p:cNvPr id="14" name="Group 13">
            <a:extLst>
              <a:ext uri="{FF2B5EF4-FFF2-40B4-BE49-F238E27FC236}">
                <a16:creationId xmlns:a16="http://schemas.microsoft.com/office/drawing/2014/main" id="{BBB00153-52E8-495A-BA32-E581AC7A8A67}"/>
              </a:ext>
            </a:extLst>
          </p:cNvPr>
          <p:cNvGrpSpPr>
            <a:grpSpLocks noChangeAspect="1"/>
          </p:cNvGrpSpPr>
          <p:nvPr userDrawn="1"/>
        </p:nvGrpSpPr>
        <p:grpSpPr>
          <a:xfrm>
            <a:off x="661484" y="378000"/>
            <a:ext cx="2622375" cy="374400"/>
            <a:chOff x="398463" y="404813"/>
            <a:chExt cx="1627187" cy="307976"/>
          </a:xfrm>
          <a:solidFill>
            <a:schemeClr val="tx1"/>
          </a:solidFill>
        </p:grpSpPr>
        <p:sp>
          <p:nvSpPr>
            <p:cNvPr id="15" name="Oval 5">
              <a:extLst>
                <a:ext uri="{FF2B5EF4-FFF2-40B4-BE49-F238E27FC236}">
                  <a16:creationId xmlns:a16="http://schemas.microsoft.com/office/drawing/2014/main" id="{EE44E009-869C-4AA1-972F-BFAD35A46F07}"/>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Freeform 6">
              <a:extLst>
                <a:ext uri="{FF2B5EF4-FFF2-40B4-BE49-F238E27FC236}">
                  <a16:creationId xmlns:a16="http://schemas.microsoft.com/office/drawing/2014/main" id="{DC9A9EB1-2077-4DFD-B533-87E250FD463C}"/>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Rectangle 7">
              <a:extLst>
                <a:ext uri="{FF2B5EF4-FFF2-40B4-BE49-F238E27FC236}">
                  <a16:creationId xmlns:a16="http://schemas.microsoft.com/office/drawing/2014/main" id="{33ACF17B-FD5C-45C9-B731-4D7315B1D9C2}"/>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Freeform 8">
              <a:extLst>
                <a:ext uri="{FF2B5EF4-FFF2-40B4-BE49-F238E27FC236}">
                  <a16:creationId xmlns:a16="http://schemas.microsoft.com/office/drawing/2014/main" id="{3D32D184-C4ED-4776-9DCC-E3F18CF55C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Rectangle 9">
              <a:extLst>
                <a:ext uri="{FF2B5EF4-FFF2-40B4-BE49-F238E27FC236}">
                  <a16:creationId xmlns:a16="http://schemas.microsoft.com/office/drawing/2014/main" id="{090BAC98-B3D7-4E96-B78D-0FE4BD1884B7}"/>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Rectangle 10">
              <a:extLst>
                <a:ext uri="{FF2B5EF4-FFF2-40B4-BE49-F238E27FC236}">
                  <a16:creationId xmlns:a16="http://schemas.microsoft.com/office/drawing/2014/main" id="{D81C0B16-CEDA-4DD7-AA0E-D7E98149B002}"/>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Freeform 11">
              <a:extLst>
                <a:ext uri="{FF2B5EF4-FFF2-40B4-BE49-F238E27FC236}">
                  <a16:creationId xmlns:a16="http://schemas.microsoft.com/office/drawing/2014/main" id="{C71424E0-1449-47B0-BF76-7A226D3160CC}"/>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2">
              <a:extLst>
                <a:ext uri="{FF2B5EF4-FFF2-40B4-BE49-F238E27FC236}">
                  <a16:creationId xmlns:a16="http://schemas.microsoft.com/office/drawing/2014/main" id="{39CF108A-51E0-49A1-80F5-6286DB6FEBCA}"/>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3">
              <a:extLst>
                <a:ext uri="{FF2B5EF4-FFF2-40B4-BE49-F238E27FC236}">
                  <a16:creationId xmlns:a16="http://schemas.microsoft.com/office/drawing/2014/main" id="{28BEACF0-05E8-46F1-8AE5-8FF2ADC543E9}"/>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4">
              <a:extLst>
                <a:ext uri="{FF2B5EF4-FFF2-40B4-BE49-F238E27FC236}">
                  <a16:creationId xmlns:a16="http://schemas.microsoft.com/office/drawing/2014/main" id="{B661CA16-D87B-4315-804A-3E82AE3F0CF4}"/>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250658962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2">
    <p:bg bwMode="gray">
      <p:bgPr>
        <a:solidFill>
          <a:schemeClr val="accent2"/>
        </a:solidFill>
        <a:effectLst/>
      </p:bgPr>
    </p:bg>
    <p:spTree>
      <p:nvGrpSpPr>
        <p:cNvPr id="1" name=""/>
        <p:cNvGrpSpPr/>
        <p:nvPr/>
      </p:nvGrpSpPr>
      <p:grpSpPr>
        <a:xfrm>
          <a:off x="0" y="0"/>
          <a:ext cx="0" cy="0"/>
          <a:chOff x="0" y="0"/>
          <a:chExt cx="0" cy="0"/>
        </a:xfrm>
      </p:grpSpPr>
      <p:sp>
        <p:nvSpPr>
          <p:cNvPr id="19" name="Text Placeholder 2"/>
          <p:cNvSpPr>
            <a:spLocks noGrp="1"/>
          </p:cNvSpPr>
          <p:nvPr>
            <p:ph type="body" idx="1"/>
          </p:nvPr>
        </p:nvSpPr>
        <p:spPr bwMode="gray">
          <a:xfrm>
            <a:off x="616747"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10"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11"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13"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7" name="Rectangle 6">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1281602028"/>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accent 3">
    <p:bg bwMode="gray">
      <p:bgPr>
        <a:solidFill>
          <a:schemeClr val="accent3"/>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gray">
          <a:xfrm>
            <a:off x="616747" y="3429000"/>
            <a:ext cx="13673931" cy="1566532"/>
          </a:xfrm>
        </p:spPr>
        <p:txBody>
          <a:bodyPr lIns="0" tIns="0" rIns="0" bIns="0">
            <a:noAutofit/>
          </a:bodyPr>
          <a:lstStyle>
            <a:lvl1pPr marL="0" indent="0">
              <a:lnSpc>
                <a:spcPct val="95000"/>
              </a:lnSpc>
              <a:spcAft>
                <a:spcPts val="0"/>
              </a:spcAft>
              <a:buNone/>
              <a:defRPr sz="3600">
                <a:solidFill>
                  <a:schemeClr val="bg1"/>
                </a:solidFill>
              </a:defRPr>
            </a:lvl1pPr>
            <a:lvl2pPr marL="457186" indent="0">
              <a:buNone/>
              <a:defRPr sz="2000">
                <a:solidFill>
                  <a:schemeClr val="tx1">
                    <a:tint val="75000"/>
                  </a:schemeClr>
                </a:solidFill>
              </a:defRPr>
            </a:lvl2pPr>
            <a:lvl3pPr marL="914372" indent="0">
              <a:buNone/>
              <a:defRPr sz="1800">
                <a:solidFill>
                  <a:schemeClr val="tx1">
                    <a:tint val="75000"/>
                  </a:schemeClr>
                </a:solidFill>
              </a:defRPr>
            </a:lvl3pPr>
            <a:lvl4pPr marL="1371557" indent="0">
              <a:buNone/>
              <a:defRPr sz="1600">
                <a:solidFill>
                  <a:schemeClr val="tx1">
                    <a:tint val="75000"/>
                  </a:schemeClr>
                </a:solidFill>
              </a:defRPr>
            </a:lvl4pPr>
            <a:lvl5pPr marL="1828743" indent="0">
              <a:buNone/>
              <a:defRPr sz="1600">
                <a:solidFill>
                  <a:schemeClr val="tx1">
                    <a:tint val="75000"/>
                  </a:schemeClr>
                </a:solidFill>
              </a:defRPr>
            </a:lvl5pPr>
            <a:lvl6pPr marL="2285929" indent="0">
              <a:buNone/>
              <a:defRPr sz="1600">
                <a:solidFill>
                  <a:schemeClr val="tx1">
                    <a:tint val="75000"/>
                  </a:schemeClr>
                </a:solidFill>
              </a:defRPr>
            </a:lvl6pPr>
            <a:lvl7pPr marL="2743115" indent="0">
              <a:buNone/>
              <a:defRPr sz="1600">
                <a:solidFill>
                  <a:schemeClr val="tx1">
                    <a:tint val="75000"/>
                  </a:schemeClr>
                </a:solidFill>
              </a:defRPr>
            </a:lvl7pPr>
            <a:lvl8pPr marL="3200300" indent="0">
              <a:buNone/>
              <a:defRPr sz="1600">
                <a:solidFill>
                  <a:schemeClr val="tx1">
                    <a:tint val="75000"/>
                  </a:schemeClr>
                </a:solidFill>
              </a:defRPr>
            </a:lvl8pPr>
            <a:lvl9pPr marL="3657486" indent="0">
              <a:buNone/>
              <a:defRPr sz="1600">
                <a:solidFill>
                  <a:schemeClr val="tx1">
                    <a:tint val="75000"/>
                  </a:schemeClr>
                </a:solidFill>
              </a:defRPr>
            </a:lvl9pPr>
          </a:lstStyle>
          <a:p>
            <a:pPr lvl="0"/>
            <a:r>
              <a:rPr lang="en-US" noProof="0"/>
              <a:t>Click to edit Master text styles</a:t>
            </a:r>
          </a:p>
        </p:txBody>
      </p:sp>
      <p:sp>
        <p:nvSpPr>
          <p:cNvPr id="7" name="Copyright">
            <a:extLst>
              <a:ext uri="{FF2B5EF4-FFF2-40B4-BE49-F238E27FC236}">
                <a16:creationId xmlns:a16="http://schemas.microsoft.com/office/drawing/2014/main" id="{2AD12011-8F73-49BB-8C12-BDC820477529}"/>
              </a:ext>
            </a:extLst>
          </p:cNvPr>
          <p:cNvSpPr txBox="1"/>
          <p:nvPr userDrawn="1"/>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 202</a:t>
            </a:r>
            <a:r>
              <a:rPr lang="cs-CZ" sz="800" noProof="0" dirty="0">
                <a:solidFill>
                  <a:schemeClr val="bg1"/>
                </a:solidFill>
                <a:latin typeface="Calibri" panose="020F0502020204030204" pitchFamily="34" charset="0"/>
                <a:cs typeface="Calibri" panose="020F0502020204030204" pitchFamily="34" charset="0"/>
              </a:rPr>
              <a:t>2</a:t>
            </a:r>
            <a:r>
              <a:rPr lang="en-US" sz="800" noProof="0" dirty="0">
                <a:solidFill>
                  <a:schemeClr val="bg1"/>
                </a:solidFill>
                <a:latin typeface="Calibri" panose="020F0502020204030204" pitchFamily="34" charset="0"/>
                <a:cs typeface="Calibri" panose="020F0502020204030204" pitchFamily="34" charset="0"/>
              </a:rPr>
              <a:t>. For information, contact Deloitte Czech Republic. </a:t>
            </a:r>
          </a:p>
        </p:txBody>
      </p:sp>
      <p:sp>
        <p:nvSpPr>
          <p:cNvPr id="8" name="CaseCode">
            <a:extLst>
              <a:ext uri="{FF2B5EF4-FFF2-40B4-BE49-F238E27FC236}">
                <a16:creationId xmlns:a16="http://schemas.microsoft.com/office/drawing/2014/main" id="{BFFD92C3-7ED3-4D3C-8518-BD2C1CF3A89D}"/>
              </a:ext>
            </a:extLst>
          </p:cNvPr>
          <p:cNvSpPr txBox="1"/>
          <p:nvPr userDrawn="1"/>
        </p:nvSpPr>
        <p:spPr>
          <a:xfrm>
            <a:off x="8314929" y="6477003"/>
            <a:ext cx="6426735" cy="246221"/>
          </a:xfrm>
          <a:prstGeom prst="rect">
            <a:avLst/>
          </a:prstGeom>
          <a:noFill/>
        </p:spPr>
        <p:txBody>
          <a:bodyPr wrap="square" lIns="0" tIns="0" rIns="0" bIns="0" rtlCol="0">
            <a:spAutoFit/>
          </a:bodyPr>
          <a:lstStyle/>
          <a:p>
            <a:pPr marL="0" indent="0" algn="r">
              <a:spcBef>
                <a:spcPts val="0"/>
              </a:spcBef>
              <a:buSzPct val="100000"/>
              <a:buFont typeface="Arial"/>
              <a:buNone/>
            </a:pPr>
            <a:r>
              <a:rPr lang="en-US" sz="800" noProof="0" dirty="0">
                <a:solidFill>
                  <a:schemeClr val="bg1"/>
                </a:solidFill>
                <a:latin typeface="Calibri" panose="020F0502020204030204" pitchFamily="34" charset="0"/>
                <a:cs typeface="Calibri" panose="020F0502020204030204" pitchFamily="34" charset="0"/>
              </a:rPr>
              <a:t>Presentation title</a:t>
            </a:r>
            <a:br>
              <a:rPr lang="en-US" sz="800" noProof="0" dirty="0">
                <a:solidFill>
                  <a:schemeClr val="bg1"/>
                </a:solidFill>
                <a:latin typeface="Calibri" panose="020F0502020204030204" pitchFamily="34" charset="0"/>
                <a:cs typeface="Calibri" panose="020F0502020204030204" pitchFamily="34" charset="0"/>
              </a:rPr>
            </a:br>
            <a:r>
              <a:rPr lang="en-US" sz="8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13" name="Title 1"/>
          <p:cNvSpPr>
            <a:spLocks noGrp="1"/>
          </p:cNvSpPr>
          <p:nvPr>
            <p:ph type="title"/>
          </p:nvPr>
        </p:nvSpPr>
        <p:spPr bwMode="gray">
          <a:xfrm>
            <a:off x="616747" y="1700218"/>
            <a:ext cx="13673931"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0" name="Rectangle 9">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bg1"/>
                </a:solidFill>
                <a:latin typeface="Calibri" panose="020F0502020204030204" pitchFamily="34" charset="0"/>
                <a:cs typeface="Calibri" panose="020F0502020204030204" pitchFamily="34" charset="0"/>
              </a:rPr>
              <a:pPr/>
              <a:t>‹#›</a:t>
            </a:fld>
            <a:endParaRPr lang="en-US" sz="800" dirty="0">
              <a:solidFill>
                <a:schemeClr val="bg1"/>
              </a:solidFill>
            </a:endParaRPr>
          </a:p>
        </p:txBody>
      </p:sp>
    </p:spTree>
    <p:extLst>
      <p:ext uri="{BB962C8B-B14F-4D97-AF65-F5344CB8AC3E}">
        <p14:creationId xmlns:p14="http://schemas.microsoft.com/office/powerpoint/2010/main" val="164150788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2.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0.xml"/><Relationship Id="rId18" Type="http://schemas.openxmlformats.org/officeDocument/2006/relationships/slideLayout" Target="../slideLayouts/slideLayout55.xml"/><Relationship Id="rId26" Type="http://schemas.openxmlformats.org/officeDocument/2006/relationships/slideLayout" Target="../slideLayouts/slideLayout63.xml"/><Relationship Id="rId39" Type="http://schemas.openxmlformats.org/officeDocument/2006/relationships/theme" Target="../theme/theme2.xml"/><Relationship Id="rId21" Type="http://schemas.openxmlformats.org/officeDocument/2006/relationships/slideLayout" Target="../slideLayouts/slideLayout58.xml"/><Relationship Id="rId34" Type="http://schemas.openxmlformats.org/officeDocument/2006/relationships/slideLayout" Target="../slideLayouts/slideLayout71.xml"/><Relationship Id="rId42" Type="http://schemas.openxmlformats.org/officeDocument/2006/relationships/image" Target="../media/image1.emf"/><Relationship Id="rId7" Type="http://schemas.openxmlformats.org/officeDocument/2006/relationships/slideLayout" Target="../slideLayouts/slideLayout44.xml"/><Relationship Id="rId2" Type="http://schemas.openxmlformats.org/officeDocument/2006/relationships/slideLayout" Target="../slideLayouts/slideLayout39.xml"/><Relationship Id="rId16" Type="http://schemas.openxmlformats.org/officeDocument/2006/relationships/slideLayout" Target="../slideLayouts/slideLayout53.xml"/><Relationship Id="rId20" Type="http://schemas.openxmlformats.org/officeDocument/2006/relationships/slideLayout" Target="../slideLayouts/slideLayout57.xml"/><Relationship Id="rId29" Type="http://schemas.openxmlformats.org/officeDocument/2006/relationships/slideLayout" Target="../slideLayouts/slideLayout66.xml"/><Relationship Id="rId41" Type="http://schemas.openxmlformats.org/officeDocument/2006/relationships/oleObject" Target="../embeddings/oleObject1.bin"/><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24" Type="http://schemas.openxmlformats.org/officeDocument/2006/relationships/slideLayout" Target="../slideLayouts/slideLayout61.xml"/><Relationship Id="rId32" Type="http://schemas.openxmlformats.org/officeDocument/2006/relationships/slideLayout" Target="../slideLayouts/slideLayout69.xml"/><Relationship Id="rId37" Type="http://schemas.openxmlformats.org/officeDocument/2006/relationships/slideLayout" Target="../slideLayouts/slideLayout74.xml"/><Relationship Id="rId40" Type="http://schemas.openxmlformats.org/officeDocument/2006/relationships/tags" Target="../tags/tag3.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23" Type="http://schemas.openxmlformats.org/officeDocument/2006/relationships/slideLayout" Target="../slideLayouts/slideLayout60.xml"/><Relationship Id="rId28" Type="http://schemas.openxmlformats.org/officeDocument/2006/relationships/slideLayout" Target="../slideLayouts/slideLayout65.xml"/><Relationship Id="rId36" Type="http://schemas.openxmlformats.org/officeDocument/2006/relationships/slideLayout" Target="../slideLayouts/slideLayout73.xml"/><Relationship Id="rId10" Type="http://schemas.openxmlformats.org/officeDocument/2006/relationships/slideLayout" Target="../slideLayouts/slideLayout47.xml"/><Relationship Id="rId19" Type="http://schemas.openxmlformats.org/officeDocument/2006/relationships/slideLayout" Target="../slideLayouts/slideLayout56.xml"/><Relationship Id="rId31" Type="http://schemas.openxmlformats.org/officeDocument/2006/relationships/slideLayout" Target="../slideLayouts/slideLayout68.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 Id="rId22" Type="http://schemas.openxmlformats.org/officeDocument/2006/relationships/slideLayout" Target="../slideLayouts/slideLayout59.xml"/><Relationship Id="rId27" Type="http://schemas.openxmlformats.org/officeDocument/2006/relationships/slideLayout" Target="../slideLayouts/slideLayout64.xml"/><Relationship Id="rId30" Type="http://schemas.openxmlformats.org/officeDocument/2006/relationships/slideLayout" Target="../slideLayouts/slideLayout67.xml"/><Relationship Id="rId35" Type="http://schemas.openxmlformats.org/officeDocument/2006/relationships/slideLayout" Target="../slideLayouts/slideLayout72.xml"/><Relationship Id="rId8" Type="http://schemas.openxmlformats.org/officeDocument/2006/relationships/slideLayout" Target="../slideLayouts/slideLayout45.xml"/><Relationship Id="rId3" Type="http://schemas.openxmlformats.org/officeDocument/2006/relationships/slideLayout" Target="../slideLayouts/slideLayout40.xml"/><Relationship Id="rId12" Type="http://schemas.openxmlformats.org/officeDocument/2006/relationships/slideLayout" Target="../slideLayouts/slideLayout49.xml"/><Relationship Id="rId17" Type="http://schemas.openxmlformats.org/officeDocument/2006/relationships/slideLayout" Target="../slideLayouts/slideLayout54.xml"/><Relationship Id="rId25" Type="http://schemas.openxmlformats.org/officeDocument/2006/relationships/slideLayout" Target="../slideLayouts/slideLayout62.xml"/><Relationship Id="rId33" Type="http://schemas.openxmlformats.org/officeDocument/2006/relationships/slideLayout" Target="../slideLayouts/slideLayout70.xml"/><Relationship Id="rId38"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9"/>
            </p:custDataLst>
          </p:nvPr>
        </p:nvGraphicFramePr>
        <p:xfrm>
          <a:off x="2780" y="1592"/>
          <a:ext cx="2777" cy="1587"/>
        </p:xfrm>
        <a:graphic>
          <a:graphicData uri="http://schemas.openxmlformats.org/presentationml/2006/ole">
            <mc:AlternateContent xmlns:mc="http://schemas.openxmlformats.org/markup-compatibility/2006">
              <mc:Choice xmlns:v="urn:schemas-microsoft-com:vml" Requires="v">
                <p:oleObj name="think-cell Slide" r:id="rId40" imgW="270" imgH="270" progId="TCLayout.ActiveDocument.1">
                  <p:embed/>
                </p:oleObj>
              </mc:Choice>
              <mc:Fallback>
                <p:oleObj name="think-cell Slide" r:id="rId40" imgW="270" imgH="270" progId="TCLayout.ActiveDocument.1">
                  <p:embed/>
                  <p:pic>
                    <p:nvPicPr>
                      <p:cNvPr id="4" name="Object 3" hidden="1"/>
                      <p:cNvPicPr/>
                      <p:nvPr/>
                    </p:nvPicPr>
                    <p:blipFill>
                      <a:blip r:embed="rId41"/>
                      <a:stretch>
                        <a:fillRect/>
                      </a:stretch>
                    </p:blipFill>
                    <p:spPr>
                      <a:xfrm>
                        <a:off x="2780" y="1592"/>
                        <a:ext cx="277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658418" y="317501"/>
            <a:ext cx="14685169" cy="309820"/>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5" name="CaseCode"/>
          <p:cNvSpPr txBox="1"/>
          <p:nvPr/>
        </p:nvSpPr>
        <p:spPr>
          <a:xfrm>
            <a:off x="8314929" y="6477003"/>
            <a:ext cx="6426735" cy="123111"/>
          </a:xfrm>
          <a:prstGeom prst="rect">
            <a:avLst/>
          </a:prstGeom>
          <a:noFill/>
        </p:spPr>
        <p:txBody>
          <a:bodyPr wrap="square" lIns="0" tIns="0" rIns="0" bIns="0" rtlCol="0">
            <a:spAutoFit/>
          </a:bodyPr>
          <a:lstStyle/>
          <a:p>
            <a:pPr marL="0" indent="0" algn="r">
              <a:spcBef>
                <a:spcPts val="0"/>
              </a:spcBef>
              <a:buSzPct val="100000"/>
              <a:buFont typeface="Arial"/>
              <a:buNone/>
            </a:pPr>
            <a:r>
              <a:rPr lang="cs-CZ" sz="800" noProof="0" dirty="0">
                <a:solidFill>
                  <a:schemeClr val="tx1"/>
                </a:solidFill>
                <a:latin typeface="Calibri" panose="020F0502020204030204" pitchFamily="34" charset="0"/>
                <a:cs typeface="Calibri" panose="020F0502020204030204" pitchFamily="34" charset="0"/>
              </a:rPr>
              <a:t>Současné ekonomické problémy</a:t>
            </a:r>
            <a:endParaRPr lang="en-US" sz="800" noProof="0" dirty="0">
              <a:solidFill>
                <a:schemeClr val="tx1"/>
              </a:solidFill>
              <a:latin typeface="Calibri" panose="020F0502020204030204" pitchFamily="34" charset="0"/>
              <a:cs typeface="Calibri" panose="020F0502020204030204" pitchFamily="34" charset="0"/>
            </a:endParaRPr>
          </a:p>
        </p:txBody>
      </p:sp>
      <p:sp>
        <p:nvSpPr>
          <p:cNvPr id="18" name="Copyright"/>
          <p:cNvSpPr txBox="1"/>
          <p:nvPr/>
        </p:nvSpPr>
        <p:spPr>
          <a:xfrm>
            <a:off x="658414" y="6477004"/>
            <a:ext cx="7028658" cy="123111"/>
          </a:xfrm>
          <a:prstGeom prst="rect">
            <a:avLst/>
          </a:prstGeom>
          <a:noFill/>
        </p:spPr>
        <p:txBody>
          <a:bodyPr wrap="square" lIns="0" tIns="0" rIns="0" bIns="0" rtlCol="0">
            <a:spAutoFit/>
          </a:bodyPr>
          <a:lstStyle/>
          <a:p>
            <a:pPr marL="0" indent="0">
              <a:spcBef>
                <a:spcPts val="600"/>
              </a:spcBef>
              <a:buSzPct val="100000"/>
              <a:buFont typeface="Arial"/>
              <a:buNone/>
            </a:pPr>
            <a:r>
              <a:rPr lang="en-US" sz="800" noProof="0" dirty="0">
                <a:solidFill>
                  <a:schemeClr val="tx1"/>
                </a:solidFill>
                <a:latin typeface="Calibri" panose="020F0502020204030204" pitchFamily="34" charset="0"/>
                <a:cs typeface="Calibri" panose="020F0502020204030204" pitchFamily="34" charset="0"/>
              </a:rPr>
              <a:t>© 202</a:t>
            </a:r>
            <a:r>
              <a:rPr lang="cs-CZ" sz="800" noProof="0" dirty="0">
                <a:solidFill>
                  <a:schemeClr val="tx1"/>
                </a:solidFill>
                <a:latin typeface="Calibri" panose="020F0502020204030204" pitchFamily="34" charset="0"/>
                <a:cs typeface="Calibri" panose="020F0502020204030204" pitchFamily="34" charset="0"/>
              </a:rPr>
              <a:t>2</a:t>
            </a:r>
            <a:r>
              <a:rPr lang="en-US" sz="800" noProof="0" dirty="0">
                <a:solidFill>
                  <a:schemeClr val="tx1"/>
                </a:solidFill>
                <a:latin typeface="Calibri" panose="020F0502020204030204" pitchFamily="34" charset="0"/>
                <a:cs typeface="Calibri" panose="020F0502020204030204" pitchFamily="34" charset="0"/>
              </a:rPr>
              <a:t>. For information, contact Deloitte Czech Republic. </a:t>
            </a:r>
          </a:p>
        </p:txBody>
      </p:sp>
      <p:sp>
        <p:nvSpPr>
          <p:cNvPr id="19" name="Text Placeholder 18"/>
          <p:cNvSpPr>
            <a:spLocks noGrp="1"/>
          </p:cNvSpPr>
          <p:nvPr>
            <p:ph type="body" idx="1"/>
          </p:nvPr>
        </p:nvSpPr>
        <p:spPr>
          <a:xfrm>
            <a:off x="658417" y="1665289"/>
            <a:ext cx="14685169" cy="4716462"/>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Rectangle 2">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en-US" sz="800" noProof="0" smtClean="0">
                <a:solidFill>
                  <a:schemeClr val="tx1"/>
                </a:solidFill>
                <a:latin typeface="Calibri" panose="020F0502020204030204" pitchFamily="34" charset="0"/>
                <a:cs typeface="Calibri" panose="020F0502020204030204" pitchFamily="34" charset="0"/>
              </a:rPr>
              <a:pPr/>
              <a:t>‹#›</a:t>
            </a:fld>
            <a:endParaRPr lang="en-US" sz="800" dirty="0"/>
          </a:p>
        </p:txBody>
      </p:sp>
    </p:spTree>
    <p:extLst>
      <p:ext uri="{BB962C8B-B14F-4D97-AF65-F5344CB8AC3E}">
        <p14:creationId xmlns:p14="http://schemas.microsoft.com/office/powerpoint/2010/main" val="539286255"/>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3"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 id="2147483976" r:id="rId15"/>
    <p:sldLayoutId id="2147483998" r:id="rId16"/>
    <p:sldLayoutId id="2147483977" r:id="rId17"/>
    <p:sldLayoutId id="2147483978" r:id="rId18"/>
    <p:sldLayoutId id="2147483979" r:id="rId19"/>
    <p:sldLayoutId id="2147483980" r:id="rId20"/>
    <p:sldLayoutId id="2147483981" r:id="rId21"/>
    <p:sldLayoutId id="2147483982" r:id="rId22"/>
    <p:sldLayoutId id="2147483983" r:id="rId23"/>
    <p:sldLayoutId id="2147483984" r:id="rId24"/>
    <p:sldLayoutId id="2147483985" r:id="rId25"/>
    <p:sldLayoutId id="2147483986" r:id="rId26"/>
    <p:sldLayoutId id="2147483987" r:id="rId27"/>
    <p:sldLayoutId id="2147483988" r:id="rId28"/>
    <p:sldLayoutId id="2147483989" r:id="rId29"/>
    <p:sldLayoutId id="2147483990" r:id="rId30"/>
    <p:sldLayoutId id="2147483991" r:id="rId31"/>
    <p:sldLayoutId id="2147483992" r:id="rId32"/>
    <p:sldLayoutId id="2147483993" r:id="rId33"/>
    <p:sldLayoutId id="2147483994" r:id="rId34"/>
    <p:sldLayoutId id="2147483995" r:id="rId35"/>
    <p:sldLayoutId id="2147483996" r:id="rId36"/>
    <p:sldLayoutId id="2147483997" r:id="rId37"/>
  </p:sldLayoutIdLst>
  <p:hf hdr="0" dt="0"/>
  <p:txStyles>
    <p:titleStyle>
      <a:lvl1pPr algn="l" defTabSz="914394" rtl="0" eaLnBrk="1" latinLnBrk="0" hangingPunct="1">
        <a:spcBef>
          <a:spcPct val="0"/>
        </a:spcBef>
        <a:buNone/>
        <a:defRPr sz="2100" kern="1200">
          <a:solidFill>
            <a:schemeClr val="tx1"/>
          </a:solidFill>
          <a:latin typeface="+mn-lt"/>
          <a:ea typeface="+mj-ea"/>
          <a:cs typeface="Calibri Light" panose="020F0302020204030204" pitchFamily="34" charset="0"/>
        </a:defRPr>
      </a:lvl1pPr>
    </p:titleStyle>
    <p:bodyStyle>
      <a:lvl1pPr marL="0" indent="0" algn="l" defTabSz="914394" rtl="0" eaLnBrk="1" latinLnBrk="0" hangingPunct="1">
        <a:spcBef>
          <a:spcPts val="0"/>
        </a:spcBef>
        <a:spcAft>
          <a:spcPts val="1000"/>
        </a:spcAft>
        <a:buSzPct val="100000"/>
        <a:buFontTx/>
        <a:buNone/>
        <a:defRPr sz="1300" b="0" kern="1200">
          <a:solidFill>
            <a:schemeClr val="tx1"/>
          </a:solidFill>
          <a:latin typeface="+mn-lt"/>
          <a:ea typeface="+mn-ea"/>
          <a:cs typeface="Calibri Light" panose="020F0302020204030204" pitchFamily="34" charset="0"/>
        </a:defRPr>
      </a:lvl1pPr>
      <a:lvl2pPr marL="139699"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b="0" kern="1200" dirty="0" smtClean="0">
          <a:solidFill>
            <a:schemeClr val="tx1"/>
          </a:solidFill>
          <a:latin typeface="+mj-lt"/>
          <a:ea typeface="+mn-ea"/>
          <a:cs typeface="Calibri Light" panose="020F0302020204030204" pitchFamily="34" charset="0"/>
        </a:defRPr>
      </a:lvl2pPr>
      <a:lvl3pPr marL="304798"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kern="1200" dirty="0" smtClean="0">
          <a:solidFill>
            <a:schemeClr val="tx1"/>
          </a:solidFill>
          <a:latin typeface="+mn-lt"/>
          <a:ea typeface="+mn-ea"/>
          <a:cs typeface="Calibri Light" panose="020F0302020204030204" pitchFamily="34" charset="0"/>
        </a:defRPr>
      </a:lvl3pPr>
      <a:lvl4pPr marL="469897"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kern="1200" baseline="0" dirty="0" smtClean="0">
          <a:solidFill>
            <a:schemeClr val="tx1"/>
          </a:solidFill>
          <a:latin typeface="+mn-lt"/>
          <a:ea typeface="+mn-ea"/>
          <a:cs typeface="Calibri Light" panose="020F0302020204030204" pitchFamily="34" charset="0"/>
        </a:defRPr>
      </a:lvl4pPr>
      <a:lvl5pPr marL="634996" indent="-139699" algn="l" defTabSz="798508" rtl="0" eaLnBrk="1" latinLnBrk="0" hangingPunct="1">
        <a:spcBef>
          <a:spcPts val="0"/>
        </a:spcBef>
        <a:spcAft>
          <a:spcPts val="1000"/>
        </a:spcAft>
        <a:buClr>
          <a:schemeClr val="tx1"/>
        </a:buClr>
        <a:buSzPct val="100000"/>
        <a:buFont typeface="Arial" panose="020B0604020202020204" pitchFamily="34" charset="0"/>
        <a:buChar char="−"/>
        <a:tabLst/>
        <a:defRPr lang="en-US" sz="1300" kern="1200" baseline="0" dirty="0" smtClean="0">
          <a:solidFill>
            <a:schemeClr val="tx1"/>
          </a:solidFill>
          <a:latin typeface="+mn-lt"/>
          <a:ea typeface="+mn-ea"/>
          <a:cs typeface="Calibri Light" panose="020F0302020204030204" pitchFamily="34" charset="0"/>
        </a:defRPr>
      </a:lvl5pPr>
      <a:lvl6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97" indent="-176399" algn="l" defTabSz="914394"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394" rtl="0" eaLnBrk="1" latinLnBrk="0" hangingPunct="1">
        <a:defRPr sz="1800" kern="1200">
          <a:solidFill>
            <a:schemeClr val="tx1"/>
          </a:solidFill>
          <a:latin typeface="+mn-lt"/>
          <a:ea typeface="+mn-ea"/>
          <a:cs typeface="+mn-cs"/>
        </a:defRPr>
      </a:lvl1pPr>
      <a:lvl2pPr marL="457197" algn="l" defTabSz="914394" rtl="0" eaLnBrk="1" latinLnBrk="0" hangingPunct="1">
        <a:defRPr sz="1800" kern="1200">
          <a:solidFill>
            <a:schemeClr val="tx1"/>
          </a:solidFill>
          <a:latin typeface="+mn-lt"/>
          <a:ea typeface="+mn-ea"/>
          <a:cs typeface="+mn-cs"/>
        </a:defRPr>
      </a:lvl2pPr>
      <a:lvl3pPr marL="914394" algn="l" defTabSz="914394" rtl="0" eaLnBrk="1" latinLnBrk="0" hangingPunct="1">
        <a:defRPr sz="1800" kern="1200">
          <a:solidFill>
            <a:schemeClr val="tx1"/>
          </a:solidFill>
          <a:latin typeface="+mn-lt"/>
          <a:ea typeface="+mn-ea"/>
          <a:cs typeface="+mn-cs"/>
        </a:defRPr>
      </a:lvl3pPr>
      <a:lvl4pPr marL="1371591" algn="l" defTabSz="914394" rtl="0" eaLnBrk="1" latinLnBrk="0" hangingPunct="1">
        <a:defRPr sz="1800" kern="1200">
          <a:solidFill>
            <a:schemeClr val="tx1"/>
          </a:solidFill>
          <a:latin typeface="+mn-lt"/>
          <a:ea typeface="+mn-ea"/>
          <a:cs typeface="+mn-cs"/>
        </a:defRPr>
      </a:lvl4pPr>
      <a:lvl5pPr marL="1828789" algn="l" defTabSz="914394" rtl="0" eaLnBrk="1" latinLnBrk="0" hangingPunct="1">
        <a:defRPr sz="1800" kern="1200">
          <a:solidFill>
            <a:schemeClr val="tx1"/>
          </a:solidFill>
          <a:latin typeface="+mn-lt"/>
          <a:ea typeface="+mn-ea"/>
          <a:cs typeface="+mn-cs"/>
        </a:defRPr>
      </a:lvl5pPr>
      <a:lvl6pPr marL="2285986" algn="l" defTabSz="914394" rtl="0" eaLnBrk="1" latinLnBrk="0" hangingPunct="1">
        <a:defRPr sz="1800" kern="1200">
          <a:solidFill>
            <a:schemeClr val="tx1"/>
          </a:solidFill>
          <a:latin typeface="+mn-lt"/>
          <a:ea typeface="+mn-ea"/>
          <a:cs typeface="+mn-cs"/>
        </a:defRPr>
      </a:lvl6pPr>
      <a:lvl7pPr marL="2743183" algn="l" defTabSz="914394" rtl="0" eaLnBrk="1" latinLnBrk="0" hangingPunct="1">
        <a:defRPr sz="1800" kern="1200">
          <a:solidFill>
            <a:schemeClr val="tx1"/>
          </a:solidFill>
          <a:latin typeface="+mn-lt"/>
          <a:ea typeface="+mn-ea"/>
          <a:cs typeface="+mn-cs"/>
        </a:defRPr>
      </a:lvl7pPr>
      <a:lvl8pPr marL="3200380" algn="l" defTabSz="914394" rtl="0" eaLnBrk="1" latinLnBrk="0" hangingPunct="1">
        <a:defRPr sz="1800" kern="1200">
          <a:solidFill>
            <a:schemeClr val="tx1"/>
          </a:solidFill>
          <a:latin typeface="+mn-lt"/>
          <a:ea typeface="+mn-ea"/>
          <a:cs typeface="+mn-cs"/>
        </a:defRPr>
      </a:lvl8pPr>
      <a:lvl9pPr marL="3657577" algn="l" defTabSz="91439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040" userDrawn="1">
          <p15:clr>
            <a:srgbClr val="F26B43"/>
          </p15:clr>
        </p15:guide>
        <p15:guide id="2" pos="410" userDrawn="1">
          <p15:clr>
            <a:srgbClr val="F26B43"/>
          </p15:clr>
        </p15:guide>
        <p15:guide id="3" pos="1827" userDrawn="1">
          <p15:clr>
            <a:srgbClr val="F26B43"/>
          </p15:clr>
        </p15:guide>
        <p15:guide id="4" pos="1985" userDrawn="1">
          <p15:clr>
            <a:srgbClr val="F26B43"/>
          </p15:clr>
        </p15:guide>
        <p15:guide id="5" pos="3402" userDrawn="1">
          <p15:clr>
            <a:srgbClr val="F26B43"/>
          </p15:clr>
        </p15:guide>
        <p15:guide id="6" pos="3560" userDrawn="1">
          <p15:clr>
            <a:srgbClr val="F26B43"/>
          </p15:clr>
        </p15:guide>
        <p15:guide id="7" pos="4946" userDrawn="1">
          <p15:clr>
            <a:srgbClr val="F26B43"/>
          </p15:clr>
        </p15:guide>
        <p15:guide id="8" pos="9671" userDrawn="1">
          <p15:clr>
            <a:srgbClr val="F26B43"/>
          </p15:clr>
        </p15:guide>
        <p15:guide id="9" pos="8253" userDrawn="1">
          <p15:clr>
            <a:srgbClr val="F26B43"/>
          </p15:clr>
        </p15:guide>
        <p15:guide id="10" pos="8096" userDrawn="1">
          <p15:clr>
            <a:srgbClr val="F26B43"/>
          </p15:clr>
        </p15:guide>
        <p15:guide id="11" pos="6678" userDrawn="1">
          <p15:clr>
            <a:srgbClr val="F26B43"/>
          </p15:clr>
        </p15:guide>
        <p15:guide id="12" pos="6521" userDrawn="1">
          <p15:clr>
            <a:srgbClr val="F26B43"/>
          </p15:clr>
        </p15:guide>
        <p15:guide id="13" pos="5135" userDrawn="1">
          <p15:clr>
            <a:srgbClr val="F26B43"/>
          </p15:clr>
        </p15:guide>
        <p15:guide id="14" orient="horz" pos="4104" userDrawn="1">
          <p15:clr>
            <a:srgbClr val="F26B43"/>
          </p15:clr>
        </p15:guide>
        <p15:guide id="15" orient="horz" pos="4032" userDrawn="1">
          <p15:clr>
            <a:srgbClr val="F26B43"/>
          </p15:clr>
        </p15:guide>
        <p15:guide id="16" orient="horz" pos="2232" userDrawn="1">
          <p15:clr>
            <a:srgbClr val="F26B43"/>
          </p15:clr>
        </p15:guide>
        <p15:guide id="17" orient="horz" pos="1056" userDrawn="1">
          <p15:clr>
            <a:srgbClr val="F26B43"/>
          </p15:clr>
        </p15:guide>
        <p15:guide id="18" orient="horz" pos="19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0"/>
            </p:custDataLst>
            <p:extLst>
              <p:ext uri="{D42A27DB-BD31-4B8C-83A1-F6EECF244321}">
                <p14:modId xmlns:p14="http://schemas.microsoft.com/office/powerpoint/2010/main" val="3087151445"/>
              </p:ext>
            </p:extLst>
          </p:nvPr>
        </p:nvGraphicFramePr>
        <p:xfrm>
          <a:off x="2780" y="1592"/>
          <a:ext cx="2777" cy="1587"/>
        </p:xfrm>
        <a:graphic>
          <a:graphicData uri="http://schemas.openxmlformats.org/presentationml/2006/ole">
            <mc:AlternateContent xmlns:mc="http://schemas.openxmlformats.org/markup-compatibility/2006">
              <mc:Choice xmlns:v="urn:schemas-microsoft-com:vml" Requires="v">
                <p:oleObj name="think-cell Slide" r:id="rId41" imgW="270" imgH="270" progId="TCLayout.ActiveDocument.1">
                  <p:embed/>
                </p:oleObj>
              </mc:Choice>
              <mc:Fallback>
                <p:oleObj name="think-cell Slide" r:id="rId41" imgW="270" imgH="270" progId="TCLayout.ActiveDocument.1">
                  <p:embed/>
                  <p:pic>
                    <p:nvPicPr>
                      <p:cNvPr id="4" name="Object 3" hidden="1"/>
                      <p:cNvPicPr/>
                      <p:nvPr/>
                    </p:nvPicPr>
                    <p:blipFill>
                      <a:blip r:embed="rId42"/>
                      <a:stretch>
                        <a:fillRect/>
                      </a:stretch>
                    </p:blipFill>
                    <p:spPr>
                      <a:xfrm>
                        <a:off x="2780" y="1592"/>
                        <a:ext cx="277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658418" y="317501"/>
            <a:ext cx="14685169" cy="309820"/>
          </a:xfrm>
          <a:prstGeom prst="rect">
            <a:avLst/>
          </a:prstGeom>
        </p:spPr>
        <p:txBody>
          <a:bodyPr vert="horz" lIns="0" tIns="0" rIns="0" bIns="0" rtlCol="0" anchor="t" anchorCtr="0">
            <a:noAutofit/>
          </a:bodyPr>
          <a:lstStyle/>
          <a:p>
            <a:r>
              <a:rPr lang="cs-CZ" noProof="0" dirty="0" err="1"/>
              <a:t>Click</a:t>
            </a:r>
            <a:r>
              <a:rPr lang="cs-CZ" noProof="0" dirty="0"/>
              <a:t> to </a:t>
            </a:r>
            <a:r>
              <a:rPr lang="cs-CZ" noProof="0" dirty="0" err="1"/>
              <a:t>edit</a:t>
            </a:r>
            <a:r>
              <a:rPr lang="cs-CZ" noProof="0" dirty="0"/>
              <a:t> Master </a:t>
            </a:r>
            <a:r>
              <a:rPr lang="cs-CZ" noProof="0" dirty="0" err="1"/>
              <a:t>title</a:t>
            </a:r>
            <a:r>
              <a:rPr lang="cs-CZ" noProof="0" dirty="0"/>
              <a:t> style</a:t>
            </a:r>
          </a:p>
        </p:txBody>
      </p:sp>
      <p:sp>
        <p:nvSpPr>
          <p:cNvPr id="15" name="CaseCode"/>
          <p:cNvSpPr txBox="1"/>
          <p:nvPr/>
        </p:nvSpPr>
        <p:spPr>
          <a:xfrm>
            <a:off x="8314929" y="6477003"/>
            <a:ext cx="6426735" cy="123111"/>
          </a:xfrm>
          <a:prstGeom prst="rect">
            <a:avLst/>
          </a:prstGeom>
          <a:noFill/>
        </p:spPr>
        <p:txBody>
          <a:bodyPr wrap="square" lIns="0" tIns="0" rIns="0" bIns="0" rtlCol="0">
            <a:spAutoFit/>
          </a:bodyPr>
          <a:lstStyle/>
          <a:p>
            <a:pPr marL="0" indent="0" algn="r">
              <a:spcBef>
                <a:spcPts val="0"/>
              </a:spcBef>
              <a:buSzPct val="100000"/>
              <a:buFont typeface="Arial"/>
              <a:buNone/>
            </a:pPr>
            <a:r>
              <a:rPr lang="cs-CZ" sz="800" noProof="0" dirty="0">
                <a:solidFill>
                  <a:schemeClr val="tx1"/>
                </a:solidFill>
                <a:latin typeface="Calibri" panose="020F0502020204030204" pitchFamily="34" charset="0"/>
                <a:cs typeface="Calibri" panose="020F0502020204030204" pitchFamily="34" charset="0"/>
              </a:rPr>
              <a:t>Současné ekonomické problémy</a:t>
            </a:r>
            <a:endParaRPr lang="en-US" sz="800" noProof="0" dirty="0">
              <a:solidFill>
                <a:schemeClr val="tx1"/>
              </a:solidFill>
              <a:latin typeface="Calibri" panose="020F0502020204030204" pitchFamily="34" charset="0"/>
              <a:cs typeface="Calibri" panose="020F0502020204030204" pitchFamily="34" charset="0"/>
            </a:endParaRPr>
          </a:p>
        </p:txBody>
      </p:sp>
      <p:sp>
        <p:nvSpPr>
          <p:cNvPr id="19" name="Text Placeholder 18"/>
          <p:cNvSpPr>
            <a:spLocks noGrp="1"/>
          </p:cNvSpPr>
          <p:nvPr>
            <p:ph type="body" idx="1"/>
          </p:nvPr>
        </p:nvSpPr>
        <p:spPr>
          <a:xfrm>
            <a:off x="658417" y="1665289"/>
            <a:ext cx="14685169" cy="4716462"/>
          </a:xfrm>
          <a:prstGeom prst="rect">
            <a:avLst/>
          </a:prstGeom>
        </p:spPr>
        <p:txBody>
          <a:bodyPr vert="horz" lIns="0" tIns="0" rIns="0" bIns="0" rtlCol="0">
            <a:normAutofit/>
          </a:bodyPr>
          <a:lstStyle/>
          <a:p>
            <a:pPr lvl="0"/>
            <a:r>
              <a:rPr lang="cs-CZ" noProof="0" dirty="0" err="1"/>
              <a:t>Click</a:t>
            </a:r>
            <a:r>
              <a:rPr lang="cs-CZ" noProof="0" dirty="0"/>
              <a:t> to </a:t>
            </a:r>
            <a:r>
              <a:rPr lang="cs-CZ" noProof="0" dirty="0" err="1"/>
              <a:t>edit</a:t>
            </a:r>
            <a:r>
              <a:rPr lang="cs-CZ" noProof="0" dirty="0"/>
              <a:t> Master text </a:t>
            </a:r>
            <a:r>
              <a:rPr lang="cs-CZ" noProof="0" dirty="0" err="1"/>
              <a:t>styles</a:t>
            </a:r>
            <a:endParaRPr lang="cs-CZ" noProof="0" dirty="0"/>
          </a:p>
          <a:p>
            <a:pPr lvl="1"/>
            <a:r>
              <a:rPr lang="cs-CZ" noProof="0" dirty="0"/>
              <a:t>Second </a:t>
            </a:r>
            <a:r>
              <a:rPr lang="cs-CZ" noProof="0" dirty="0" err="1"/>
              <a:t>level</a:t>
            </a:r>
            <a:endParaRPr lang="cs-CZ" noProof="0" dirty="0"/>
          </a:p>
          <a:p>
            <a:pPr lvl="2"/>
            <a:r>
              <a:rPr lang="cs-CZ" noProof="0" dirty="0" err="1"/>
              <a:t>Third</a:t>
            </a:r>
            <a:r>
              <a:rPr lang="cs-CZ" noProof="0" dirty="0"/>
              <a:t> </a:t>
            </a:r>
            <a:r>
              <a:rPr lang="cs-CZ" noProof="0" dirty="0" err="1"/>
              <a:t>level</a:t>
            </a:r>
            <a:endParaRPr lang="cs-CZ" noProof="0" dirty="0"/>
          </a:p>
          <a:p>
            <a:pPr lvl="3"/>
            <a:r>
              <a:rPr lang="cs-CZ" noProof="0" dirty="0" err="1"/>
              <a:t>Fourth</a:t>
            </a:r>
            <a:r>
              <a:rPr lang="cs-CZ" noProof="0" dirty="0"/>
              <a:t> </a:t>
            </a:r>
            <a:r>
              <a:rPr lang="cs-CZ" noProof="0" dirty="0" err="1"/>
              <a:t>level</a:t>
            </a:r>
            <a:endParaRPr lang="cs-CZ" noProof="0" dirty="0"/>
          </a:p>
          <a:p>
            <a:pPr lvl="4"/>
            <a:r>
              <a:rPr lang="cs-CZ" noProof="0" dirty="0" err="1"/>
              <a:t>Fifth</a:t>
            </a:r>
            <a:r>
              <a:rPr lang="cs-CZ" noProof="0" dirty="0"/>
              <a:t> </a:t>
            </a:r>
            <a:r>
              <a:rPr lang="cs-CZ" noProof="0" dirty="0" err="1"/>
              <a:t>level</a:t>
            </a:r>
            <a:endParaRPr lang="cs-CZ" noProof="0" dirty="0"/>
          </a:p>
        </p:txBody>
      </p:sp>
      <p:sp>
        <p:nvSpPr>
          <p:cNvPr id="3" name="Rectangle 2">
            <a:extLst>
              <a:ext uri="{FF2B5EF4-FFF2-40B4-BE49-F238E27FC236}">
                <a16:creationId xmlns:a16="http://schemas.microsoft.com/office/drawing/2014/main" id="{C69DBDC7-DF0D-40FE-8DE0-1C33F8DF42EC}"/>
              </a:ext>
            </a:extLst>
          </p:cNvPr>
          <p:cNvSpPr/>
          <p:nvPr userDrawn="1"/>
        </p:nvSpPr>
        <p:spPr>
          <a:xfrm>
            <a:off x="15166854" y="6473955"/>
            <a:ext cx="121828" cy="123111"/>
          </a:xfrm>
          <a:prstGeom prst="rect">
            <a:avLst/>
          </a:prstGeom>
        </p:spPr>
        <p:txBody>
          <a:bodyPr wrap="none" lIns="0" tIns="0" rIns="0" bIns="0">
            <a:spAutoFit/>
          </a:bodyPr>
          <a:lstStyle/>
          <a:p>
            <a:fld id="{C58DF478-B544-4ED8-9ED4-6A2648E2D233}" type="slidenum">
              <a:rPr lang="cs-CZ" sz="800" noProof="0" smtClean="0">
                <a:solidFill>
                  <a:schemeClr val="tx1"/>
                </a:solidFill>
                <a:latin typeface="Calibri" panose="020F0502020204030204" pitchFamily="34" charset="0"/>
                <a:cs typeface="Calibri" panose="020F0502020204030204" pitchFamily="34" charset="0"/>
              </a:rPr>
              <a:pPr/>
              <a:t>‹#›</a:t>
            </a:fld>
            <a:endParaRPr lang="cs-CZ" sz="800" noProof="0" dirty="0"/>
          </a:p>
        </p:txBody>
      </p:sp>
    </p:spTree>
    <p:extLst>
      <p:ext uri="{BB962C8B-B14F-4D97-AF65-F5344CB8AC3E}">
        <p14:creationId xmlns:p14="http://schemas.microsoft.com/office/powerpoint/2010/main" val="495659210"/>
      </p:ext>
    </p:extLst>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3900" r:id="rId5"/>
    <p:sldLayoutId id="2147483901" r:id="rId6"/>
    <p:sldLayoutId id="2147483902" r:id="rId7"/>
    <p:sldLayoutId id="2147483949" r:id="rId8"/>
    <p:sldLayoutId id="2147483950" r:id="rId9"/>
    <p:sldLayoutId id="2147483951" r:id="rId10"/>
    <p:sldLayoutId id="2147483952" r:id="rId11"/>
    <p:sldLayoutId id="2147483953" r:id="rId12"/>
    <p:sldLayoutId id="2147483954" r:id="rId13"/>
    <p:sldLayoutId id="2147483955" r:id="rId14"/>
    <p:sldLayoutId id="2147483903" r:id="rId15"/>
    <p:sldLayoutId id="2147483904" r:id="rId16"/>
    <p:sldLayoutId id="2147483905" r:id="rId17"/>
    <p:sldLayoutId id="2147483999" r:id="rId18"/>
    <p:sldLayoutId id="2147483906" r:id="rId19"/>
    <p:sldLayoutId id="2147483907" r:id="rId20"/>
    <p:sldLayoutId id="2147483908" r:id="rId21"/>
    <p:sldLayoutId id="2147483909" r:id="rId22"/>
    <p:sldLayoutId id="2147483911" r:id="rId23"/>
    <p:sldLayoutId id="2147483912" r:id="rId24"/>
    <p:sldLayoutId id="2147483914" r:id="rId25"/>
    <p:sldLayoutId id="2147483915" r:id="rId26"/>
    <p:sldLayoutId id="2147483916" r:id="rId27"/>
    <p:sldLayoutId id="2147483917" r:id="rId28"/>
    <p:sldLayoutId id="2147483918" r:id="rId29"/>
    <p:sldLayoutId id="2147483919" r:id="rId30"/>
    <p:sldLayoutId id="2147483920" r:id="rId31"/>
    <p:sldLayoutId id="2147483921" r:id="rId32"/>
    <p:sldLayoutId id="2147483922" r:id="rId33"/>
    <p:sldLayoutId id="2147483924" r:id="rId34"/>
    <p:sldLayoutId id="2147483925" r:id="rId35"/>
    <p:sldLayoutId id="2147483926" r:id="rId36"/>
    <p:sldLayoutId id="2147483945" r:id="rId37"/>
    <p:sldLayoutId id="2147483946" r:id="rId38"/>
  </p:sldLayoutIdLst>
  <p:hf hdr="0" dt="0"/>
  <p:txStyles>
    <p:titleStyle>
      <a:lvl1pPr algn="l" defTabSz="914394" rtl="0" eaLnBrk="1" latinLnBrk="0" hangingPunct="1">
        <a:spcBef>
          <a:spcPct val="0"/>
        </a:spcBef>
        <a:buNone/>
        <a:defRPr sz="2100" kern="1200">
          <a:solidFill>
            <a:schemeClr val="tx1"/>
          </a:solidFill>
          <a:latin typeface="+mn-lt"/>
          <a:ea typeface="+mj-ea"/>
          <a:cs typeface="Calibri Light" panose="020F0302020204030204" pitchFamily="34" charset="0"/>
        </a:defRPr>
      </a:lvl1pPr>
    </p:titleStyle>
    <p:bodyStyle>
      <a:lvl1pPr marL="0" indent="0" algn="l" defTabSz="914394" rtl="0" eaLnBrk="1" latinLnBrk="0" hangingPunct="1">
        <a:spcBef>
          <a:spcPts val="0"/>
        </a:spcBef>
        <a:spcAft>
          <a:spcPts val="1000"/>
        </a:spcAft>
        <a:buSzPct val="100000"/>
        <a:buFontTx/>
        <a:buNone/>
        <a:defRPr sz="1300" b="0" kern="1200">
          <a:solidFill>
            <a:schemeClr val="tx1"/>
          </a:solidFill>
          <a:latin typeface="+mn-lt"/>
          <a:ea typeface="+mn-ea"/>
          <a:cs typeface="Calibri Light" panose="020F0302020204030204" pitchFamily="34" charset="0"/>
        </a:defRPr>
      </a:lvl1pPr>
      <a:lvl2pPr marL="139699"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b="0" kern="1200" dirty="0" smtClean="0">
          <a:solidFill>
            <a:schemeClr val="tx1"/>
          </a:solidFill>
          <a:latin typeface="+mj-lt"/>
          <a:ea typeface="+mn-ea"/>
          <a:cs typeface="Calibri Light" panose="020F0302020204030204" pitchFamily="34" charset="0"/>
        </a:defRPr>
      </a:lvl2pPr>
      <a:lvl3pPr marL="304798"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kern="1200" dirty="0" smtClean="0">
          <a:solidFill>
            <a:schemeClr val="tx1"/>
          </a:solidFill>
          <a:latin typeface="+mn-lt"/>
          <a:ea typeface="+mn-ea"/>
          <a:cs typeface="Calibri Light" panose="020F0302020204030204" pitchFamily="34" charset="0"/>
        </a:defRPr>
      </a:lvl3pPr>
      <a:lvl4pPr marL="469897" indent="-139699" algn="l" defTabSz="914394" rtl="0" eaLnBrk="1" latinLnBrk="0" hangingPunct="1">
        <a:spcBef>
          <a:spcPts val="0"/>
        </a:spcBef>
        <a:spcAft>
          <a:spcPts val="1000"/>
        </a:spcAft>
        <a:buClr>
          <a:schemeClr val="tx1"/>
        </a:buClr>
        <a:buSzPct val="100000"/>
        <a:buFont typeface="Arial" panose="020B0604020202020204" pitchFamily="34" charset="0"/>
        <a:buChar char="◦"/>
        <a:defRPr lang="en-US" sz="1300" kern="1200" baseline="0" dirty="0" smtClean="0">
          <a:solidFill>
            <a:schemeClr val="tx1"/>
          </a:solidFill>
          <a:latin typeface="+mn-lt"/>
          <a:ea typeface="+mn-ea"/>
          <a:cs typeface="Calibri Light" panose="020F0302020204030204" pitchFamily="34" charset="0"/>
        </a:defRPr>
      </a:lvl4pPr>
      <a:lvl5pPr marL="634996" indent="-139699" algn="l" defTabSz="798508" rtl="0" eaLnBrk="1" latinLnBrk="0" hangingPunct="1">
        <a:spcBef>
          <a:spcPts val="0"/>
        </a:spcBef>
        <a:spcAft>
          <a:spcPts val="1000"/>
        </a:spcAft>
        <a:buClr>
          <a:schemeClr val="tx1"/>
        </a:buClr>
        <a:buSzPct val="100000"/>
        <a:buFont typeface="Arial" panose="020B0604020202020204" pitchFamily="34" charset="0"/>
        <a:buChar char="−"/>
        <a:tabLst/>
        <a:defRPr lang="en-US" sz="1300" kern="1200" baseline="0" dirty="0" smtClean="0">
          <a:solidFill>
            <a:schemeClr val="tx1"/>
          </a:solidFill>
          <a:latin typeface="+mn-lt"/>
          <a:ea typeface="+mn-ea"/>
          <a:cs typeface="Calibri Light" panose="020F0302020204030204" pitchFamily="34" charset="0"/>
        </a:defRPr>
      </a:lvl5pPr>
      <a:lvl6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797" indent="-176399" algn="l" defTabSz="914394"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797" indent="-176399" algn="l" defTabSz="914394"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394" rtl="0" eaLnBrk="1" latinLnBrk="0" hangingPunct="1">
        <a:defRPr sz="1800" kern="1200">
          <a:solidFill>
            <a:schemeClr val="tx1"/>
          </a:solidFill>
          <a:latin typeface="+mn-lt"/>
          <a:ea typeface="+mn-ea"/>
          <a:cs typeface="+mn-cs"/>
        </a:defRPr>
      </a:lvl1pPr>
      <a:lvl2pPr marL="457197" algn="l" defTabSz="914394" rtl="0" eaLnBrk="1" latinLnBrk="0" hangingPunct="1">
        <a:defRPr sz="1800" kern="1200">
          <a:solidFill>
            <a:schemeClr val="tx1"/>
          </a:solidFill>
          <a:latin typeface="+mn-lt"/>
          <a:ea typeface="+mn-ea"/>
          <a:cs typeface="+mn-cs"/>
        </a:defRPr>
      </a:lvl2pPr>
      <a:lvl3pPr marL="914394" algn="l" defTabSz="914394" rtl="0" eaLnBrk="1" latinLnBrk="0" hangingPunct="1">
        <a:defRPr sz="1800" kern="1200">
          <a:solidFill>
            <a:schemeClr val="tx1"/>
          </a:solidFill>
          <a:latin typeface="+mn-lt"/>
          <a:ea typeface="+mn-ea"/>
          <a:cs typeface="+mn-cs"/>
        </a:defRPr>
      </a:lvl3pPr>
      <a:lvl4pPr marL="1371591" algn="l" defTabSz="914394" rtl="0" eaLnBrk="1" latinLnBrk="0" hangingPunct="1">
        <a:defRPr sz="1800" kern="1200">
          <a:solidFill>
            <a:schemeClr val="tx1"/>
          </a:solidFill>
          <a:latin typeface="+mn-lt"/>
          <a:ea typeface="+mn-ea"/>
          <a:cs typeface="+mn-cs"/>
        </a:defRPr>
      </a:lvl4pPr>
      <a:lvl5pPr marL="1828789" algn="l" defTabSz="914394" rtl="0" eaLnBrk="1" latinLnBrk="0" hangingPunct="1">
        <a:defRPr sz="1800" kern="1200">
          <a:solidFill>
            <a:schemeClr val="tx1"/>
          </a:solidFill>
          <a:latin typeface="+mn-lt"/>
          <a:ea typeface="+mn-ea"/>
          <a:cs typeface="+mn-cs"/>
        </a:defRPr>
      </a:lvl5pPr>
      <a:lvl6pPr marL="2285986" algn="l" defTabSz="914394" rtl="0" eaLnBrk="1" latinLnBrk="0" hangingPunct="1">
        <a:defRPr sz="1800" kern="1200">
          <a:solidFill>
            <a:schemeClr val="tx1"/>
          </a:solidFill>
          <a:latin typeface="+mn-lt"/>
          <a:ea typeface="+mn-ea"/>
          <a:cs typeface="+mn-cs"/>
        </a:defRPr>
      </a:lvl6pPr>
      <a:lvl7pPr marL="2743183" algn="l" defTabSz="914394" rtl="0" eaLnBrk="1" latinLnBrk="0" hangingPunct="1">
        <a:defRPr sz="1800" kern="1200">
          <a:solidFill>
            <a:schemeClr val="tx1"/>
          </a:solidFill>
          <a:latin typeface="+mn-lt"/>
          <a:ea typeface="+mn-ea"/>
          <a:cs typeface="+mn-cs"/>
        </a:defRPr>
      </a:lvl7pPr>
      <a:lvl8pPr marL="3200380" algn="l" defTabSz="914394" rtl="0" eaLnBrk="1" latinLnBrk="0" hangingPunct="1">
        <a:defRPr sz="1800" kern="1200">
          <a:solidFill>
            <a:schemeClr val="tx1"/>
          </a:solidFill>
          <a:latin typeface="+mn-lt"/>
          <a:ea typeface="+mn-ea"/>
          <a:cs typeface="+mn-cs"/>
        </a:defRPr>
      </a:lvl8pPr>
      <a:lvl9pPr marL="3657577" algn="l" defTabSz="91439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040" userDrawn="1">
          <p15:clr>
            <a:srgbClr val="F26B43"/>
          </p15:clr>
        </p15:guide>
        <p15:guide id="2" pos="410" userDrawn="1">
          <p15:clr>
            <a:srgbClr val="F26B43"/>
          </p15:clr>
        </p15:guide>
        <p15:guide id="3" pos="1827" userDrawn="1">
          <p15:clr>
            <a:srgbClr val="F26B43"/>
          </p15:clr>
        </p15:guide>
        <p15:guide id="4" pos="1985" userDrawn="1">
          <p15:clr>
            <a:srgbClr val="F26B43"/>
          </p15:clr>
        </p15:guide>
        <p15:guide id="5" pos="3402" userDrawn="1">
          <p15:clr>
            <a:srgbClr val="F26B43"/>
          </p15:clr>
        </p15:guide>
        <p15:guide id="6" pos="3560" userDrawn="1">
          <p15:clr>
            <a:srgbClr val="F26B43"/>
          </p15:clr>
        </p15:guide>
        <p15:guide id="7" pos="4946" userDrawn="1">
          <p15:clr>
            <a:srgbClr val="F26B43"/>
          </p15:clr>
        </p15:guide>
        <p15:guide id="8" pos="9671" userDrawn="1">
          <p15:clr>
            <a:srgbClr val="F26B43"/>
          </p15:clr>
        </p15:guide>
        <p15:guide id="9" pos="8253" userDrawn="1">
          <p15:clr>
            <a:srgbClr val="F26B43"/>
          </p15:clr>
        </p15:guide>
        <p15:guide id="10" pos="8096" userDrawn="1">
          <p15:clr>
            <a:srgbClr val="F26B43"/>
          </p15:clr>
        </p15:guide>
        <p15:guide id="11" pos="6678" userDrawn="1">
          <p15:clr>
            <a:srgbClr val="F26B43"/>
          </p15:clr>
        </p15:guide>
        <p15:guide id="12" pos="6521" userDrawn="1">
          <p15:clr>
            <a:srgbClr val="F26B43"/>
          </p15:clr>
        </p15:guide>
        <p15:guide id="13" pos="5135" userDrawn="1">
          <p15:clr>
            <a:srgbClr val="F26B43"/>
          </p15:clr>
        </p15:guide>
        <p15:guide id="14" orient="horz" pos="4104" userDrawn="1">
          <p15:clr>
            <a:srgbClr val="F26B43"/>
          </p15:clr>
        </p15:guide>
        <p15:guide id="15" orient="horz" pos="4032" userDrawn="1">
          <p15:clr>
            <a:srgbClr val="F26B43"/>
          </p15:clr>
        </p15:guide>
        <p15:guide id="16" orient="horz" pos="2232" userDrawn="1">
          <p15:clr>
            <a:srgbClr val="F26B43"/>
          </p15:clr>
        </p15:guide>
        <p15:guide id="17" orient="horz" pos="1056" userDrawn="1">
          <p15:clr>
            <a:srgbClr val="F26B43"/>
          </p15:clr>
        </p15:guide>
        <p15:guide id="18" orient="horz" pos="19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0.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5.xml"/></Relationships>
</file>

<file path=ppt/slides/_rels/slide11.xml.rels><?xml version="1.0" encoding="UTF-8" standalone="yes"?>
<Relationships xmlns="http://schemas.openxmlformats.org/package/2006/relationships"><Relationship Id="rId3" Type="http://schemas.openxmlformats.org/officeDocument/2006/relationships/hyperlink" Target="http://www.deloitte.com/about" TargetMode="External"/><Relationship Id="rId2" Type="http://schemas.openxmlformats.org/officeDocument/2006/relationships/notesSlide" Target="../notesSlides/notesSlide11.xml"/><Relationship Id="rId1" Type="http://schemas.openxmlformats.org/officeDocument/2006/relationships/slideLayout" Target="../slideLayouts/slideLayout74.xml"/><Relationship Id="rId4" Type="http://schemas.openxmlformats.org/officeDocument/2006/relationships/hyperlink" Target="http://www.deloitte.com/"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5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55.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55.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55.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55.xml"/><Relationship Id="rId4" Type="http://schemas.openxmlformats.org/officeDocument/2006/relationships/chart" Target="../charts/char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2BDEA"/>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5EDCBBD-63E4-35A4-F12F-80D2B251A268}"/>
              </a:ext>
            </a:extLst>
          </p:cNvPr>
          <p:cNvPicPr>
            <a:picLocks noChangeAspect="1"/>
          </p:cNvPicPr>
          <p:nvPr/>
        </p:nvPicPr>
        <p:blipFill>
          <a:blip r:embed="rId3"/>
          <a:srcRect/>
          <a:stretch/>
        </p:blipFill>
        <p:spPr>
          <a:xfrm>
            <a:off x="2115639" y="385285"/>
            <a:ext cx="12224288" cy="6112144"/>
          </a:xfrm>
          <a:prstGeom prst="rect">
            <a:avLst/>
          </a:prstGeom>
        </p:spPr>
      </p:pic>
      <p:grpSp>
        <p:nvGrpSpPr>
          <p:cNvPr id="12" name="Group 11">
            <a:extLst>
              <a:ext uri="{FF2B5EF4-FFF2-40B4-BE49-F238E27FC236}">
                <a16:creationId xmlns:a16="http://schemas.microsoft.com/office/drawing/2014/main" id="{123E763C-C84A-E95F-7572-1F25017EFB22}"/>
              </a:ext>
            </a:extLst>
          </p:cNvPr>
          <p:cNvGrpSpPr>
            <a:grpSpLocks noChangeAspect="1"/>
          </p:cNvGrpSpPr>
          <p:nvPr/>
        </p:nvGrpSpPr>
        <p:grpSpPr>
          <a:xfrm>
            <a:off x="661484" y="378000"/>
            <a:ext cx="2081715" cy="374400"/>
            <a:chOff x="398463" y="404813"/>
            <a:chExt cx="1627187" cy="307976"/>
          </a:xfrm>
          <a:solidFill>
            <a:schemeClr val="tx1"/>
          </a:solidFill>
        </p:grpSpPr>
        <p:sp>
          <p:nvSpPr>
            <p:cNvPr id="13" name="Oval 5">
              <a:extLst>
                <a:ext uri="{FF2B5EF4-FFF2-40B4-BE49-F238E27FC236}">
                  <a16:creationId xmlns:a16="http://schemas.microsoft.com/office/drawing/2014/main" id="{6C4A2243-FB6F-5648-23C7-F81269837C5A}"/>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4" name="Freeform 6">
              <a:extLst>
                <a:ext uri="{FF2B5EF4-FFF2-40B4-BE49-F238E27FC236}">
                  <a16:creationId xmlns:a16="http://schemas.microsoft.com/office/drawing/2014/main" id="{AF18C6D8-6FCB-F5A4-8E3B-C3F9B3691544}"/>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5" name="Rectangle 7">
              <a:extLst>
                <a:ext uri="{FF2B5EF4-FFF2-40B4-BE49-F238E27FC236}">
                  <a16:creationId xmlns:a16="http://schemas.microsoft.com/office/drawing/2014/main" id="{DE6568D4-4274-10F5-5F4D-70888DF66ABE}"/>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6" name="Freeform 8">
              <a:extLst>
                <a:ext uri="{FF2B5EF4-FFF2-40B4-BE49-F238E27FC236}">
                  <a16:creationId xmlns:a16="http://schemas.microsoft.com/office/drawing/2014/main" id="{DEDE7A96-0557-AEA9-7BA1-7D2B01C19106}"/>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7" name="Rectangle 9">
              <a:extLst>
                <a:ext uri="{FF2B5EF4-FFF2-40B4-BE49-F238E27FC236}">
                  <a16:creationId xmlns:a16="http://schemas.microsoft.com/office/drawing/2014/main" id="{F4DC90F2-6767-98F2-BABC-8C927028DCEA}"/>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Rectangle 10">
              <a:extLst>
                <a:ext uri="{FF2B5EF4-FFF2-40B4-BE49-F238E27FC236}">
                  <a16:creationId xmlns:a16="http://schemas.microsoft.com/office/drawing/2014/main" id="{3DE8E7A7-7639-9E1C-2DA4-9AABB0D5CD0A}"/>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Freeform 11">
              <a:extLst>
                <a:ext uri="{FF2B5EF4-FFF2-40B4-BE49-F238E27FC236}">
                  <a16:creationId xmlns:a16="http://schemas.microsoft.com/office/drawing/2014/main" id="{4CE3B811-C2D9-81D2-0891-33FD1D751E29}"/>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Freeform 12">
              <a:extLst>
                <a:ext uri="{FF2B5EF4-FFF2-40B4-BE49-F238E27FC236}">
                  <a16:creationId xmlns:a16="http://schemas.microsoft.com/office/drawing/2014/main" id="{E193C676-BEC9-F0E5-8CFC-F498D3EB9273}"/>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Freeform 13">
              <a:extLst>
                <a:ext uri="{FF2B5EF4-FFF2-40B4-BE49-F238E27FC236}">
                  <a16:creationId xmlns:a16="http://schemas.microsoft.com/office/drawing/2014/main" id="{7FDCB521-2AB4-62F3-B57E-56DEF2C24625}"/>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Freeform 14">
              <a:extLst>
                <a:ext uri="{FF2B5EF4-FFF2-40B4-BE49-F238E27FC236}">
                  <a16:creationId xmlns:a16="http://schemas.microsoft.com/office/drawing/2014/main" id="{B0A0ABB3-6753-678B-25D8-4E9DF1D84A6E}"/>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24" name="Title 4">
            <a:extLst>
              <a:ext uri="{FF2B5EF4-FFF2-40B4-BE49-F238E27FC236}">
                <a16:creationId xmlns:a16="http://schemas.microsoft.com/office/drawing/2014/main" id="{B7B28895-0CC8-489F-17AE-CBFDBC23C190}"/>
              </a:ext>
            </a:extLst>
          </p:cNvPr>
          <p:cNvSpPr>
            <a:spLocks noGrp="1"/>
          </p:cNvSpPr>
          <p:nvPr>
            <p:ph type="ctrTitle"/>
          </p:nvPr>
        </p:nvSpPr>
        <p:spPr>
          <a:xfrm>
            <a:off x="654078" y="5165133"/>
            <a:ext cx="4997422" cy="895983"/>
          </a:xfrm>
        </p:spPr>
        <p:txBody>
          <a:bodyPr/>
          <a:lstStyle/>
          <a:p>
            <a:r>
              <a:rPr lang="cs-CZ" sz="3600" dirty="0">
                <a:solidFill>
                  <a:schemeClr val="bg1"/>
                </a:solidFill>
              </a:rPr>
              <a:t>Současná </a:t>
            </a:r>
            <a:br>
              <a:rPr lang="cs-CZ" sz="3600" dirty="0">
                <a:solidFill>
                  <a:schemeClr val="bg1"/>
                </a:solidFill>
              </a:rPr>
            </a:br>
            <a:r>
              <a:rPr lang="cs-CZ" sz="3600" dirty="0">
                <a:solidFill>
                  <a:schemeClr val="bg1"/>
                </a:solidFill>
              </a:rPr>
              <a:t>ekonomická témata</a:t>
            </a:r>
            <a:endParaRPr lang="en-US" sz="3600" dirty="0">
              <a:solidFill>
                <a:schemeClr val="bg1"/>
              </a:solidFill>
            </a:endParaRPr>
          </a:p>
        </p:txBody>
      </p:sp>
      <p:sp>
        <p:nvSpPr>
          <p:cNvPr id="25" name="Text Placeholder 4">
            <a:extLst>
              <a:ext uri="{FF2B5EF4-FFF2-40B4-BE49-F238E27FC236}">
                <a16:creationId xmlns:a16="http://schemas.microsoft.com/office/drawing/2014/main" id="{7EE5DBE2-B502-CD31-1D0C-E4A09DA3440E}"/>
              </a:ext>
            </a:extLst>
          </p:cNvPr>
          <p:cNvSpPr>
            <a:spLocks noGrp="1"/>
          </p:cNvSpPr>
          <p:nvPr>
            <p:ph type="body" sz="quarter" idx="10"/>
          </p:nvPr>
        </p:nvSpPr>
        <p:spPr>
          <a:xfrm>
            <a:off x="654078" y="6104833"/>
            <a:ext cx="5380533" cy="406263"/>
          </a:xfrm>
        </p:spPr>
        <p:txBody>
          <a:bodyPr/>
          <a:lstStyle/>
          <a:p>
            <a:r>
              <a:rPr lang="cs-CZ" dirty="0">
                <a:solidFill>
                  <a:schemeClr val="bg1"/>
                </a:solidFill>
              </a:rPr>
              <a:t>Jak změnit učebnicový příklad na nevyrovnanou ekonomiku a zpět</a:t>
            </a:r>
            <a:endParaRPr lang="en-US" dirty="0">
              <a:solidFill>
                <a:schemeClr val="bg1"/>
              </a:solidFill>
            </a:endParaRPr>
          </a:p>
          <a:p>
            <a:r>
              <a:rPr lang="cs-CZ" dirty="0">
                <a:solidFill>
                  <a:schemeClr val="bg1"/>
                </a:solidFill>
              </a:rPr>
              <a:t>Březen</a:t>
            </a:r>
            <a:r>
              <a:rPr lang="en-US" dirty="0">
                <a:solidFill>
                  <a:schemeClr val="bg1"/>
                </a:solidFill>
              </a:rPr>
              <a:t> 2023</a:t>
            </a:r>
          </a:p>
        </p:txBody>
      </p:sp>
      <p:pic>
        <p:nvPicPr>
          <p:cNvPr id="26" name="Picture 25">
            <a:extLst>
              <a:ext uri="{FF2B5EF4-FFF2-40B4-BE49-F238E27FC236}">
                <a16:creationId xmlns:a16="http://schemas.microsoft.com/office/drawing/2014/main" id="{36652C4F-C97F-C342-639E-C7484175969C}"/>
              </a:ext>
            </a:extLst>
          </p:cNvPr>
          <p:cNvPicPr>
            <a:picLocks noChangeAspect="1"/>
          </p:cNvPicPr>
          <p:nvPr/>
        </p:nvPicPr>
        <p:blipFill>
          <a:blip r:embed="rId4"/>
          <a:srcRect/>
          <a:stretch/>
        </p:blipFill>
        <p:spPr>
          <a:xfrm>
            <a:off x="14171037" y="5505393"/>
            <a:ext cx="1334459" cy="1198880"/>
          </a:xfrm>
          <a:prstGeom prst="rect">
            <a:avLst/>
          </a:prstGeom>
        </p:spPr>
      </p:pic>
    </p:spTree>
    <p:extLst>
      <p:ext uri="{BB962C8B-B14F-4D97-AF65-F5344CB8AC3E}">
        <p14:creationId xmlns:p14="http://schemas.microsoft.com/office/powerpoint/2010/main" val="124925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5E4F08E9-E117-5EB5-C6F0-266511B6F740}"/>
              </a:ext>
            </a:extLst>
          </p:cNvPr>
          <p:cNvSpPr/>
          <p:nvPr/>
        </p:nvSpPr>
        <p:spPr bwMode="gray">
          <a:xfrm>
            <a:off x="8150226" y="1396314"/>
            <a:ext cx="7456359" cy="5461686"/>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2" name="Freeform: Shape 1">
            <a:extLst>
              <a:ext uri="{FF2B5EF4-FFF2-40B4-BE49-F238E27FC236}">
                <a16:creationId xmlns:a16="http://schemas.microsoft.com/office/drawing/2014/main" id="{97B39C63-0890-1431-6018-1339B77E9683}"/>
              </a:ext>
            </a:extLst>
          </p:cNvPr>
          <p:cNvSpPr/>
          <p:nvPr/>
        </p:nvSpPr>
        <p:spPr bwMode="gray">
          <a:xfrm>
            <a:off x="395415" y="1396314"/>
            <a:ext cx="7456359" cy="5461686"/>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Žádné</a:t>
            </a:r>
            <a:r>
              <a:rPr lang="en-US" dirty="0"/>
              <a:t> </a:t>
            </a:r>
            <a:r>
              <a:rPr lang="cs-CZ" dirty="0"/>
              <a:t>snadné</a:t>
            </a:r>
            <a:r>
              <a:rPr lang="en-US" dirty="0"/>
              <a:t> </a:t>
            </a:r>
            <a:r>
              <a:rPr lang="cs-CZ" dirty="0"/>
              <a:t>východisko</a:t>
            </a:r>
          </a:p>
        </p:txBody>
      </p:sp>
      <p:sp>
        <p:nvSpPr>
          <p:cNvPr id="6" name="Content Placeholder 5">
            <a:extLst>
              <a:ext uri="{FF2B5EF4-FFF2-40B4-BE49-F238E27FC236}">
                <a16:creationId xmlns:a16="http://schemas.microsoft.com/office/drawing/2014/main" id="{CCF5D410-0D6B-4690-8C17-C4764626F03F}"/>
              </a:ext>
            </a:extLst>
          </p:cNvPr>
          <p:cNvSpPr>
            <a:spLocks noGrp="1"/>
          </p:cNvSpPr>
          <p:nvPr>
            <p:ph idx="1"/>
          </p:nvPr>
        </p:nvSpPr>
        <p:spPr>
          <a:xfrm>
            <a:off x="650876" y="1676400"/>
            <a:ext cx="6948529" cy="4705354"/>
          </a:xfrm>
        </p:spPr>
        <p:txBody>
          <a:bodyPr/>
          <a:lstStyle/>
          <a:p>
            <a:r>
              <a:rPr lang="cs-CZ" sz="1600" b="1" spc="300" dirty="0"/>
              <a:t>KRÁTKODOBÁ</a:t>
            </a:r>
            <a:r>
              <a:rPr lang="en-US" sz="1600" b="1" spc="300" dirty="0"/>
              <a:t> </a:t>
            </a:r>
            <a:r>
              <a:rPr lang="cs-CZ" sz="1600" b="1" spc="300" dirty="0"/>
              <a:t>POLITICKÁ</a:t>
            </a:r>
            <a:r>
              <a:rPr lang="en-US" sz="1600" b="1" spc="300" dirty="0"/>
              <a:t> </a:t>
            </a:r>
            <a:r>
              <a:rPr lang="cs-CZ" sz="1600" b="1" spc="300" dirty="0"/>
              <a:t>REAKCE</a:t>
            </a:r>
          </a:p>
          <a:p>
            <a:pPr marL="185738" indent="-185738">
              <a:buFont typeface="Arial" panose="020B0604020202020204" pitchFamily="34" charset="0"/>
              <a:buChar char="•"/>
            </a:pPr>
            <a:r>
              <a:rPr lang="cs-CZ" sz="1600" dirty="0"/>
              <a:t>Snížení schodku státního rozpočtu</a:t>
            </a:r>
          </a:p>
          <a:p>
            <a:pPr marL="490536" lvl="2" indent="-185738"/>
            <a:r>
              <a:rPr lang="cs-CZ" sz="1600"/>
              <a:t>křehká </a:t>
            </a:r>
            <a:r>
              <a:rPr lang="cs-CZ" sz="1600" dirty="0"/>
              <a:t>rovnováha mezi dostatečně rychlým návratem k udržitelnému vývoji salda a dluhu veřejných financí a negativním dopadem na ekonomiku</a:t>
            </a:r>
          </a:p>
          <a:p>
            <a:pPr lvl="2" indent="0">
              <a:buNone/>
            </a:pPr>
            <a:endParaRPr lang="cs-CZ" sz="1600" dirty="0"/>
          </a:p>
          <a:p>
            <a:pPr marL="185738" indent="-185738">
              <a:buFont typeface="Arial" panose="020B0604020202020204" pitchFamily="34" charset="0"/>
              <a:buChar char="•"/>
            </a:pPr>
            <a:r>
              <a:rPr lang="cs-CZ" sz="1600" dirty="0"/>
              <a:t>Omezení růstu inflačních očekávání</a:t>
            </a:r>
          </a:p>
          <a:p>
            <a:pPr marL="490536" lvl="2" indent="-185738"/>
            <a:r>
              <a:rPr lang="cs-CZ" sz="1600" dirty="0"/>
              <a:t>kriticky důležitá je komunikace a důvěryhodnost měnové politiky, cílování inflace je vlastně cílování inflačních očekávání.</a:t>
            </a:r>
          </a:p>
          <a:p>
            <a:pPr lvl="2" indent="0">
              <a:buNone/>
            </a:pPr>
            <a:endParaRPr lang="cs-CZ" sz="1600" dirty="0"/>
          </a:p>
          <a:p>
            <a:pPr marL="185738" indent="-185738">
              <a:buFont typeface="Arial" panose="020B0604020202020204" pitchFamily="34" charset="0"/>
              <a:buChar char="•"/>
            </a:pPr>
            <a:r>
              <a:rPr lang="cs-CZ" sz="1600" dirty="0"/>
              <a:t>Snížení vnější nerovnováhy</a:t>
            </a:r>
          </a:p>
          <a:p>
            <a:pPr marL="358775" lvl="2" indent="-173038"/>
            <a:r>
              <a:rPr lang="cs-CZ" sz="1600" dirty="0"/>
              <a:t>zlepšení fungování dodavatelských řetězců a fiskální konsolidace by měly pomoci</a:t>
            </a:r>
          </a:p>
          <a:p>
            <a:pPr marL="358775" lvl="2" indent="-173038"/>
            <a:r>
              <a:rPr lang="cs-CZ" sz="1600" dirty="0"/>
              <a:t>konkurenceschopnost závidí také na adekvátním měnovém kurzu</a:t>
            </a:r>
          </a:p>
        </p:txBody>
      </p:sp>
      <p:sp>
        <p:nvSpPr>
          <p:cNvPr id="3" name="Content Placeholder 5">
            <a:extLst>
              <a:ext uri="{FF2B5EF4-FFF2-40B4-BE49-F238E27FC236}">
                <a16:creationId xmlns:a16="http://schemas.microsoft.com/office/drawing/2014/main" id="{5489D042-FE46-DCC6-110D-0D884F1767F1}"/>
              </a:ext>
            </a:extLst>
          </p:cNvPr>
          <p:cNvSpPr txBox="1">
            <a:spLocks/>
          </p:cNvSpPr>
          <p:nvPr/>
        </p:nvSpPr>
        <p:spPr>
          <a:xfrm>
            <a:off x="8439664" y="1676399"/>
            <a:ext cx="7080421" cy="4705354"/>
          </a:xfrm>
          <a:prstGeom prst="rect">
            <a:avLst/>
          </a:prstGeom>
        </p:spPr>
        <p:txBody>
          <a:bodyPr vert="horz" lIns="0" tIns="0" rIns="0" bIns="0" rtlCol="0">
            <a:noAutofit/>
          </a:bodyPr>
          <a:lstStyle>
            <a:lvl1pPr marL="0" indent="0" algn="l" defTabSz="914400" rtl="0" eaLnBrk="1" latinLnBrk="0" hangingPunct="1">
              <a:spcBef>
                <a:spcPts val="0"/>
              </a:spcBef>
              <a:spcAft>
                <a:spcPts val="1000"/>
              </a:spcAft>
              <a:buSzPct val="100000"/>
              <a:buFontTx/>
              <a:buNone/>
              <a:defRPr sz="1300" b="0" kern="1200">
                <a:solidFill>
                  <a:schemeClr val="tx1"/>
                </a:solidFill>
                <a:latin typeface="+mn-lt"/>
                <a:ea typeface="+mn-ea"/>
                <a:cs typeface="Calibri Light" panose="020F0302020204030204" pitchFamily="34" charset="0"/>
              </a:defRPr>
            </a:lvl1pPr>
            <a:lvl2pPr marL="1397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b="0" kern="1200">
                <a:solidFill>
                  <a:schemeClr val="tx1"/>
                </a:solidFill>
                <a:latin typeface="+mj-lt"/>
                <a:ea typeface="+mn-ea"/>
                <a:cs typeface="Calibri Light" panose="020F0302020204030204" pitchFamily="34" charset="0"/>
              </a:defRPr>
            </a:lvl2pPr>
            <a:lvl3pPr marL="3048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kern="1200">
                <a:solidFill>
                  <a:schemeClr val="tx1"/>
                </a:solidFill>
                <a:latin typeface="+mn-lt"/>
                <a:ea typeface="+mn-ea"/>
                <a:cs typeface="Calibri Light" panose="020F0302020204030204" pitchFamily="34" charset="0"/>
              </a:defRPr>
            </a:lvl3pPr>
            <a:lvl4pPr marL="4699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kern="1200" baseline="0">
                <a:solidFill>
                  <a:schemeClr val="tx1"/>
                </a:solidFill>
                <a:latin typeface="+mn-lt"/>
                <a:ea typeface="+mn-ea"/>
                <a:cs typeface="Calibri Light" panose="020F0302020204030204" pitchFamily="34" charset="0"/>
              </a:defRPr>
            </a:lvl4pPr>
            <a:lvl5pPr marL="635000" indent="-139700" algn="l" defTabSz="798513" rtl="0" eaLnBrk="1" latinLnBrk="0" hangingPunct="1">
              <a:spcBef>
                <a:spcPts val="0"/>
              </a:spcBef>
              <a:spcAft>
                <a:spcPts val="1000"/>
              </a:spcAft>
              <a:buClr>
                <a:schemeClr val="tx1"/>
              </a:buClr>
              <a:buSzPct val="100000"/>
              <a:buFont typeface="Arial" panose="020B0604020202020204" pitchFamily="34" charset="0"/>
              <a:buChar char="−"/>
              <a:tabLst/>
              <a:defRPr lang="en-US" sz="1300" kern="1200" baseline="0">
                <a:solidFill>
                  <a:schemeClr val="tx1"/>
                </a:solidFill>
                <a:latin typeface="+mn-lt"/>
                <a:ea typeface="+mn-ea"/>
                <a:cs typeface="Calibri Light" panose="020F0302020204030204" pitchFamily="34" charset="0"/>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r>
              <a:rPr lang="cs-CZ" sz="1600" b="1" spc="300" dirty="0"/>
              <a:t>DLOUHODOBÁ</a:t>
            </a:r>
            <a:r>
              <a:rPr lang="en-US" sz="1600" b="1" spc="300" dirty="0"/>
              <a:t> </a:t>
            </a:r>
            <a:r>
              <a:rPr lang="cs-CZ" sz="1600" b="1" spc="300" dirty="0"/>
              <a:t>POLITICKÁ</a:t>
            </a:r>
            <a:r>
              <a:rPr lang="en-US" sz="1600" b="1" spc="300" dirty="0"/>
              <a:t> </a:t>
            </a:r>
            <a:r>
              <a:rPr lang="cs-CZ" sz="1600" b="1" spc="300" dirty="0"/>
              <a:t>REAKCE</a:t>
            </a:r>
          </a:p>
          <a:p>
            <a:pPr marL="185738" indent="-185738">
              <a:buFont typeface="Arial" panose="020B0604020202020204" pitchFamily="34" charset="0"/>
              <a:buChar char="•"/>
            </a:pPr>
            <a:r>
              <a:rPr lang="cs-CZ" sz="1600" dirty="0"/>
              <a:t>Zvyšování produktivity prostřednictvím technologických změn</a:t>
            </a:r>
          </a:p>
          <a:p>
            <a:pPr marL="358775" lvl="2" indent="-173038"/>
            <a:r>
              <a:rPr lang="cs-CZ" sz="1600" dirty="0"/>
              <a:t>zavádění automatizace a robotizace</a:t>
            </a:r>
          </a:p>
          <a:p>
            <a:pPr marL="358775" lvl="2" indent="-173038"/>
            <a:r>
              <a:rPr lang="cs-CZ" sz="1600" dirty="0"/>
              <a:t>digitalizace služeb veřejné správy</a:t>
            </a:r>
          </a:p>
          <a:p>
            <a:pPr marL="185738" indent="-185738">
              <a:buFont typeface="Arial" panose="020B0604020202020204" pitchFamily="34" charset="0"/>
              <a:buChar char="•"/>
            </a:pPr>
            <a:r>
              <a:rPr lang="cs-CZ" sz="1600" dirty="0"/>
              <a:t>Zvýšení stability dodavatelských řetězců</a:t>
            </a:r>
          </a:p>
          <a:p>
            <a:pPr marL="358775" lvl="2" indent="-173038"/>
            <a:r>
              <a:rPr lang="cs-CZ" sz="1600" dirty="0"/>
              <a:t>diverzifikace dodavatelů</a:t>
            </a:r>
          </a:p>
          <a:p>
            <a:pPr marL="358775" lvl="2" indent="-173038"/>
            <a:r>
              <a:rPr lang="cs-CZ" sz="1600" dirty="0"/>
              <a:t>vertikální integrace</a:t>
            </a:r>
          </a:p>
          <a:p>
            <a:pPr marL="185738" indent="-185738">
              <a:buFont typeface="Arial" panose="020B0604020202020204" pitchFamily="34" charset="0"/>
              <a:buChar char="•"/>
            </a:pPr>
            <a:r>
              <a:rPr lang="cs-CZ" sz="1600" dirty="0"/>
              <a:t>Diverzifikace zdrojů energie</a:t>
            </a:r>
          </a:p>
          <a:p>
            <a:pPr marL="490538" lvl="2" indent="-185738"/>
            <a:r>
              <a:rPr lang="cs-CZ" sz="1600" dirty="0"/>
              <a:t>nové trhy, nové technologie (malé modulární reaktory, obnovitelné zdroje)</a:t>
            </a:r>
          </a:p>
          <a:p>
            <a:pPr marL="185738" indent="-185738">
              <a:buFont typeface="Arial" panose="020B0604020202020204" pitchFamily="34" charset="0"/>
              <a:buChar char="•"/>
            </a:pPr>
            <a:r>
              <a:rPr lang="cs-CZ" sz="1600" dirty="0"/>
              <a:t>Přizpůsobení se stárnutí populace</a:t>
            </a:r>
          </a:p>
          <a:p>
            <a:pPr marL="490538" lvl="2" indent="-185738"/>
            <a:r>
              <a:rPr lang="cs-CZ" sz="1600" dirty="0"/>
              <a:t>trh práce, důchodový systém, financování zdravotní péče</a:t>
            </a:r>
          </a:p>
        </p:txBody>
      </p:sp>
    </p:spTree>
    <p:extLst>
      <p:ext uri="{BB962C8B-B14F-4D97-AF65-F5344CB8AC3E}">
        <p14:creationId xmlns:p14="http://schemas.microsoft.com/office/powerpoint/2010/main" val="3449098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2"/>
          <p:cNvSpPr>
            <a:spLocks noGrp="1"/>
          </p:cNvSpPr>
          <p:nvPr>
            <p:ph type="body" sz="quarter" idx="13"/>
          </p:nvPr>
        </p:nvSpPr>
        <p:spPr/>
        <p:txBody>
          <a:bodyPr>
            <a:noAutofit/>
          </a:bodyPr>
          <a:lstStyle/>
          <a:p>
            <a:r>
              <a:rPr lang="cs-CZ" dirty="0"/>
              <a:t>Deloitte označuje jednu či více společností globální sítě členských společností Deloitte Touche Tohmatsu Limited („DTTL“) a jejich dceřiné a přidružené subjekty (souhrnně „organizace Deloitte“). Společnost DTTL (rovněž označovaná jako „Deloitte Global“) a každá z jejích členských společností a jejich přidružených subjektů je samostatným a nezávislým právním subjektem, který není oprávněn zavazovat nebo přijímat závazky za jinou z těchto členských společností a jejich přidružených subjektů ve vztahu k třetím stranám. Společnost DTTL a každá členská společnost a přidružený subjekt nese odpovědnost pouze za své vlastní jednání či pochybení, nikoli za jednání či pochybení jiných členských společností či přidružených subjektů. Společnost DTTL služby klientům neposkytuje. Více informací najdete na adrese </a:t>
            </a:r>
            <a:r>
              <a:rPr lang="cs-CZ" dirty="0">
                <a:hlinkClick r:id="rId3"/>
              </a:rPr>
              <a:t>www.deloitte.com/</a:t>
            </a:r>
            <a:r>
              <a:rPr lang="cs-CZ" dirty="0" err="1">
                <a:hlinkClick r:id="rId3"/>
              </a:rPr>
              <a:t>about</a:t>
            </a:r>
            <a:r>
              <a:rPr lang="cs-CZ" dirty="0"/>
              <a:t>. </a:t>
            </a:r>
          </a:p>
          <a:p>
            <a:r>
              <a:rPr lang="cs-CZ" dirty="0"/>
              <a:t>Společnost Deloitte je předním poskytovatelem služeb v oblasti auditu a jiných ověřovacích služeb, daňového a právního poradenství, podnikového a finančního poradenství a poradenství v oblasti rizik, které využívá téměř 90 % společností umístěných v žebříčku </a:t>
            </a:r>
            <a:r>
              <a:rPr lang="cs-CZ" dirty="0" err="1"/>
              <a:t>Fortune</a:t>
            </a:r>
            <a:r>
              <a:rPr lang="cs-CZ" dirty="0"/>
              <a:t> Global 500® a tisíce dalších soukromých společností. Naši odborníci dosahují měřitelných a spolehlivých výsledků, které pomáhají posílit důvěru veřejnosti v kapitálové trhy, umožňují klientům transformovat se a prosperovat a ukazují cestu k silnější ekonomice, spravedlivější společnosti a udržitelnému rozvoji. Deloitte čerpá ze své více než 175leté historie a působí ve více než 150 zemích a regionech. Chcete-li se dozvědět více o způsobu, jakým více než 415 000 odborníků Deloitte na celém světě dělá věci, které mají smysl, navštivte </a:t>
            </a:r>
            <a:r>
              <a:rPr lang="cs-CZ" dirty="0">
                <a:hlinkClick r:id="rId4"/>
              </a:rPr>
              <a:t>www.deloitte.com</a:t>
            </a:r>
            <a:r>
              <a:rPr lang="cs-CZ" dirty="0"/>
              <a:t>.</a:t>
            </a:r>
          </a:p>
          <a:p>
            <a:r>
              <a:rPr lang="cs-CZ" dirty="0"/>
              <a:t>Toto sdělení obsahuje pouze obecné informace a společnost Deloitte Touche Tohmatsu Limited („DTTL“) ani žádná z členských společností její globální sítě či jejich přidružených subjektů (souhrnně „organizace Deloitte“) jejím prostřednictvím neposkytuje odborné rady ani služby. Přijetí jakéhokoliv rozhodnutí či jednání, které může mít dopad na vaše finance či podnikání, byste měli konzultovat s kvalifikovaným odborným poradcem.</a:t>
            </a:r>
          </a:p>
          <a:p>
            <a:r>
              <a:rPr lang="cs-CZ" dirty="0"/>
              <a:t>Nejsou poskytována žádná prohlášení, záruky ani závazky (výslovně ani konkludentně) ohledně přesnosti nebo úplnosti informací v tomto sdělení a společnost DTTL, její členské společnosti, přidružené subjekty, zaměstnanci ani zástupci nenesou odpovědnost za jakékoliv ztráty nebo škody vzniklé přímo nebo nepřímo v důsledku spolehnutí se na toto sdělení jakoukoli osobou. Společnost DTTL, její členské společnosti a jejich spřízněné subjekty jsou samostatnými a nezávislými právními subjekty.</a:t>
            </a:r>
          </a:p>
          <a:p>
            <a:r>
              <a:rPr lang="cs-CZ" dirty="0"/>
              <a:t>© 2023 Pro více informací kontaktujte Deloitte Česká republika.</a:t>
            </a:r>
          </a:p>
        </p:txBody>
      </p:sp>
    </p:spTree>
    <p:extLst>
      <p:ext uri="{BB962C8B-B14F-4D97-AF65-F5344CB8AC3E}">
        <p14:creationId xmlns:p14="http://schemas.microsoft.com/office/powerpoint/2010/main" val="3613315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AC8C9D2D-0318-9A2A-E99E-DCD29BDDB73F}"/>
              </a:ext>
            </a:extLst>
          </p:cNvPr>
          <p:cNvSpPr/>
          <p:nvPr/>
        </p:nvSpPr>
        <p:spPr bwMode="gray">
          <a:xfrm>
            <a:off x="395416" y="1471890"/>
            <a:ext cx="5256084" cy="5386110"/>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Od učebnicové ekonomiky </a:t>
            </a:r>
            <a:r>
              <a:rPr lang="en-US" dirty="0"/>
              <a:t>…</a:t>
            </a:r>
          </a:p>
        </p:txBody>
      </p:sp>
      <p:sp>
        <p:nvSpPr>
          <p:cNvPr id="6" name="Content Placeholder 5">
            <a:extLst>
              <a:ext uri="{FF2B5EF4-FFF2-40B4-BE49-F238E27FC236}">
                <a16:creationId xmlns:a16="http://schemas.microsoft.com/office/drawing/2014/main" id="{CCF5D410-0D6B-4690-8C17-C4764626F03F}"/>
              </a:ext>
            </a:extLst>
          </p:cNvPr>
          <p:cNvSpPr>
            <a:spLocks noGrp="1"/>
          </p:cNvSpPr>
          <p:nvPr>
            <p:ph idx="1"/>
          </p:nvPr>
        </p:nvSpPr>
        <p:spPr>
          <a:xfrm>
            <a:off x="650876" y="1665291"/>
            <a:ext cx="4749800" cy="4716463"/>
          </a:xfrm>
        </p:spPr>
        <p:txBody>
          <a:bodyPr/>
          <a:lstStyle/>
          <a:p>
            <a:pPr algn="ctr"/>
            <a:r>
              <a:rPr lang="cs-CZ" sz="1600" b="1" spc="300" dirty="0"/>
              <a:t>ČESKÁ EKONOMIKA 5 LET ZPĚT </a:t>
            </a:r>
            <a:r>
              <a:rPr lang="en-US" sz="1600" b="1" spc="300" dirty="0"/>
              <a:t>(2018)</a:t>
            </a:r>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en-US" sz="1400" dirty="0"/>
          </a:p>
          <a:p>
            <a:r>
              <a:rPr lang="cs-CZ" sz="1400" dirty="0"/>
              <a:t>Učebnicový</a:t>
            </a:r>
            <a:r>
              <a:rPr lang="en-US" sz="1400" dirty="0"/>
              <a:t> </a:t>
            </a:r>
            <a:r>
              <a:rPr lang="cs-CZ" sz="1400" dirty="0"/>
              <a:t>příklad</a:t>
            </a:r>
            <a:r>
              <a:rPr lang="en-US" sz="1400" dirty="0"/>
              <a:t> </a:t>
            </a:r>
            <a:r>
              <a:rPr lang="cs-CZ" sz="1400" dirty="0"/>
              <a:t>dobře</a:t>
            </a:r>
            <a:r>
              <a:rPr lang="en-US" sz="1400" dirty="0"/>
              <a:t> </a:t>
            </a:r>
            <a:r>
              <a:rPr lang="cs-CZ" sz="1400" dirty="0"/>
              <a:t>řízené</a:t>
            </a:r>
            <a:r>
              <a:rPr lang="en-US" sz="1400" dirty="0"/>
              <a:t> </a:t>
            </a:r>
            <a:r>
              <a:rPr lang="cs-CZ" sz="1400" dirty="0"/>
              <a:t>ekonomiky</a:t>
            </a:r>
            <a:r>
              <a:rPr lang="en-US" sz="1400" dirty="0"/>
              <a:t> se </a:t>
            </a:r>
            <a:r>
              <a:rPr lang="cs-CZ" sz="1400" dirty="0"/>
              <a:t>zdravou</a:t>
            </a:r>
            <a:r>
              <a:rPr lang="en-US" sz="1400" dirty="0"/>
              <a:t> </a:t>
            </a:r>
            <a:r>
              <a:rPr lang="cs-CZ" sz="1400" dirty="0"/>
              <a:t>vnitřní</a:t>
            </a:r>
            <a:r>
              <a:rPr lang="en-US" sz="1400" dirty="0"/>
              <a:t> a </a:t>
            </a:r>
            <a:r>
              <a:rPr lang="cs-CZ" sz="1400" dirty="0"/>
              <a:t>vnější</a:t>
            </a:r>
            <a:r>
              <a:rPr lang="en-US" sz="1400" dirty="0"/>
              <a:t> </a:t>
            </a:r>
            <a:r>
              <a:rPr lang="cs-CZ" sz="1400" dirty="0"/>
              <a:t>rovnováhou</a:t>
            </a:r>
            <a:r>
              <a:rPr lang="en-US" sz="1400" dirty="0"/>
              <a:t>.</a:t>
            </a:r>
            <a:endParaRPr lang="cs-CZ" sz="1400" dirty="0"/>
          </a:p>
          <a:p>
            <a:r>
              <a:rPr lang="cs-CZ" sz="1400" dirty="0"/>
              <a:t>Nicméně ekonomika</a:t>
            </a:r>
            <a:r>
              <a:rPr lang="en-US" sz="1400" dirty="0"/>
              <a:t> </a:t>
            </a:r>
            <a:r>
              <a:rPr lang="cs-CZ" sz="1400" dirty="0"/>
              <a:t>se zdála</a:t>
            </a:r>
            <a:r>
              <a:rPr lang="en-US" sz="1400" dirty="0"/>
              <a:t> </a:t>
            </a:r>
            <a:r>
              <a:rPr lang="cs-CZ" sz="1400" dirty="0"/>
              <a:t>poněkud</a:t>
            </a:r>
            <a:r>
              <a:rPr lang="en-US" sz="1400" dirty="0"/>
              <a:t> </a:t>
            </a:r>
            <a:r>
              <a:rPr lang="cs-CZ" sz="1400" dirty="0"/>
              <a:t>přehřátá</a:t>
            </a:r>
            <a:r>
              <a:rPr lang="en-US" sz="1400" dirty="0"/>
              <a:t>. </a:t>
            </a:r>
            <a:r>
              <a:rPr lang="cs-CZ" sz="1400" dirty="0"/>
              <a:t>Růst </a:t>
            </a:r>
            <a:r>
              <a:rPr lang="en-US" sz="1400" dirty="0"/>
              <a:t>HDP se </a:t>
            </a:r>
            <a:r>
              <a:rPr lang="cs-CZ" sz="1400" dirty="0"/>
              <a:t>pohyboval</a:t>
            </a:r>
            <a:r>
              <a:rPr lang="en-US" sz="1400" dirty="0"/>
              <a:t> </a:t>
            </a:r>
            <a:r>
              <a:rPr lang="cs-CZ" sz="1400" dirty="0"/>
              <a:t>v rozmezí</a:t>
            </a:r>
            <a:r>
              <a:rPr lang="en-US" sz="1400" dirty="0"/>
              <a:t> 2-3 % </a:t>
            </a:r>
            <a:r>
              <a:rPr lang="cs-CZ" sz="1400" dirty="0"/>
              <a:t>okolo svého</a:t>
            </a:r>
            <a:r>
              <a:rPr lang="en-US" sz="1400" dirty="0"/>
              <a:t> </a:t>
            </a:r>
            <a:r>
              <a:rPr lang="cs-CZ" sz="1400" dirty="0"/>
              <a:t>potenciálu</a:t>
            </a:r>
            <a:r>
              <a:rPr lang="en-US" sz="1400" dirty="0"/>
              <a:t> (</a:t>
            </a:r>
            <a:r>
              <a:rPr lang="cs-CZ" sz="1400" dirty="0"/>
              <a:t>dlouhodobě</a:t>
            </a:r>
            <a:r>
              <a:rPr lang="en-US" sz="1400" dirty="0"/>
              <a:t> </a:t>
            </a:r>
            <a:r>
              <a:rPr lang="cs-CZ" sz="1400" dirty="0"/>
              <a:t>udržitelná</a:t>
            </a:r>
            <a:r>
              <a:rPr lang="en-US" sz="1400" dirty="0"/>
              <a:t> </a:t>
            </a:r>
            <a:r>
              <a:rPr lang="cs-CZ" sz="1400" dirty="0"/>
              <a:t>neinflační</a:t>
            </a:r>
            <a:r>
              <a:rPr lang="en-US" sz="1400" dirty="0"/>
              <a:t> </a:t>
            </a:r>
            <a:r>
              <a:rPr lang="cs-CZ" sz="1400" dirty="0"/>
              <a:t>úroveň</a:t>
            </a:r>
            <a:r>
              <a:rPr lang="en-US" sz="1400" dirty="0"/>
              <a:t>).</a:t>
            </a:r>
          </a:p>
        </p:txBody>
      </p:sp>
      <p:graphicFrame>
        <p:nvGraphicFramePr>
          <p:cNvPr id="3" name="Chart 2">
            <a:extLst>
              <a:ext uri="{FF2B5EF4-FFF2-40B4-BE49-F238E27FC236}">
                <a16:creationId xmlns:a16="http://schemas.microsoft.com/office/drawing/2014/main" id="{D0A8E8EB-34FB-A28E-2427-F849701896C6}"/>
              </a:ext>
            </a:extLst>
          </p:cNvPr>
          <p:cNvGraphicFramePr>
            <a:graphicFrameLocks/>
          </p:cNvGraphicFramePr>
          <p:nvPr>
            <p:extLst>
              <p:ext uri="{D42A27DB-BD31-4B8C-83A1-F6EECF244321}">
                <p14:modId xmlns:p14="http://schemas.microsoft.com/office/powerpoint/2010/main" val="2065352"/>
              </p:ext>
            </p:extLst>
          </p:nvPr>
        </p:nvGraphicFramePr>
        <p:xfrm>
          <a:off x="6116595" y="1676400"/>
          <a:ext cx="9236118"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65A71532-E5A0-152C-F148-6150A68E7A88}"/>
              </a:ext>
            </a:extLst>
          </p:cNvPr>
          <p:cNvSpPr/>
          <p:nvPr/>
        </p:nvSpPr>
        <p:spPr bwMode="gray">
          <a:xfrm>
            <a:off x="658414" y="2093602"/>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RŮST HDP</a:t>
            </a:r>
            <a:r>
              <a:rPr lang="en-US" sz="1200" spc="300" dirty="0">
                <a:latin typeface="Calibri Light" panose="020F0302020204030204" pitchFamily="34" charset="0"/>
                <a:cs typeface="Calibri Light" panose="020F0302020204030204" pitchFamily="34" charset="0"/>
              </a:rPr>
              <a:t>: 3.2</a:t>
            </a:r>
            <a:r>
              <a:rPr lang="cs-CZ" sz="1200" spc="300" dirty="0">
                <a:latin typeface="Calibri Light" panose="020F0302020204030204" pitchFamily="34" charset="0"/>
                <a:cs typeface="Calibri Light" panose="020F0302020204030204" pitchFamily="34" charset="0"/>
              </a:rPr>
              <a:t> </a:t>
            </a:r>
            <a:r>
              <a:rPr lang="en-US" sz="1200" spc="300" dirty="0">
                <a:latin typeface="Calibri Light" panose="020F0302020204030204" pitchFamily="34" charset="0"/>
                <a:cs typeface="Calibri Light" panose="020F0302020204030204" pitchFamily="34" charset="0"/>
              </a:rPr>
              <a:t>%</a:t>
            </a:r>
          </a:p>
        </p:txBody>
      </p:sp>
      <p:sp>
        <p:nvSpPr>
          <p:cNvPr id="8" name="Rectangle 7">
            <a:extLst>
              <a:ext uri="{FF2B5EF4-FFF2-40B4-BE49-F238E27FC236}">
                <a16:creationId xmlns:a16="http://schemas.microsoft.com/office/drawing/2014/main" id="{0E0A63E1-9C3D-66B6-9633-673C0B856D18}"/>
              </a:ext>
            </a:extLst>
          </p:cNvPr>
          <p:cNvSpPr/>
          <p:nvPr/>
        </p:nvSpPr>
        <p:spPr bwMode="gray">
          <a:xfrm>
            <a:off x="3151188" y="2093602"/>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MÍRA NEZAMĚSTNANOSTI: 2.2 %</a:t>
            </a:r>
            <a:endParaRPr lang="en-US" sz="1200" spc="300" dirty="0">
              <a:latin typeface="Calibri Light" panose="020F0302020204030204" pitchFamily="34" charset="0"/>
              <a:cs typeface="Calibri Light" panose="020F0302020204030204" pitchFamily="34" charset="0"/>
            </a:endParaRPr>
          </a:p>
        </p:txBody>
      </p:sp>
      <p:sp>
        <p:nvSpPr>
          <p:cNvPr id="9" name="Rectangle 8">
            <a:extLst>
              <a:ext uri="{FF2B5EF4-FFF2-40B4-BE49-F238E27FC236}">
                <a16:creationId xmlns:a16="http://schemas.microsoft.com/office/drawing/2014/main" id="{86A0A8AD-6BEC-6E2A-5F7B-BF2FC1A5CD47}"/>
              </a:ext>
            </a:extLst>
          </p:cNvPr>
          <p:cNvSpPr/>
          <p:nvPr/>
        </p:nvSpPr>
        <p:spPr bwMode="gray">
          <a:xfrm>
            <a:off x="658414" y="2980850"/>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INFLACE (CPI): 2.1 %</a:t>
            </a:r>
          </a:p>
        </p:txBody>
      </p:sp>
      <p:sp>
        <p:nvSpPr>
          <p:cNvPr id="10" name="Rectangle 9">
            <a:extLst>
              <a:ext uri="{FF2B5EF4-FFF2-40B4-BE49-F238E27FC236}">
                <a16:creationId xmlns:a16="http://schemas.microsoft.com/office/drawing/2014/main" id="{75707EFA-ADEF-689C-0CC9-DBF5A1828250}"/>
              </a:ext>
            </a:extLst>
          </p:cNvPr>
          <p:cNvSpPr/>
          <p:nvPr/>
        </p:nvSpPr>
        <p:spPr bwMode="gray">
          <a:xfrm>
            <a:off x="3151188" y="2980850"/>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SALDO VLÁDNÍHO SEKTORU: +0.9% HDP</a:t>
            </a:r>
          </a:p>
        </p:txBody>
      </p:sp>
      <p:sp>
        <p:nvSpPr>
          <p:cNvPr id="11" name="Rectangle 10">
            <a:extLst>
              <a:ext uri="{FF2B5EF4-FFF2-40B4-BE49-F238E27FC236}">
                <a16:creationId xmlns:a16="http://schemas.microsoft.com/office/drawing/2014/main" id="{5FF13862-4FDB-5E85-C2AA-33D9C154FB5F}"/>
              </a:ext>
            </a:extLst>
          </p:cNvPr>
          <p:cNvSpPr/>
          <p:nvPr/>
        </p:nvSpPr>
        <p:spPr bwMode="gray">
          <a:xfrm>
            <a:off x="658414" y="3868098"/>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STÁTNÍ DLUH: +32.1% HDP</a:t>
            </a:r>
          </a:p>
        </p:txBody>
      </p:sp>
      <p:sp>
        <p:nvSpPr>
          <p:cNvPr id="12" name="Rectangle 11">
            <a:extLst>
              <a:ext uri="{FF2B5EF4-FFF2-40B4-BE49-F238E27FC236}">
                <a16:creationId xmlns:a16="http://schemas.microsoft.com/office/drawing/2014/main" id="{13DA1B83-38D0-7FD6-D6E1-58601490BF48}"/>
              </a:ext>
            </a:extLst>
          </p:cNvPr>
          <p:cNvSpPr/>
          <p:nvPr/>
        </p:nvSpPr>
        <p:spPr bwMode="gray">
          <a:xfrm>
            <a:off x="3151188" y="3868098"/>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BĚŽNÝ ÚČET PLATEBNÍ BILANCE: +0.4 % HDP</a:t>
            </a:r>
          </a:p>
        </p:txBody>
      </p:sp>
    </p:spTree>
    <p:extLst>
      <p:ext uri="{BB962C8B-B14F-4D97-AF65-F5344CB8AC3E}">
        <p14:creationId xmlns:p14="http://schemas.microsoft.com/office/powerpoint/2010/main" val="378764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AC8C9D2D-0318-9A2A-E99E-DCD29BDDB73F}"/>
              </a:ext>
            </a:extLst>
          </p:cNvPr>
          <p:cNvSpPr/>
          <p:nvPr/>
        </p:nvSpPr>
        <p:spPr bwMode="gray">
          <a:xfrm>
            <a:off x="395416" y="1471890"/>
            <a:ext cx="5256084" cy="5386110"/>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en-US" dirty="0"/>
              <a:t>…</a:t>
            </a:r>
            <a:r>
              <a:rPr lang="cs-CZ" dirty="0"/>
              <a:t>k těžkému záškolákovi</a:t>
            </a:r>
            <a:endParaRPr lang="en-US" dirty="0"/>
          </a:p>
        </p:txBody>
      </p:sp>
      <p:sp>
        <p:nvSpPr>
          <p:cNvPr id="6" name="Content Placeholder 5">
            <a:extLst>
              <a:ext uri="{FF2B5EF4-FFF2-40B4-BE49-F238E27FC236}">
                <a16:creationId xmlns:a16="http://schemas.microsoft.com/office/drawing/2014/main" id="{CCF5D410-0D6B-4690-8C17-C4764626F03F}"/>
              </a:ext>
            </a:extLst>
          </p:cNvPr>
          <p:cNvSpPr>
            <a:spLocks noGrp="1"/>
          </p:cNvSpPr>
          <p:nvPr>
            <p:ph idx="1"/>
          </p:nvPr>
        </p:nvSpPr>
        <p:spPr>
          <a:xfrm>
            <a:off x="650876" y="1665291"/>
            <a:ext cx="4749800" cy="4716463"/>
          </a:xfrm>
        </p:spPr>
        <p:txBody>
          <a:bodyPr/>
          <a:lstStyle/>
          <a:p>
            <a:pPr algn="ctr"/>
            <a:r>
              <a:rPr lang="pl-PL" sz="1600" b="1" spc="300" dirty="0"/>
              <a:t>ČESKÁ EKONOMIKA MINULÝ ROK (2022)</a:t>
            </a:r>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cs-CZ" sz="1400" dirty="0"/>
          </a:p>
          <a:p>
            <a:pPr marL="285748" indent="-285748">
              <a:buFont typeface="Arial" panose="020B0604020202020204" pitchFamily="34" charset="0"/>
              <a:buChar char="•"/>
            </a:pPr>
            <a:endParaRPr lang="en-US" sz="1400" dirty="0"/>
          </a:p>
          <a:p>
            <a:r>
              <a:rPr lang="cs-CZ" sz="1400" dirty="0"/>
              <a:t>Učebnicový</a:t>
            </a:r>
            <a:r>
              <a:rPr lang="en-US" sz="1400" dirty="0"/>
              <a:t> </a:t>
            </a:r>
            <a:r>
              <a:rPr lang="cs-CZ" sz="1400" dirty="0"/>
              <a:t>příklad</a:t>
            </a:r>
            <a:r>
              <a:rPr lang="en-US" sz="1400" dirty="0"/>
              <a:t> </a:t>
            </a:r>
            <a:r>
              <a:rPr lang="cs-CZ" sz="1400" dirty="0"/>
              <a:t>ekonomiky</a:t>
            </a:r>
            <a:r>
              <a:rPr lang="en-US" sz="1400" dirty="0"/>
              <a:t> s </a:t>
            </a:r>
            <a:r>
              <a:rPr lang="cs-CZ" sz="1400" dirty="0"/>
              <a:t>vysokou</a:t>
            </a:r>
            <a:r>
              <a:rPr lang="en-US" sz="1400" dirty="0"/>
              <a:t> </a:t>
            </a:r>
            <a:r>
              <a:rPr lang="cs-CZ" sz="1400" dirty="0"/>
              <a:t>makroekonomickou</a:t>
            </a:r>
            <a:r>
              <a:rPr lang="en-US" sz="1400" dirty="0"/>
              <a:t> </a:t>
            </a:r>
            <a:r>
              <a:rPr lang="cs-CZ" sz="1400" dirty="0"/>
              <a:t>nerovnováhou</a:t>
            </a:r>
            <a:r>
              <a:rPr lang="en-US" sz="1400" dirty="0"/>
              <a:t> a </a:t>
            </a:r>
            <a:r>
              <a:rPr lang="cs-CZ" sz="1400" dirty="0"/>
              <a:t>velmi</a:t>
            </a:r>
            <a:r>
              <a:rPr lang="en-US" sz="1400" dirty="0"/>
              <a:t> </a:t>
            </a:r>
            <a:r>
              <a:rPr lang="cs-CZ" sz="1400" dirty="0"/>
              <a:t>vysokou</a:t>
            </a:r>
            <a:r>
              <a:rPr lang="en-US" sz="1400" dirty="0"/>
              <a:t> </a:t>
            </a:r>
            <a:r>
              <a:rPr lang="cs-CZ" sz="1400" dirty="0"/>
              <a:t>inflací</a:t>
            </a:r>
            <a:r>
              <a:rPr lang="en-US" sz="1400" dirty="0"/>
              <a:t>.</a:t>
            </a:r>
            <a:endParaRPr lang="cs-CZ" sz="1400" dirty="0"/>
          </a:p>
          <a:p>
            <a:r>
              <a:rPr lang="cs-CZ" sz="1400" dirty="0"/>
              <a:t>Přesto</a:t>
            </a:r>
            <a:r>
              <a:rPr lang="en-US" sz="1400" dirty="0"/>
              <a:t> </a:t>
            </a:r>
            <a:r>
              <a:rPr lang="cs-CZ" sz="1400" dirty="0"/>
              <a:t>si</a:t>
            </a:r>
            <a:r>
              <a:rPr lang="en-US" sz="1400" dirty="0"/>
              <a:t> </a:t>
            </a:r>
            <a:r>
              <a:rPr lang="cs-CZ" sz="1400" dirty="0"/>
              <a:t>trh</a:t>
            </a:r>
            <a:r>
              <a:rPr lang="en-US" sz="1400" dirty="0"/>
              <a:t> </a:t>
            </a:r>
            <a:r>
              <a:rPr lang="cs-CZ" sz="1400" dirty="0"/>
              <a:t>práce</a:t>
            </a:r>
            <a:r>
              <a:rPr lang="en-US" sz="1400" dirty="0"/>
              <a:t> </a:t>
            </a:r>
            <a:r>
              <a:rPr lang="cs-CZ" sz="1400" dirty="0"/>
              <a:t>udržuje</a:t>
            </a:r>
            <a:r>
              <a:rPr lang="en-US" sz="1400" dirty="0"/>
              <a:t> </a:t>
            </a:r>
            <a:r>
              <a:rPr lang="cs-CZ" sz="1400" dirty="0"/>
              <a:t>nízkou</a:t>
            </a:r>
            <a:r>
              <a:rPr lang="en-US" sz="1400" dirty="0"/>
              <a:t> </a:t>
            </a:r>
            <a:r>
              <a:rPr lang="cs-CZ" sz="1400" dirty="0"/>
              <a:t>míru</a:t>
            </a:r>
            <a:r>
              <a:rPr lang="en-US" sz="1400" dirty="0"/>
              <a:t> </a:t>
            </a:r>
            <a:r>
              <a:rPr lang="cs-CZ" sz="1400" dirty="0"/>
              <a:t>nezaměstnanosti</a:t>
            </a:r>
            <a:r>
              <a:rPr lang="en-US" sz="1400" dirty="0"/>
              <a:t> (</a:t>
            </a:r>
            <a:r>
              <a:rPr lang="cs-CZ" sz="1400" dirty="0"/>
              <a:t>nejnižší</a:t>
            </a:r>
            <a:r>
              <a:rPr lang="en-US" sz="1400" dirty="0"/>
              <a:t> v EU/OECD).</a:t>
            </a:r>
          </a:p>
        </p:txBody>
      </p:sp>
      <p:sp>
        <p:nvSpPr>
          <p:cNvPr id="7" name="Rectangle 6">
            <a:extLst>
              <a:ext uri="{FF2B5EF4-FFF2-40B4-BE49-F238E27FC236}">
                <a16:creationId xmlns:a16="http://schemas.microsoft.com/office/drawing/2014/main" id="{65A71532-E5A0-152C-F148-6150A68E7A88}"/>
              </a:ext>
            </a:extLst>
          </p:cNvPr>
          <p:cNvSpPr/>
          <p:nvPr/>
        </p:nvSpPr>
        <p:spPr bwMode="gray">
          <a:xfrm>
            <a:off x="658414" y="2093602"/>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RŮST HDP: 2.5%</a:t>
            </a:r>
          </a:p>
        </p:txBody>
      </p:sp>
      <p:sp>
        <p:nvSpPr>
          <p:cNvPr id="8" name="Rectangle 7">
            <a:extLst>
              <a:ext uri="{FF2B5EF4-FFF2-40B4-BE49-F238E27FC236}">
                <a16:creationId xmlns:a16="http://schemas.microsoft.com/office/drawing/2014/main" id="{0E0A63E1-9C3D-66B6-9633-673C0B856D18}"/>
              </a:ext>
            </a:extLst>
          </p:cNvPr>
          <p:cNvSpPr/>
          <p:nvPr/>
        </p:nvSpPr>
        <p:spPr bwMode="gray">
          <a:xfrm>
            <a:off x="3151188" y="2093602"/>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MÍRA NEZAMĚSTNANOSTI: 2.3 %</a:t>
            </a:r>
          </a:p>
        </p:txBody>
      </p:sp>
      <p:sp>
        <p:nvSpPr>
          <p:cNvPr id="9" name="Rectangle 8">
            <a:extLst>
              <a:ext uri="{FF2B5EF4-FFF2-40B4-BE49-F238E27FC236}">
                <a16:creationId xmlns:a16="http://schemas.microsoft.com/office/drawing/2014/main" id="{86A0A8AD-6BEC-6E2A-5F7B-BF2FC1A5CD47}"/>
              </a:ext>
            </a:extLst>
          </p:cNvPr>
          <p:cNvSpPr/>
          <p:nvPr/>
        </p:nvSpPr>
        <p:spPr bwMode="gray">
          <a:xfrm>
            <a:off x="658414" y="2980850"/>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INFLACE (CPI): 15.1%</a:t>
            </a:r>
          </a:p>
        </p:txBody>
      </p:sp>
      <p:sp>
        <p:nvSpPr>
          <p:cNvPr id="10" name="Rectangle 9">
            <a:extLst>
              <a:ext uri="{FF2B5EF4-FFF2-40B4-BE49-F238E27FC236}">
                <a16:creationId xmlns:a16="http://schemas.microsoft.com/office/drawing/2014/main" id="{75707EFA-ADEF-689C-0CC9-DBF5A1828250}"/>
              </a:ext>
            </a:extLst>
          </p:cNvPr>
          <p:cNvSpPr/>
          <p:nvPr/>
        </p:nvSpPr>
        <p:spPr bwMode="gray">
          <a:xfrm>
            <a:off x="3151188" y="2980850"/>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SALDO VLÁDNÍHO SEKTORU: -5.9 % HDP</a:t>
            </a:r>
          </a:p>
        </p:txBody>
      </p:sp>
      <p:sp>
        <p:nvSpPr>
          <p:cNvPr id="11" name="Rectangle 10">
            <a:extLst>
              <a:ext uri="{FF2B5EF4-FFF2-40B4-BE49-F238E27FC236}">
                <a16:creationId xmlns:a16="http://schemas.microsoft.com/office/drawing/2014/main" id="{5FF13862-4FDB-5E85-C2AA-33D9C154FB5F}"/>
              </a:ext>
            </a:extLst>
          </p:cNvPr>
          <p:cNvSpPr/>
          <p:nvPr/>
        </p:nvSpPr>
        <p:spPr bwMode="gray">
          <a:xfrm>
            <a:off x="658414" y="3868098"/>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STÁTNÍ DLUH: +48.2% HDP</a:t>
            </a:r>
          </a:p>
        </p:txBody>
      </p:sp>
      <p:sp>
        <p:nvSpPr>
          <p:cNvPr id="12" name="Rectangle 11">
            <a:extLst>
              <a:ext uri="{FF2B5EF4-FFF2-40B4-BE49-F238E27FC236}">
                <a16:creationId xmlns:a16="http://schemas.microsoft.com/office/drawing/2014/main" id="{13DA1B83-38D0-7FD6-D6E1-58601490BF48}"/>
              </a:ext>
            </a:extLst>
          </p:cNvPr>
          <p:cNvSpPr/>
          <p:nvPr/>
        </p:nvSpPr>
        <p:spPr bwMode="gray">
          <a:xfrm>
            <a:off x="3151188" y="3868098"/>
            <a:ext cx="2241949" cy="691978"/>
          </a:xfrm>
          <a:prstGeom prst="rect">
            <a:avLst/>
          </a:prstGeom>
          <a:solidFill>
            <a:schemeClr val="bg1"/>
          </a:solidFill>
          <a:ln w="57150" algn="ctr">
            <a:solidFill>
              <a:srgbClr val="00A3E0"/>
            </a:solidFill>
            <a:miter lim="800000"/>
            <a:headEnd/>
            <a:tailEnd/>
          </a:ln>
        </p:spPr>
        <p:txBody>
          <a:bodyPr wrap="square" lIns="88900" tIns="88900" rIns="88900" bIns="88900" rtlCol="0" anchor="ctr"/>
          <a:lstStyle/>
          <a:p>
            <a:pPr algn="ctr"/>
            <a:r>
              <a:rPr lang="cs-CZ" sz="1200" spc="300" dirty="0">
                <a:latin typeface="Calibri Light" panose="020F0302020204030204" pitchFamily="34" charset="0"/>
                <a:cs typeface="Calibri Light" panose="020F0302020204030204" pitchFamily="34" charset="0"/>
              </a:rPr>
              <a:t>BĚŽNÝ ÚČET PLATEBNÍ BILANCE:   -6.0 % HDP</a:t>
            </a:r>
          </a:p>
        </p:txBody>
      </p:sp>
      <p:graphicFrame>
        <p:nvGraphicFramePr>
          <p:cNvPr id="4" name="Chart 3">
            <a:extLst>
              <a:ext uri="{FF2B5EF4-FFF2-40B4-BE49-F238E27FC236}">
                <a16:creationId xmlns:a16="http://schemas.microsoft.com/office/drawing/2014/main" id="{01B80A7A-33F1-5574-B21D-CB4938C4A1A9}"/>
              </a:ext>
            </a:extLst>
          </p:cNvPr>
          <p:cNvGraphicFramePr>
            <a:graphicFrameLocks/>
          </p:cNvGraphicFramePr>
          <p:nvPr>
            <p:extLst>
              <p:ext uri="{D42A27DB-BD31-4B8C-83A1-F6EECF244321}">
                <p14:modId xmlns:p14="http://schemas.microsoft.com/office/powerpoint/2010/main" val="1026576235"/>
              </p:ext>
            </p:extLst>
          </p:nvPr>
        </p:nvGraphicFramePr>
        <p:xfrm>
          <a:off x="6104239" y="1676400"/>
          <a:ext cx="9239348"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142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6F067BF-E903-EFF7-EB70-1608624C1911}"/>
              </a:ext>
            </a:extLst>
          </p:cNvPr>
          <p:cNvSpPr/>
          <p:nvPr/>
        </p:nvSpPr>
        <p:spPr bwMode="gray">
          <a:xfrm>
            <a:off x="8151813" y="1149178"/>
            <a:ext cx="7456359" cy="5708822"/>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8" name="Freeform: Shape 7">
            <a:extLst>
              <a:ext uri="{FF2B5EF4-FFF2-40B4-BE49-F238E27FC236}">
                <a16:creationId xmlns:a16="http://schemas.microsoft.com/office/drawing/2014/main" id="{05C0A20E-A497-6A77-BBBF-67CAD2C813E2}"/>
              </a:ext>
            </a:extLst>
          </p:cNvPr>
          <p:cNvSpPr/>
          <p:nvPr/>
        </p:nvSpPr>
        <p:spPr bwMode="gray">
          <a:xfrm>
            <a:off x="395415" y="1149178"/>
            <a:ext cx="7456359" cy="5708822"/>
          </a:xfrm>
          <a:custGeom>
            <a:avLst/>
            <a:gdLst>
              <a:gd name="connsiteX0" fmla="*/ 445336 w 5256084"/>
              <a:gd name="connsiteY0" fmla="*/ 0 h 5386110"/>
              <a:gd name="connsiteX1" fmla="*/ 4810748 w 5256084"/>
              <a:gd name="connsiteY1" fmla="*/ 0 h 5386110"/>
              <a:gd name="connsiteX2" fmla="*/ 5256084 w 5256084"/>
              <a:gd name="connsiteY2" fmla="*/ 445336 h 5386110"/>
              <a:gd name="connsiteX3" fmla="*/ 5256084 w 5256084"/>
              <a:gd name="connsiteY3" fmla="*/ 1313690 h 5386110"/>
              <a:gd name="connsiteX4" fmla="*/ 5256084 w 5256084"/>
              <a:gd name="connsiteY4" fmla="*/ 3264562 h 5386110"/>
              <a:gd name="connsiteX5" fmla="*/ 5256084 w 5256084"/>
              <a:gd name="connsiteY5" fmla="*/ 5386110 h 5386110"/>
              <a:gd name="connsiteX6" fmla="*/ 0 w 5256084"/>
              <a:gd name="connsiteY6" fmla="*/ 5386110 h 5386110"/>
              <a:gd name="connsiteX7" fmla="*/ 0 w 5256084"/>
              <a:gd name="connsiteY7" fmla="*/ 3264562 h 5386110"/>
              <a:gd name="connsiteX8" fmla="*/ 0 w 5256084"/>
              <a:gd name="connsiteY8" fmla="*/ 1313690 h 5386110"/>
              <a:gd name="connsiteX9" fmla="*/ 0 w 5256084"/>
              <a:gd name="connsiteY9" fmla="*/ 445336 h 5386110"/>
              <a:gd name="connsiteX10" fmla="*/ 445336 w 5256084"/>
              <a:gd name="connsiteY10" fmla="*/ 0 h 5386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56084" h="5386110">
                <a:moveTo>
                  <a:pt x="445336" y="0"/>
                </a:moveTo>
                <a:lnTo>
                  <a:pt x="4810748" y="0"/>
                </a:lnTo>
                <a:cubicBezTo>
                  <a:pt x="5056700" y="0"/>
                  <a:pt x="5256084" y="199384"/>
                  <a:pt x="5256084" y="445336"/>
                </a:cubicBezTo>
                <a:lnTo>
                  <a:pt x="5256084" y="1313690"/>
                </a:lnTo>
                <a:lnTo>
                  <a:pt x="5256084" y="3264562"/>
                </a:lnTo>
                <a:lnTo>
                  <a:pt x="5256084" y="5386110"/>
                </a:lnTo>
                <a:lnTo>
                  <a:pt x="0" y="5386110"/>
                </a:lnTo>
                <a:lnTo>
                  <a:pt x="0" y="3264562"/>
                </a:lnTo>
                <a:lnTo>
                  <a:pt x="0" y="1313690"/>
                </a:lnTo>
                <a:lnTo>
                  <a:pt x="0" y="445336"/>
                </a:lnTo>
                <a:cubicBezTo>
                  <a:pt x="0" y="199384"/>
                  <a:pt x="199384" y="0"/>
                  <a:pt x="445336" y="0"/>
                </a:cubicBezTo>
                <a:close/>
              </a:path>
            </a:pathLst>
          </a:custGeom>
          <a:solidFill>
            <a:schemeClr val="bg1">
              <a:lumMod val="95000"/>
            </a:schemeClr>
          </a:solidFill>
          <a:ln w="19050" algn="ctr">
            <a:noFill/>
            <a:miter lim="800000"/>
            <a:headEnd/>
            <a:tailEnd/>
          </a:ln>
        </p:spPr>
        <p:txBody>
          <a:bodyPr wrap="square" lIns="88900" tIns="88900" rIns="88900" bIns="88900" rtlCol="0" anchor="ctr">
            <a:noAutofit/>
          </a:bodyPr>
          <a:lstStyle/>
          <a:p>
            <a:pPr algn="ctr">
              <a:lnSpc>
                <a:spcPct val="106000"/>
              </a:lnSpc>
              <a:buFont typeface="Wingdings 2" pitchFamily="18" charset="2"/>
              <a:buNone/>
            </a:pPr>
            <a:endParaRPr lang="cs-CZ" sz="1600" b="1" dirty="0">
              <a:solidFill>
                <a:schemeClr val="bg1"/>
              </a:solidFill>
            </a:endParaRPr>
          </a:p>
        </p:txBody>
      </p:sp>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Co se stalo?</a:t>
            </a:r>
            <a:endParaRPr lang="en-US" dirty="0"/>
          </a:p>
        </p:txBody>
      </p:sp>
      <p:sp>
        <p:nvSpPr>
          <p:cNvPr id="6" name="Content Placeholder 5">
            <a:extLst>
              <a:ext uri="{FF2B5EF4-FFF2-40B4-BE49-F238E27FC236}">
                <a16:creationId xmlns:a16="http://schemas.microsoft.com/office/drawing/2014/main" id="{CCF5D410-0D6B-4690-8C17-C4764626F03F}"/>
              </a:ext>
            </a:extLst>
          </p:cNvPr>
          <p:cNvSpPr>
            <a:spLocks noGrp="1"/>
          </p:cNvSpPr>
          <p:nvPr>
            <p:ph idx="1"/>
          </p:nvPr>
        </p:nvSpPr>
        <p:spPr>
          <a:xfrm>
            <a:off x="658417" y="1381400"/>
            <a:ext cx="7193358" cy="5019400"/>
          </a:xfrm>
        </p:spPr>
        <p:txBody>
          <a:bodyPr/>
          <a:lstStyle/>
          <a:p>
            <a:pPr>
              <a:spcAft>
                <a:spcPts val="600"/>
              </a:spcAft>
            </a:pPr>
            <a:r>
              <a:rPr lang="cs-CZ" sz="1600" b="1" spc="300" dirty="0"/>
              <a:t>CITLIVOST</a:t>
            </a:r>
            <a:r>
              <a:rPr lang="en-US" sz="1600" b="1" spc="300" dirty="0"/>
              <a:t> </a:t>
            </a:r>
            <a:r>
              <a:rPr lang="cs-CZ" sz="1600" b="1" spc="300" dirty="0"/>
              <a:t>ČESKÉ</a:t>
            </a:r>
            <a:r>
              <a:rPr lang="en-US" sz="1600" b="1" spc="300" dirty="0"/>
              <a:t> </a:t>
            </a:r>
            <a:r>
              <a:rPr lang="cs-CZ" sz="1600" b="1" spc="300" dirty="0"/>
              <a:t>EKONOMIKY</a:t>
            </a:r>
          </a:p>
          <a:p>
            <a:pPr marL="185738" indent="-185738">
              <a:spcAft>
                <a:spcPts val="600"/>
              </a:spcAft>
              <a:buFont typeface="Arial" panose="020B0604020202020204" pitchFamily="34" charset="0"/>
              <a:buChar char="•"/>
            </a:pPr>
            <a:r>
              <a:rPr lang="cs-CZ" sz="1600" dirty="0"/>
              <a:t>Malá</a:t>
            </a:r>
            <a:r>
              <a:rPr lang="en-US" sz="1600" dirty="0"/>
              <a:t> a </a:t>
            </a:r>
            <a:r>
              <a:rPr lang="cs-CZ" sz="1600" dirty="0"/>
              <a:t>velmi</a:t>
            </a:r>
            <a:r>
              <a:rPr lang="en-US" sz="1600" dirty="0"/>
              <a:t> </a:t>
            </a:r>
            <a:r>
              <a:rPr lang="cs-CZ" sz="1600" dirty="0"/>
              <a:t>otevřená</a:t>
            </a:r>
            <a:r>
              <a:rPr lang="en-US" sz="1600" dirty="0"/>
              <a:t> </a:t>
            </a:r>
            <a:r>
              <a:rPr lang="cs-CZ" sz="1600" dirty="0"/>
              <a:t>ekonomika</a:t>
            </a:r>
          </a:p>
          <a:p>
            <a:pPr marL="185738" indent="-185738">
              <a:spcAft>
                <a:spcPts val="600"/>
              </a:spcAft>
              <a:buFont typeface="Arial" panose="020B0604020202020204" pitchFamily="34" charset="0"/>
              <a:buChar char="•"/>
            </a:pPr>
            <a:r>
              <a:rPr lang="cs-CZ" sz="1600" dirty="0"/>
              <a:t>Závislost</a:t>
            </a:r>
            <a:r>
              <a:rPr lang="en-US" sz="1600" dirty="0"/>
              <a:t> </a:t>
            </a:r>
            <a:r>
              <a:rPr lang="cs-CZ" sz="1600" dirty="0"/>
              <a:t>na</a:t>
            </a:r>
            <a:r>
              <a:rPr lang="en-US" sz="1600" dirty="0"/>
              <a:t> </a:t>
            </a:r>
            <a:r>
              <a:rPr lang="cs-CZ" sz="1600" dirty="0"/>
              <a:t>komplexních</a:t>
            </a:r>
            <a:r>
              <a:rPr lang="en-US" sz="1600" dirty="0"/>
              <a:t> </a:t>
            </a:r>
            <a:r>
              <a:rPr lang="cs-CZ" sz="1600" dirty="0"/>
              <a:t>dodavatelských</a:t>
            </a:r>
            <a:r>
              <a:rPr lang="en-US" sz="1600" dirty="0"/>
              <a:t> </a:t>
            </a:r>
            <a:r>
              <a:rPr lang="cs-CZ" sz="1600" dirty="0"/>
              <a:t>řetězcích</a:t>
            </a:r>
          </a:p>
          <a:p>
            <a:pPr marL="185738" indent="-185738">
              <a:spcAft>
                <a:spcPts val="600"/>
              </a:spcAft>
              <a:buFont typeface="Arial" panose="020B0604020202020204" pitchFamily="34" charset="0"/>
              <a:buChar char="•"/>
            </a:pPr>
            <a:r>
              <a:rPr lang="cs-CZ" sz="1600" dirty="0"/>
              <a:t>Nízká</a:t>
            </a:r>
            <a:r>
              <a:rPr lang="en-US" sz="1600" dirty="0"/>
              <a:t> </a:t>
            </a:r>
            <a:r>
              <a:rPr lang="cs-CZ" sz="1600" dirty="0"/>
              <a:t>diverzifikace</a:t>
            </a:r>
            <a:r>
              <a:rPr lang="en-US" sz="1600" dirty="0"/>
              <a:t> </a:t>
            </a:r>
            <a:r>
              <a:rPr lang="cs-CZ" sz="1600" dirty="0"/>
              <a:t>zdrojů</a:t>
            </a:r>
            <a:r>
              <a:rPr lang="en-US" sz="1600" dirty="0"/>
              <a:t> </a:t>
            </a:r>
            <a:r>
              <a:rPr lang="cs-CZ" sz="1600" dirty="0"/>
              <a:t>energie</a:t>
            </a:r>
          </a:p>
          <a:p>
            <a:pPr marL="185738" indent="-185738">
              <a:spcAft>
                <a:spcPts val="600"/>
              </a:spcAft>
              <a:buFont typeface="Arial" panose="020B0604020202020204" pitchFamily="34" charset="0"/>
              <a:buChar char="•"/>
            </a:pPr>
            <a:r>
              <a:rPr lang="cs-CZ" sz="1600" dirty="0"/>
              <a:t>Napjatý</a:t>
            </a:r>
            <a:r>
              <a:rPr lang="en-US" sz="1600" dirty="0"/>
              <a:t> </a:t>
            </a:r>
            <a:r>
              <a:rPr lang="cs-CZ" sz="1600" dirty="0"/>
              <a:t>trh</a:t>
            </a:r>
            <a:r>
              <a:rPr lang="en-US" sz="1600" dirty="0"/>
              <a:t> </a:t>
            </a:r>
            <a:r>
              <a:rPr lang="cs-CZ" sz="1600" dirty="0"/>
              <a:t>práce</a:t>
            </a:r>
          </a:p>
          <a:p>
            <a:pPr marL="185738" indent="-185738">
              <a:spcAft>
                <a:spcPts val="600"/>
              </a:spcAft>
              <a:buFont typeface="Arial" panose="020B0604020202020204" pitchFamily="34" charset="0"/>
              <a:buChar char="•"/>
            </a:pPr>
            <a:endParaRPr lang="cs-CZ" sz="1600" dirty="0"/>
          </a:p>
          <a:p>
            <a:pPr>
              <a:spcAft>
                <a:spcPts val="600"/>
              </a:spcAft>
            </a:pPr>
            <a:r>
              <a:rPr lang="cs-CZ" sz="1600" b="1" spc="300" dirty="0"/>
              <a:t>SÉRIE NEGATIVNÍCH ŠOKŮ</a:t>
            </a:r>
            <a:endParaRPr lang="en-US" sz="1600" b="1" spc="300" dirty="0"/>
          </a:p>
          <a:p>
            <a:pPr marL="185738" indent="-185738">
              <a:spcAft>
                <a:spcPts val="600"/>
              </a:spcAft>
              <a:buFont typeface="Arial" panose="020B0604020202020204" pitchFamily="34" charset="0"/>
              <a:buChar char="•"/>
            </a:pPr>
            <a:r>
              <a:rPr lang="en-US" sz="1600" dirty="0"/>
              <a:t>2020: COVID</a:t>
            </a:r>
            <a:r>
              <a:rPr lang="cs-CZ" sz="1600" dirty="0"/>
              <a:t>-19 pandemie</a:t>
            </a:r>
            <a:endParaRPr lang="en-US" sz="1600" dirty="0"/>
          </a:p>
          <a:p>
            <a:pPr marL="185738" indent="-185738">
              <a:spcAft>
                <a:spcPts val="600"/>
              </a:spcAft>
              <a:buFont typeface="Arial" panose="020B0604020202020204" pitchFamily="34" charset="0"/>
              <a:buChar char="•"/>
            </a:pPr>
            <a:r>
              <a:rPr lang="en-US" sz="1600" dirty="0"/>
              <a:t>2021: </a:t>
            </a:r>
            <a:r>
              <a:rPr lang="cs-CZ" sz="1600" dirty="0"/>
              <a:t>narušené dodavatelské řetězce</a:t>
            </a:r>
            <a:endParaRPr lang="en-US" sz="1600" dirty="0"/>
          </a:p>
          <a:p>
            <a:pPr marL="185738" indent="-185738">
              <a:spcAft>
                <a:spcPts val="600"/>
              </a:spcAft>
              <a:buFont typeface="Arial" panose="020B0604020202020204" pitchFamily="34" charset="0"/>
              <a:buChar char="•"/>
            </a:pPr>
            <a:r>
              <a:rPr lang="en-US" sz="1600" dirty="0"/>
              <a:t>2022: </a:t>
            </a:r>
            <a:r>
              <a:rPr lang="cs-CZ" sz="1600" dirty="0"/>
              <a:t>energetická krize</a:t>
            </a:r>
            <a:endParaRPr lang="en-US" sz="1600" dirty="0"/>
          </a:p>
          <a:p>
            <a:pPr>
              <a:spcAft>
                <a:spcPts val="600"/>
              </a:spcAft>
            </a:pPr>
            <a:endParaRPr lang="cs-CZ" sz="1600" dirty="0"/>
          </a:p>
          <a:p>
            <a:pPr>
              <a:spcAft>
                <a:spcPts val="600"/>
              </a:spcAft>
            </a:pPr>
            <a:r>
              <a:rPr lang="cs-CZ" sz="1600" b="1" spc="300" dirty="0"/>
              <a:t>CHYBY V HOSPODÁŘSKÉ POLITICE</a:t>
            </a:r>
            <a:endParaRPr lang="en-US" sz="1600" b="1" spc="300" dirty="0"/>
          </a:p>
          <a:p>
            <a:pPr marL="185738" indent="-185738">
              <a:spcAft>
                <a:spcPts val="600"/>
              </a:spcAft>
              <a:buFont typeface="Arial" panose="020B0604020202020204" pitchFamily="34" charset="0"/>
              <a:buChar char="•"/>
            </a:pPr>
            <a:r>
              <a:rPr lang="cs-CZ" sz="1600" dirty="0"/>
              <a:t>Populismus ve fiskální politice před pandemií</a:t>
            </a:r>
          </a:p>
          <a:p>
            <a:pPr marL="185738" indent="-185738">
              <a:spcAft>
                <a:spcPts val="600"/>
              </a:spcAft>
              <a:buFont typeface="Arial" panose="020B0604020202020204" pitchFamily="34" charset="0"/>
              <a:buChar char="•"/>
            </a:pPr>
            <a:r>
              <a:rPr lang="cs-CZ" sz="1600" dirty="0"/>
              <a:t>Změny ve zdanění se závažným negativním dopadem na rozpočtové příjmy</a:t>
            </a:r>
          </a:p>
          <a:p>
            <a:pPr marL="185738" indent="-185738">
              <a:spcAft>
                <a:spcPts val="600"/>
              </a:spcAft>
              <a:buFont typeface="Arial" panose="020B0604020202020204" pitchFamily="34" charset="0"/>
              <a:buChar char="•"/>
            </a:pPr>
            <a:r>
              <a:rPr lang="cs-CZ" sz="1600" dirty="0"/>
              <a:t>Další silný fiskální impuls</a:t>
            </a:r>
          </a:p>
          <a:p>
            <a:pPr marL="185738" indent="-185738">
              <a:spcAft>
                <a:spcPts val="600"/>
              </a:spcAft>
              <a:buFont typeface="Arial" panose="020B0604020202020204" pitchFamily="34" charset="0"/>
              <a:buChar char="•"/>
            </a:pPr>
            <a:r>
              <a:rPr lang="cs-CZ" sz="1600" dirty="0"/>
              <a:t>Pozdní reakce </a:t>
            </a:r>
            <a:r>
              <a:rPr lang="cs-CZ" sz="1600" dirty="0" err="1"/>
              <a:t>makroobezřetnostních</a:t>
            </a:r>
            <a:r>
              <a:rPr lang="cs-CZ" sz="1600" dirty="0"/>
              <a:t> nástrojů měnové politiky na přehřátí trhu </a:t>
            </a:r>
            <a:r>
              <a:rPr lang="en-US" sz="1600" dirty="0"/>
              <a:t>s </a:t>
            </a:r>
            <a:r>
              <a:rPr lang="cs-CZ" sz="1600" dirty="0"/>
              <a:t>bydlením</a:t>
            </a:r>
          </a:p>
        </p:txBody>
      </p:sp>
      <p:sp>
        <p:nvSpPr>
          <p:cNvPr id="2" name="Content Placeholder 5">
            <a:extLst>
              <a:ext uri="{FF2B5EF4-FFF2-40B4-BE49-F238E27FC236}">
                <a16:creationId xmlns:a16="http://schemas.microsoft.com/office/drawing/2014/main" id="{66A971E6-D722-9390-4CAF-4FF13AEFCBA6}"/>
              </a:ext>
            </a:extLst>
          </p:cNvPr>
          <p:cNvSpPr txBox="1">
            <a:spLocks/>
          </p:cNvSpPr>
          <p:nvPr/>
        </p:nvSpPr>
        <p:spPr>
          <a:xfrm>
            <a:off x="8573680" y="2477420"/>
            <a:ext cx="6903918" cy="1903158"/>
          </a:xfrm>
          <a:prstGeom prst="rect">
            <a:avLst/>
          </a:prstGeom>
        </p:spPr>
        <p:txBody>
          <a:bodyPr vert="horz" lIns="0" tIns="0" rIns="0" bIns="0" rtlCol="0">
            <a:noAutofit/>
          </a:bodyPr>
          <a:lstStyle>
            <a:lvl1pPr marL="0" indent="0" algn="l" defTabSz="914400" rtl="0" eaLnBrk="1" latinLnBrk="0" hangingPunct="1">
              <a:spcBef>
                <a:spcPts val="0"/>
              </a:spcBef>
              <a:spcAft>
                <a:spcPts val="1000"/>
              </a:spcAft>
              <a:buSzPct val="100000"/>
              <a:buFontTx/>
              <a:buNone/>
              <a:defRPr sz="1300" b="0" kern="1200">
                <a:solidFill>
                  <a:schemeClr val="tx1"/>
                </a:solidFill>
                <a:latin typeface="+mn-lt"/>
                <a:ea typeface="+mn-ea"/>
                <a:cs typeface="Calibri Light" panose="020F0302020204030204" pitchFamily="34" charset="0"/>
              </a:defRPr>
            </a:lvl1pPr>
            <a:lvl2pPr marL="1397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b="0" kern="1200">
                <a:solidFill>
                  <a:schemeClr val="tx1"/>
                </a:solidFill>
                <a:latin typeface="+mj-lt"/>
                <a:ea typeface="+mn-ea"/>
                <a:cs typeface="Calibri Light" panose="020F0302020204030204" pitchFamily="34" charset="0"/>
              </a:defRPr>
            </a:lvl2pPr>
            <a:lvl3pPr marL="3048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kern="1200">
                <a:solidFill>
                  <a:schemeClr val="tx1"/>
                </a:solidFill>
                <a:latin typeface="+mn-lt"/>
                <a:ea typeface="+mn-ea"/>
                <a:cs typeface="Calibri Light" panose="020F0302020204030204" pitchFamily="34" charset="0"/>
              </a:defRPr>
            </a:lvl3pPr>
            <a:lvl4pPr marL="469900" indent="-139700" algn="l" defTabSz="914400" rtl="0" eaLnBrk="1" latinLnBrk="0" hangingPunct="1">
              <a:spcBef>
                <a:spcPts val="0"/>
              </a:spcBef>
              <a:spcAft>
                <a:spcPts val="1000"/>
              </a:spcAft>
              <a:buClr>
                <a:schemeClr val="tx1"/>
              </a:buClr>
              <a:buSzPct val="100000"/>
              <a:buFont typeface="Arial" panose="020B0604020202020204" pitchFamily="34" charset="0"/>
              <a:buChar char="◦"/>
              <a:defRPr lang="en-US" sz="1300" kern="1200" baseline="0">
                <a:solidFill>
                  <a:schemeClr val="tx1"/>
                </a:solidFill>
                <a:latin typeface="+mn-lt"/>
                <a:ea typeface="+mn-ea"/>
                <a:cs typeface="Calibri Light" panose="020F0302020204030204" pitchFamily="34" charset="0"/>
              </a:defRPr>
            </a:lvl4pPr>
            <a:lvl5pPr marL="635000" indent="-139700" algn="l" defTabSz="798513" rtl="0" eaLnBrk="1" latinLnBrk="0" hangingPunct="1">
              <a:spcBef>
                <a:spcPts val="0"/>
              </a:spcBef>
              <a:spcAft>
                <a:spcPts val="1000"/>
              </a:spcAft>
              <a:buClr>
                <a:schemeClr val="tx1"/>
              </a:buClr>
              <a:buSzPct val="100000"/>
              <a:buFont typeface="Arial" panose="020B0604020202020204" pitchFamily="34" charset="0"/>
              <a:buChar char="−"/>
              <a:tabLst/>
              <a:defRPr lang="en-US" sz="1300" kern="1200" baseline="0">
                <a:solidFill>
                  <a:schemeClr val="tx1"/>
                </a:solidFill>
                <a:latin typeface="+mn-lt"/>
                <a:ea typeface="+mn-ea"/>
                <a:cs typeface="Calibri Light" panose="020F0302020204030204" pitchFamily="34" charset="0"/>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spcAft>
                <a:spcPts val="600"/>
              </a:spcAft>
            </a:pPr>
            <a:r>
              <a:rPr lang="cs-CZ" sz="1600" b="1" spc="300" dirty="0"/>
              <a:t>VÝSLEDNÉ DOPADY</a:t>
            </a:r>
            <a:endParaRPr lang="en-US" sz="1600" b="1" spc="300" dirty="0"/>
          </a:p>
          <a:p>
            <a:pPr marL="185738" indent="-185738">
              <a:spcAft>
                <a:spcPts val="600"/>
              </a:spcAft>
              <a:buFont typeface="Arial" panose="020B0604020202020204" pitchFamily="34" charset="0"/>
              <a:buChar char="•"/>
              <a:tabLst>
                <a:tab pos="185738" algn="l"/>
              </a:tabLst>
            </a:pPr>
            <a:r>
              <a:rPr lang="cs-CZ" sz="1600" dirty="0"/>
              <a:t>Silný negativní dopad na růst HDP</a:t>
            </a:r>
          </a:p>
          <a:p>
            <a:pPr marL="185738" indent="-185738">
              <a:spcAft>
                <a:spcPts val="600"/>
              </a:spcAft>
              <a:buFont typeface="Arial" panose="020B0604020202020204" pitchFamily="34" charset="0"/>
              <a:buChar char="•"/>
              <a:tabLst>
                <a:tab pos="185738" algn="l"/>
              </a:tabLst>
            </a:pPr>
            <a:r>
              <a:rPr lang="cs-CZ" sz="1600" dirty="0"/>
              <a:t>Vysoká inflace v důsledku kombinace nabídkového šoku a tlaků domácí poptávky</a:t>
            </a:r>
          </a:p>
          <a:p>
            <a:pPr marL="185738" indent="-185738">
              <a:spcAft>
                <a:spcPts val="600"/>
              </a:spcAft>
              <a:buFont typeface="Arial" panose="020B0604020202020204" pitchFamily="34" charset="0"/>
              <a:buChar char="•"/>
              <a:tabLst>
                <a:tab pos="185738" algn="l"/>
              </a:tabLst>
            </a:pPr>
            <a:r>
              <a:rPr lang="cs-CZ" sz="1600" dirty="0"/>
              <a:t>Výrazný deficit státního rozpočtu</a:t>
            </a:r>
          </a:p>
          <a:p>
            <a:pPr marL="185738" indent="-185738">
              <a:spcAft>
                <a:spcPts val="600"/>
              </a:spcAft>
              <a:buFont typeface="Arial" panose="020B0604020202020204" pitchFamily="34" charset="0"/>
              <a:buChar char="•"/>
              <a:tabLst>
                <a:tab pos="185738" algn="l"/>
              </a:tabLst>
            </a:pPr>
            <a:r>
              <a:rPr lang="cs-CZ" sz="1600" dirty="0"/>
              <a:t>Zhoršující se vnější nerovnováha</a:t>
            </a:r>
          </a:p>
        </p:txBody>
      </p:sp>
      <p:sp>
        <p:nvSpPr>
          <p:cNvPr id="7" name="Arrow: Chevron 6">
            <a:extLst>
              <a:ext uri="{FF2B5EF4-FFF2-40B4-BE49-F238E27FC236}">
                <a16:creationId xmlns:a16="http://schemas.microsoft.com/office/drawing/2014/main" id="{F030AB7C-65B0-6422-79F9-718FA5481D84}"/>
              </a:ext>
            </a:extLst>
          </p:cNvPr>
          <p:cNvSpPr/>
          <p:nvPr/>
        </p:nvSpPr>
        <p:spPr bwMode="gray">
          <a:xfrm>
            <a:off x="7186247" y="2885302"/>
            <a:ext cx="1087395" cy="1087395"/>
          </a:xfrm>
          <a:prstGeom prst="chevron">
            <a:avLst/>
          </a:prstGeom>
          <a:solidFill>
            <a:schemeClr val="accent1"/>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cs-CZ" sz="1600" b="1" dirty="0">
              <a:solidFill>
                <a:schemeClr val="bg1"/>
              </a:solidFill>
            </a:endParaRPr>
          </a:p>
        </p:txBody>
      </p:sp>
    </p:spTree>
    <p:extLst>
      <p:ext uri="{BB962C8B-B14F-4D97-AF65-F5344CB8AC3E}">
        <p14:creationId xmlns:p14="http://schemas.microsoft.com/office/powerpoint/2010/main" val="2040482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Otevřenost ekonomiky </a:t>
            </a:r>
            <a:r>
              <a:rPr lang="en-US" dirty="0"/>
              <a:t>&amp; </a:t>
            </a:r>
            <a:r>
              <a:rPr lang="cs-CZ" dirty="0"/>
              <a:t>komplexní</a:t>
            </a:r>
            <a:r>
              <a:rPr lang="en-US" dirty="0"/>
              <a:t> </a:t>
            </a:r>
            <a:r>
              <a:rPr lang="cs-CZ" dirty="0"/>
              <a:t>forma </a:t>
            </a:r>
            <a:r>
              <a:rPr lang="en-US" dirty="0"/>
              <a:t>GVC</a:t>
            </a:r>
          </a:p>
        </p:txBody>
      </p:sp>
      <p:graphicFrame>
        <p:nvGraphicFramePr>
          <p:cNvPr id="7" name="Chart 6">
            <a:extLst>
              <a:ext uri="{FF2B5EF4-FFF2-40B4-BE49-F238E27FC236}">
                <a16:creationId xmlns:a16="http://schemas.microsoft.com/office/drawing/2014/main" id="{270C9F56-EFFA-1AD2-CD12-AB5C7C363D4A}"/>
              </a:ext>
            </a:extLst>
          </p:cNvPr>
          <p:cNvGraphicFramePr>
            <a:graphicFrameLocks/>
          </p:cNvGraphicFramePr>
          <p:nvPr>
            <p:extLst>
              <p:ext uri="{D42A27DB-BD31-4B8C-83A1-F6EECF244321}">
                <p14:modId xmlns:p14="http://schemas.microsoft.com/office/powerpoint/2010/main" val="3658623503"/>
              </p:ext>
            </p:extLst>
          </p:nvPr>
        </p:nvGraphicFramePr>
        <p:xfrm>
          <a:off x="658417" y="1401530"/>
          <a:ext cx="7200898" cy="34763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96E2ACF0-7E96-4D31-A78C-971BC182D3D7}"/>
              </a:ext>
            </a:extLst>
          </p:cNvPr>
          <p:cNvGraphicFramePr>
            <a:graphicFrameLocks/>
          </p:cNvGraphicFramePr>
          <p:nvPr>
            <p:extLst>
              <p:ext uri="{D42A27DB-BD31-4B8C-83A1-F6EECF244321}">
                <p14:modId xmlns:p14="http://schemas.microsoft.com/office/powerpoint/2010/main" val="3469659941"/>
              </p:ext>
            </p:extLst>
          </p:nvPr>
        </p:nvGraphicFramePr>
        <p:xfrm>
          <a:off x="8151813" y="1401531"/>
          <a:ext cx="7200899" cy="3476368"/>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a:extLst>
              <a:ext uri="{FF2B5EF4-FFF2-40B4-BE49-F238E27FC236}">
                <a16:creationId xmlns:a16="http://schemas.microsoft.com/office/drawing/2014/main" id="{A7D8406C-BF80-43BC-F885-B89E5D82DE5D}"/>
              </a:ext>
            </a:extLst>
          </p:cNvPr>
          <p:cNvSpPr/>
          <p:nvPr/>
        </p:nvSpPr>
        <p:spPr bwMode="gray">
          <a:xfrm>
            <a:off x="0" y="5239266"/>
            <a:ext cx="7859315" cy="951470"/>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260475" indent="-185738"/>
            <a:r>
              <a:rPr lang="cs-CZ" sz="1600" b="1" spc="300" dirty="0"/>
              <a:t>VÝHODY</a:t>
            </a:r>
            <a:endParaRPr lang="en-US" sz="1600" b="1" spc="300" dirty="0"/>
          </a:p>
          <a:p>
            <a:pPr marL="1260475" indent="-185738">
              <a:buFont typeface="Arial" panose="020B0604020202020204" pitchFamily="34" charset="0"/>
              <a:buChar char="•"/>
            </a:pPr>
            <a:r>
              <a:rPr lang="cs-CZ" sz="1600" dirty="0"/>
              <a:t>Výhody</a:t>
            </a:r>
            <a:r>
              <a:rPr lang="en-US" sz="1600" dirty="0"/>
              <a:t> </a:t>
            </a:r>
            <a:r>
              <a:rPr lang="cs-CZ" sz="1600" dirty="0"/>
              <a:t>rostoucí</a:t>
            </a:r>
            <a:r>
              <a:rPr lang="en-US" sz="1600" dirty="0"/>
              <a:t> </a:t>
            </a:r>
            <a:r>
              <a:rPr lang="cs-CZ" sz="1600" dirty="0"/>
              <a:t>specializace</a:t>
            </a:r>
            <a:r>
              <a:rPr lang="en-US" sz="1600" dirty="0"/>
              <a:t> a </a:t>
            </a:r>
            <a:r>
              <a:rPr lang="cs-CZ" sz="1600" dirty="0"/>
              <a:t>klesajících</a:t>
            </a:r>
            <a:r>
              <a:rPr lang="en-US" sz="1600" dirty="0"/>
              <a:t> </a:t>
            </a:r>
            <a:r>
              <a:rPr lang="cs-CZ" sz="1600" dirty="0"/>
              <a:t>výrobních</a:t>
            </a:r>
            <a:r>
              <a:rPr lang="en-US" sz="1600" dirty="0"/>
              <a:t> </a:t>
            </a:r>
            <a:r>
              <a:rPr lang="cs-CZ" sz="1600" dirty="0"/>
              <a:t>nákladů</a:t>
            </a:r>
          </a:p>
        </p:txBody>
      </p:sp>
      <p:sp>
        <p:nvSpPr>
          <p:cNvPr id="6" name="Rectangle 5">
            <a:extLst>
              <a:ext uri="{FF2B5EF4-FFF2-40B4-BE49-F238E27FC236}">
                <a16:creationId xmlns:a16="http://schemas.microsoft.com/office/drawing/2014/main" id="{CA800617-D071-3D49-213F-19E93207FB50}"/>
              </a:ext>
            </a:extLst>
          </p:cNvPr>
          <p:cNvSpPr/>
          <p:nvPr/>
        </p:nvSpPr>
        <p:spPr bwMode="gray">
          <a:xfrm>
            <a:off x="8142687" y="5239266"/>
            <a:ext cx="7859315" cy="951470"/>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260475" indent="-173038" defTabSz="1162050"/>
            <a:r>
              <a:rPr lang="cs-CZ" sz="1600" b="1" spc="300" dirty="0"/>
              <a:t>NEVÝHODY</a:t>
            </a:r>
            <a:endParaRPr lang="en-US" sz="1600" b="1" spc="300" dirty="0"/>
          </a:p>
          <a:p>
            <a:pPr marL="1260475" indent="-173038" defTabSz="1162050">
              <a:buFont typeface="Arial" panose="020B0604020202020204" pitchFamily="34" charset="0"/>
              <a:buChar char="•"/>
            </a:pPr>
            <a:r>
              <a:rPr lang="cs-CZ" sz="1600" dirty="0"/>
              <a:t>Vysoká citlivost na změny v globální ekonomice, narušení </a:t>
            </a:r>
            <a:br>
              <a:rPr lang="cs-CZ" sz="1600" dirty="0"/>
            </a:br>
            <a:r>
              <a:rPr lang="cs-CZ" sz="1600" dirty="0"/>
              <a:t>dodavatelských řetězců a rostoucí náklady na dopravu.</a:t>
            </a:r>
          </a:p>
        </p:txBody>
      </p:sp>
      <p:grpSp>
        <p:nvGrpSpPr>
          <p:cNvPr id="10" name="Graphic 4">
            <a:extLst>
              <a:ext uri="{FF2B5EF4-FFF2-40B4-BE49-F238E27FC236}">
                <a16:creationId xmlns:a16="http://schemas.microsoft.com/office/drawing/2014/main" id="{81467550-E00D-60F9-E1BA-0FB7DBA74DE0}"/>
              </a:ext>
            </a:extLst>
          </p:cNvPr>
          <p:cNvGrpSpPr/>
          <p:nvPr/>
        </p:nvGrpSpPr>
        <p:grpSpPr>
          <a:xfrm>
            <a:off x="8491315" y="5409001"/>
            <a:ext cx="612000" cy="612000"/>
            <a:chOff x="10324860" y="3339623"/>
            <a:chExt cx="361670" cy="361333"/>
          </a:xfrm>
          <a:solidFill>
            <a:srgbClr val="DA291C"/>
          </a:solidFill>
        </p:grpSpPr>
        <p:sp>
          <p:nvSpPr>
            <p:cNvPr id="11" name="Graphic 4">
              <a:extLst>
                <a:ext uri="{FF2B5EF4-FFF2-40B4-BE49-F238E27FC236}">
                  <a16:creationId xmlns:a16="http://schemas.microsoft.com/office/drawing/2014/main" id="{5A6498A9-7542-A7AB-B931-EB3AE00B4C1D}"/>
                </a:ext>
              </a:extLst>
            </p:cNvPr>
            <p:cNvSpPr/>
            <p:nvPr/>
          </p:nvSpPr>
          <p:spPr>
            <a:xfrm>
              <a:off x="10551063" y="3451981"/>
              <a:ext cx="37700" cy="61924"/>
            </a:xfrm>
            <a:custGeom>
              <a:avLst/>
              <a:gdLst>
                <a:gd name="connsiteX0" fmla="*/ 2556 w 37700"/>
                <a:gd name="connsiteY0" fmla="*/ 14045 h 61924"/>
                <a:gd name="connsiteX1" fmla="*/ 2556 w 37700"/>
                <a:gd name="connsiteY1" fmla="*/ 61286 h 61924"/>
                <a:gd name="connsiteX2" fmla="*/ 2556 w 37700"/>
                <a:gd name="connsiteY2" fmla="*/ 61925 h 61924"/>
                <a:gd name="connsiteX3" fmla="*/ 37701 w 37700"/>
                <a:gd name="connsiteY3" fmla="*/ 61925 h 61924"/>
                <a:gd name="connsiteX4" fmla="*/ 37701 w 37700"/>
                <a:gd name="connsiteY4" fmla="*/ 0 h 61924"/>
                <a:gd name="connsiteX5" fmla="*/ 0 w 37700"/>
                <a:gd name="connsiteY5" fmla="*/ 0 h 61924"/>
                <a:gd name="connsiteX6" fmla="*/ 2556 w 37700"/>
                <a:gd name="connsiteY6" fmla="*/ 14045 h 61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00" h="61924">
                  <a:moveTo>
                    <a:pt x="2556" y="14045"/>
                  </a:moveTo>
                  <a:lnTo>
                    <a:pt x="2556" y="61286"/>
                  </a:lnTo>
                  <a:cubicBezTo>
                    <a:pt x="2556" y="61286"/>
                    <a:pt x="2556" y="61925"/>
                    <a:pt x="2556" y="61925"/>
                  </a:cubicBezTo>
                  <a:lnTo>
                    <a:pt x="37701" y="61925"/>
                  </a:lnTo>
                  <a:lnTo>
                    <a:pt x="37701" y="0"/>
                  </a:lnTo>
                  <a:lnTo>
                    <a:pt x="0" y="0"/>
                  </a:lnTo>
                  <a:cubicBezTo>
                    <a:pt x="1278" y="4469"/>
                    <a:pt x="2556" y="8938"/>
                    <a:pt x="2556" y="14045"/>
                  </a:cubicBezTo>
                  <a:close/>
                </a:path>
              </a:pathLst>
            </a:custGeom>
            <a:grpFill/>
            <a:ln w="6390" cap="flat">
              <a:noFill/>
              <a:prstDash val="solid"/>
              <a:miter/>
            </a:ln>
          </p:spPr>
          <p:txBody>
            <a:bodyPr rtlCol="0" anchor="ctr"/>
            <a:lstStyle/>
            <a:p>
              <a:endParaRPr lang="en-US"/>
            </a:p>
          </p:txBody>
        </p:sp>
        <p:sp>
          <p:nvSpPr>
            <p:cNvPr id="12" name="Graphic 4">
              <a:extLst>
                <a:ext uri="{FF2B5EF4-FFF2-40B4-BE49-F238E27FC236}">
                  <a16:creationId xmlns:a16="http://schemas.microsoft.com/office/drawing/2014/main" id="{00430510-F314-D44A-CC59-FC3D8601F7B0}"/>
                </a:ext>
              </a:extLst>
            </p:cNvPr>
            <p:cNvSpPr/>
            <p:nvPr/>
          </p:nvSpPr>
          <p:spPr>
            <a:xfrm>
              <a:off x="10324860" y="3339623"/>
              <a:ext cx="361670" cy="361333"/>
            </a:xfrm>
            <a:custGeom>
              <a:avLst/>
              <a:gdLst>
                <a:gd name="connsiteX0" fmla="*/ 180835 w 361670"/>
                <a:gd name="connsiteY0" fmla="*/ 0 h 361333"/>
                <a:gd name="connsiteX1" fmla="*/ 0 w 361670"/>
                <a:gd name="connsiteY1" fmla="*/ 180667 h 361333"/>
                <a:gd name="connsiteX2" fmla="*/ 180835 w 361670"/>
                <a:gd name="connsiteY2" fmla="*/ 361333 h 361333"/>
                <a:gd name="connsiteX3" fmla="*/ 361670 w 361670"/>
                <a:gd name="connsiteY3" fmla="*/ 180667 h 361333"/>
                <a:gd name="connsiteX4" fmla="*/ 180835 w 361670"/>
                <a:gd name="connsiteY4" fmla="*/ 0 h 361333"/>
                <a:gd name="connsiteX5" fmla="*/ 276045 w 361670"/>
                <a:gd name="connsiteY5" fmla="*/ 181305 h 361333"/>
                <a:gd name="connsiteX6" fmla="*/ 269655 w 361670"/>
                <a:gd name="connsiteY6" fmla="*/ 187689 h 361333"/>
                <a:gd name="connsiteX7" fmla="*/ 225564 w 361670"/>
                <a:gd name="connsiteY7" fmla="*/ 187689 h 361333"/>
                <a:gd name="connsiteX8" fmla="*/ 219813 w 361670"/>
                <a:gd name="connsiteY8" fmla="*/ 197265 h 361333"/>
                <a:gd name="connsiteX9" fmla="*/ 219813 w 361670"/>
                <a:gd name="connsiteY9" fmla="*/ 197265 h 361333"/>
                <a:gd name="connsiteX10" fmla="*/ 219813 w 361670"/>
                <a:gd name="connsiteY10" fmla="*/ 197265 h 361333"/>
                <a:gd name="connsiteX11" fmla="*/ 159109 w 361670"/>
                <a:gd name="connsiteY11" fmla="*/ 267489 h 361333"/>
                <a:gd name="connsiteX12" fmla="*/ 154636 w 361670"/>
                <a:gd name="connsiteY12" fmla="*/ 269404 h 361333"/>
                <a:gd name="connsiteX13" fmla="*/ 154636 w 361670"/>
                <a:gd name="connsiteY13" fmla="*/ 269404 h 361333"/>
                <a:gd name="connsiteX14" fmla="*/ 150164 w 361670"/>
                <a:gd name="connsiteY14" fmla="*/ 267489 h 361333"/>
                <a:gd name="connsiteX15" fmla="*/ 141856 w 361670"/>
                <a:gd name="connsiteY15" fmla="*/ 240676 h 361333"/>
                <a:gd name="connsiteX16" fmla="*/ 152719 w 361670"/>
                <a:gd name="connsiteY16" fmla="*/ 208118 h 361333"/>
                <a:gd name="connsiteX17" fmla="*/ 127799 w 361670"/>
                <a:gd name="connsiteY17" fmla="*/ 208118 h 361333"/>
                <a:gd name="connsiteX18" fmla="*/ 87542 w 361670"/>
                <a:gd name="connsiteY18" fmla="*/ 167899 h 361333"/>
                <a:gd name="connsiteX19" fmla="*/ 102878 w 361670"/>
                <a:gd name="connsiteY19" fmla="*/ 106613 h 361333"/>
                <a:gd name="connsiteX20" fmla="*/ 134828 w 361670"/>
                <a:gd name="connsiteY20" fmla="*/ 93206 h 361333"/>
                <a:gd name="connsiteX21" fmla="*/ 196171 w 361670"/>
                <a:gd name="connsiteY21" fmla="*/ 93206 h 361333"/>
                <a:gd name="connsiteX22" fmla="*/ 216618 w 361670"/>
                <a:gd name="connsiteY22" fmla="*/ 100229 h 361333"/>
                <a:gd name="connsiteX23" fmla="*/ 270933 w 361670"/>
                <a:gd name="connsiteY23" fmla="*/ 100229 h 361333"/>
                <a:gd name="connsiteX24" fmla="*/ 277323 w 361670"/>
                <a:gd name="connsiteY24" fmla="*/ 106613 h 361333"/>
                <a:gd name="connsiteX25" fmla="*/ 277323 w 361670"/>
                <a:gd name="connsiteY25" fmla="*/ 181305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61670" h="361333">
                  <a:moveTo>
                    <a:pt x="180835" y="0"/>
                  </a:moveTo>
                  <a:cubicBezTo>
                    <a:pt x="80513" y="0"/>
                    <a:pt x="0" y="81077"/>
                    <a:pt x="0" y="180667"/>
                  </a:cubicBezTo>
                  <a:cubicBezTo>
                    <a:pt x="0" y="280257"/>
                    <a:pt x="81152" y="361333"/>
                    <a:pt x="180835" y="361333"/>
                  </a:cubicBezTo>
                  <a:cubicBezTo>
                    <a:pt x="280518" y="361333"/>
                    <a:pt x="361670" y="280257"/>
                    <a:pt x="361670" y="180667"/>
                  </a:cubicBezTo>
                  <a:cubicBezTo>
                    <a:pt x="361670" y="81077"/>
                    <a:pt x="281157" y="0"/>
                    <a:pt x="180835" y="0"/>
                  </a:cubicBezTo>
                  <a:close/>
                  <a:moveTo>
                    <a:pt x="276045" y="181305"/>
                  </a:moveTo>
                  <a:cubicBezTo>
                    <a:pt x="276045" y="185135"/>
                    <a:pt x="273489" y="187689"/>
                    <a:pt x="269655" y="187689"/>
                  </a:cubicBezTo>
                  <a:lnTo>
                    <a:pt x="225564" y="187689"/>
                  </a:lnTo>
                  <a:cubicBezTo>
                    <a:pt x="224287" y="190881"/>
                    <a:pt x="222369" y="194073"/>
                    <a:pt x="219813" y="197265"/>
                  </a:cubicBezTo>
                  <a:cubicBezTo>
                    <a:pt x="219813" y="197265"/>
                    <a:pt x="219813" y="197265"/>
                    <a:pt x="219813" y="197265"/>
                  </a:cubicBezTo>
                  <a:cubicBezTo>
                    <a:pt x="219813" y="197265"/>
                    <a:pt x="219813" y="197265"/>
                    <a:pt x="219813" y="197265"/>
                  </a:cubicBezTo>
                  <a:lnTo>
                    <a:pt x="159109" y="267489"/>
                  </a:lnTo>
                  <a:cubicBezTo>
                    <a:pt x="157831" y="268766"/>
                    <a:pt x="156553" y="269404"/>
                    <a:pt x="154636" y="269404"/>
                  </a:cubicBezTo>
                  <a:cubicBezTo>
                    <a:pt x="154636" y="269404"/>
                    <a:pt x="154636" y="269404"/>
                    <a:pt x="154636" y="269404"/>
                  </a:cubicBezTo>
                  <a:cubicBezTo>
                    <a:pt x="152719" y="269404"/>
                    <a:pt x="151441" y="268766"/>
                    <a:pt x="150164" y="267489"/>
                  </a:cubicBezTo>
                  <a:cubicBezTo>
                    <a:pt x="149524" y="266850"/>
                    <a:pt x="138022" y="254721"/>
                    <a:pt x="141856" y="240676"/>
                  </a:cubicBezTo>
                  <a:lnTo>
                    <a:pt x="152719" y="208118"/>
                  </a:lnTo>
                  <a:lnTo>
                    <a:pt x="127799" y="208118"/>
                  </a:lnTo>
                  <a:cubicBezTo>
                    <a:pt x="107989" y="208118"/>
                    <a:pt x="87542" y="187051"/>
                    <a:pt x="87542" y="167899"/>
                  </a:cubicBezTo>
                  <a:cubicBezTo>
                    <a:pt x="87542" y="166622"/>
                    <a:pt x="83708" y="127680"/>
                    <a:pt x="102878" y="106613"/>
                  </a:cubicBezTo>
                  <a:cubicBezTo>
                    <a:pt x="111184" y="97675"/>
                    <a:pt x="121409" y="93206"/>
                    <a:pt x="134828" y="93206"/>
                  </a:cubicBezTo>
                  <a:lnTo>
                    <a:pt x="196171" y="93206"/>
                  </a:lnTo>
                  <a:cubicBezTo>
                    <a:pt x="204478" y="93206"/>
                    <a:pt x="211507" y="95760"/>
                    <a:pt x="216618" y="100229"/>
                  </a:cubicBezTo>
                  <a:lnTo>
                    <a:pt x="270933" y="100229"/>
                  </a:lnTo>
                  <a:cubicBezTo>
                    <a:pt x="274767" y="100229"/>
                    <a:pt x="277323" y="102782"/>
                    <a:pt x="277323" y="106613"/>
                  </a:cubicBezTo>
                  <a:lnTo>
                    <a:pt x="277323" y="181305"/>
                  </a:lnTo>
                  <a:close/>
                </a:path>
              </a:pathLst>
            </a:custGeom>
            <a:grpFill/>
            <a:ln w="6390" cap="flat">
              <a:noFill/>
              <a:prstDash val="solid"/>
              <a:miter/>
            </a:ln>
          </p:spPr>
          <p:txBody>
            <a:bodyPr rtlCol="0" anchor="ctr"/>
            <a:lstStyle/>
            <a:p>
              <a:endParaRPr lang="en-US"/>
            </a:p>
          </p:txBody>
        </p:sp>
        <p:sp>
          <p:nvSpPr>
            <p:cNvPr id="13" name="Graphic 4">
              <a:extLst>
                <a:ext uri="{FF2B5EF4-FFF2-40B4-BE49-F238E27FC236}">
                  <a16:creationId xmlns:a16="http://schemas.microsoft.com/office/drawing/2014/main" id="{48A010C8-1332-1D2C-F5ED-F767AAD412EC}"/>
                </a:ext>
              </a:extLst>
            </p:cNvPr>
            <p:cNvSpPr/>
            <p:nvPr/>
          </p:nvSpPr>
          <p:spPr>
            <a:xfrm>
              <a:off x="10424267" y="3445597"/>
              <a:ext cx="116572" cy="146193"/>
            </a:xfrm>
            <a:custGeom>
              <a:avLst/>
              <a:gdLst>
                <a:gd name="connsiteX0" fmla="*/ 110822 w 116572"/>
                <a:gd name="connsiteY0" fmla="*/ 82992 h 146193"/>
                <a:gd name="connsiteX1" fmla="*/ 116573 w 116572"/>
                <a:gd name="connsiteY1" fmla="*/ 68309 h 146193"/>
                <a:gd name="connsiteX2" fmla="*/ 116573 w 116572"/>
                <a:gd name="connsiteY2" fmla="*/ 21067 h 146193"/>
                <a:gd name="connsiteX3" fmla="*/ 96125 w 116572"/>
                <a:gd name="connsiteY3" fmla="*/ 0 h 146193"/>
                <a:gd name="connsiteX4" fmla="*/ 34782 w 116572"/>
                <a:gd name="connsiteY4" fmla="*/ 0 h 146193"/>
                <a:gd name="connsiteX5" fmla="*/ 12417 w 116572"/>
                <a:gd name="connsiteY5" fmla="*/ 8938 h 146193"/>
                <a:gd name="connsiteX6" fmla="*/ 276 w 116572"/>
                <a:gd name="connsiteY6" fmla="*/ 60648 h 146193"/>
                <a:gd name="connsiteX7" fmla="*/ 27753 w 116572"/>
                <a:gd name="connsiteY7" fmla="*/ 88738 h 146193"/>
                <a:gd name="connsiteX8" fmla="*/ 61620 w 116572"/>
                <a:gd name="connsiteY8" fmla="*/ 88738 h 146193"/>
                <a:gd name="connsiteX9" fmla="*/ 62897 w 116572"/>
                <a:gd name="connsiteY9" fmla="*/ 88738 h 146193"/>
                <a:gd name="connsiteX10" fmla="*/ 64176 w 116572"/>
                <a:gd name="connsiteY10" fmla="*/ 88738 h 146193"/>
                <a:gd name="connsiteX11" fmla="*/ 64176 w 116572"/>
                <a:gd name="connsiteY11" fmla="*/ 88738 h 146193"/>
                <a:gd name="connsiteX12" fmla="*/ 65453 w 116572"/>
                <a:gd name="connsiteY12" fmla="*/ 89376 h 146193"/>
                <a:gd name="connsiteX13" fmla="*/ 66732 w 116572"/>
                <a:gd name="connsiteY13" fmla="*/ 90014 h 146193"/>
                <a:gd name="connsiteX14" fmla="*/ 67371 w 116572"/>
                <a:gd name="connsiteY14" fmla="*/ 90653 h 146193"/>
                <a:gd name="connsiteX15" fmla="*/ 68010 w 116572"/>
                <a:gd name="connsiteY15" fmla="*/ 91930 h 146193"/>
                <a:gd name="connsiteX16" fmla="*/ 68010 w 116572"/>
                <a:gd name="connsiteY16" fmla="*/ 93206 h 146193"/>
                <a:gd name="connsiteX17" fmla="*/ 68010 w 116572"/>
                <a:gd name="connsiteY17" fmla="*/ 94483 h 146193"/>
                <a:gd name="connsiteX18" fmla="*/ 68010 w 116572"/>
                <a:gd name="connsiteY18" fmla="*/ 94483 h 146193"/>
                <a:gd name="connsiteX19" fmla="*/ 68010 w 116572"/>
                <a:gd name="connsiteY19" fmla="*/ 95760 h 146193"/>
                <a:gd name="connsiteX20" fmla="*/ 68010 w 116572"/>
                <a:gd name="connsiteY20" fmla="*/ 97037 h 146193"/>
                <a:gd name="connsiteX21" fmla="*/ 54591 w 116572"/>
                <a:gd name="connsiteY21" fmla="*/ 137894 h 146193"/>
                <a:gd name="connsiteX22" fmla="*/ 55869 w 116572"/>
                <a:gd name="connsiteY22" fmla="*/ 146193 h 146193"/>
                <a:gd name="connsiteX23" fmla="*/ 110822 w 116572"/>
                <a:gd name="connsiteY23" fmla="*/ 82992 h 146193"/>
                <a:gd name="connsiteX24" fmla="*/ 110822 w 116572"/>
                <a:gd name="connsiteY24" fmla="*/ 82992 h 14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6572" h="146193">
                  <a:moveTo>
                    <a:pt x="110822" y="82992"/>
                  </a:moveTo>
                  <a:cubicBezTo>
                    <a:pt x="114017" y="79162"/>
                    <a:pt x="116573" y="73416"/>
                    <a:pt x="116573" y="68309"/>
                  </a:cubicBezTo>
                  <a:lnTo>
                    <a:pt x="116573" y="21067"/>
                  </a:lnTo>
                  <a:cubicBezTo>
                    <a:pt x="116573" y="8299"/>
                    <a:pt x="108266" y="0"/>
                    <a:pt x="96125" y="0"/>
                  </a:cubicBezTo>
                  <a:lnTo>
                    <a:pt x="34782" y="0"/>
                  </a:lnTo>
                  <a:cubicBezTo>
                    <a:pt x="25197" y="0"/>
                    <a:pt x="18168" y="3192"/>
                    <a:pt x="12417" y="8938"/>
                  </a:cubicBezTo>
                  <a:cubicBezTo>
                    <a:pt x="-2919" y="26175"/>
                    <a:pt x="276" y="60648"/>
                    <a:pt x="276" y="60648"/>
                  </a:cubicBezTo>
                  <a:cubicBezTo>
                    <a:pt x="276" y="73416"/>
                    <a:pt x="15612" y="88738"/>
                    <a:pt x="27753" y="88738"/>
                  </a:cubicBezTo>
                  <a:lnTo>
                    <a:pt x="61620" y="88738"/>
                  </a:lnTo>
                  <a:cubicBezTo>
                    <a:pt x="62258" y="88738"/>
                    <a:pt x="62258" y="88738"/>
                    <a:pt x="62897" y="88738"/>
                  </a:cubicBezTo>
                  <a:cubicBezTo>
                    <a:pt x="63537" y="88738"/>
                    <a:pt x="63537" y="88738"/>
                    <a:pt x="64176" y="88738"/>
                  </a:cubicBezTo>
                  <a:cubicBezTo>
                    <a:pt x="64176" y="88738"/>
                    <a:pt x="64176" y="88738"/>
                    <a:pt x="64176" y="88738"/>
                  </a:cubicBezTo>
                  <a:cubicBezTo>
                    <a:pt x="64815" y="88738"/>
                    <a:pt x="64815" y="89376"/>
                    <a:pt x="65453" y="89376"/>
                  </a:cubicBezTo>
                  <a:cubicBezTo>
                    <a:pt x="66092" y="89376"/>
                    <a:pt x="66092" y="90014"/>
                    <a:pt x="66732" y="90014"/>
                  </a:cubicBezTo>
                  <a:cubicBezTo>
                    <a:pt x="66732" y="90014"/>
                    <a:pt x="67371" y="90653"/>
                    <a:pt x="67371" y="90653"/>
                  </a:cubicBezTo>
                  <a:cubicBezTo>
                    <a:pt x="67371" y="91291"/>
                    <a:pt x="68010" y="91291"/>
                    <a:pt x="68010" y="91930"/>
                  </a:cubicBezTo>
                  <a:cubicBezTo>
                    <a:pt x="68010" y="92568"/>
                    <a:pt x="68010" y="92568"/>
                    <a:pt x="68010" y="93206"/>
                  </a:cubicBezTo>
                  <a:cubicBezTo>
                    <a:pt x="68010" y="93845"/>
                    <a:pt x="68010" y="93845"/>
                    <a:pt x="68010" y="94483"/>
                  </a:cubicBezTo>
                  <a:cubicBezTo>
                    <a:pt x="68010" y="94483"/>
                    <a:pt x="68010" y="94483"/>
                    <a:pt x="68010" y="94483"/>
                  </a:cubicBezTo>
                  <a:cubicBezTo>
                    <a:pt x="68010" y="95121"/>
                    <a:pt x="68010" y="95121"/>
                    <a:pt x="68010" y="95760"/>
                  </a:cubicBezTo>
                  <a:cubicBezTo>
                    <a:pt x="68010" y="96398"/>
                    <a:pt x="68010" y="96398"/>
                    <a:pt x="68010" y="97037"/>
                  </a:cubicBezTo>
                  <a:lnTo>
                    <a:pt x="54591" y="137894"/>
                  </a:lnTo>
                  <a:cubicBezTo>
                    <a:pt x="53952" y="140448"/>
                    <a:pt x="54591" y="143640"/>
                    <a:pt x="55869" y="146193"/>
                  </a:cubicBezTo>
                  <a:lnTo>
                    <a:pt x="110822" y="82992"/>
                  </a:lnTo>
                  <a:cubicBezTo>
                    <a:pt x="110822" y="82992"/>
                    <a:pt x="110822" y="82992"/>
                    <a:pt x="110822" y="82992"/>
                  </a:cubicBezTo>
                  <a:close/>
                </a:path>
              </a:pathLst>
            </a:custGeom>
            <a:grpFill/>
            <a:ln w="6390" cap="flat">
              <a:noFill/>
              <a:prstDash val="solid"/>
              <a:miter/>
            </a:ln>
          </p:spPr>
          <p:txBody>
            <a:bodyPr rtlCol="0" anchor="ctr"/>
            <a:lstStyle/>
            <a:p>
              <a:endParaRPr lang="en-US"/>
            </a:p>
          </p:txBody>
        </p:sp>
      </p:grpSp>
      <p:grpSp>
        <p:nvGrpSpPr>
          <p:cNvPr id="14" name="Graphic 4">
            <a:extLst>
              <a:ext uri="{FF2B5EF4-FFF2-40B4-BE49-F238E27FC236}">
                <a16:creationId xmlns:a16="http://schemas.microsoft.com/office/drawing/2014/main" id="{834E9FA5-BF6C-979A-4B40-C614A85EE235}"/>
              </a:ext>
            </a:extLst>
          </p:cNvPr>
          <p:cNvGrpSpPr/>
          <p:nvPr/>
        </p:nvGrpSpPr>
        <p:grpSpPr>
          <a:xfrm>
            <a:off x="344875" y="5409001"/>
            <a:ext cx="612000" cy="612000"/>
            <a:chOff x="10324860" y="2855717"/>
            <a:chExt cx="361670" cy="361333"/>
          </a:xfrm>
          <a:solidFill>
            <a:schemeClr val="accent1"/>
          </a:solidFill>
        </p:grpSpPr>
        <p:sp>
          <p:nvSpPr>
            <p:cNvPr id="15" name="Graphic 4">
              <a:extLst>
                <a:ext uri="{FF2B5EF4-FFF2-40B4-BE49-F238E27FC236}">
                  <a16:creationId xmlns:a16="http://schemas.microsoft.com/office/drawing/2014/main" id="{5D7CE161-1DBC-39F2-4743-C0AEAF458844}"/>
                </a:ext>
              </a:extLst>
            </p:cNvPr>
            <p:cNvSpPr/>
            <p:nvPr/>
          </p:nvSpPr>
          <p:spPr>
            <a:xfrm>
              <a:off x="10466078" y="2951477"/>
              <a:ext cx="136450" cy="171729"/>
            </a:xfrm>
            <a:custGeom>
              <a:avLst/>
              <a:gdLst>
                <a:gd name="connsiteX0" fmla="*/ 102239 w 136450"/>
                <a:gd name="connsiteY0" fmla="*/ 67670 h 171729"/>
                <a:gd name="connsiteX1" fmla="*/ 63261 w 136450"/>
                <a:gd name="connsiteY1" fmla="*/ 67670 h 171729"/>
                <a:gd name="connsiteX2" fmla="*/ 61982 w 136450"/>
                <a:gd name="connsiteY2" fmla="*/ 67670 h 171729"/>
                <a:gd name="connsiteX3" fmla="*/ 60704 w 136450"/>
                <a:gd name="connsiteY3" fmla="*/ 67670 h 171729"/>
                <a:gd name="connsiteX4" fmla="*/ 60704 w 136450"/>
                <a:gd name="connsiteY4" fmla="*/ 67670 h 171729"/>
                <a:gd name="connsiteX5" fmla="*/ 59426 w 136450"/>
                <a:gd name="connsiteY5" fmla="*/ 67032 h 171729"/>
                <a:gd name="connsiteX6" fmla="*/ 58787 w 136450"/>
                <a:gd name="connsiteY6" fmla="*/ 66393 h 171729"/>
                <a:gd name="connsiteX7" fmla="*/ 58148 w 136450"/>
                <a:gd name="connsiteY7" fmla="*/ 65117 h 171729"/>
                <a:gd name="connsiteX8" fmla="*/ 57509 w 136450"/>
                <a:gd name="connsiteY8" fmla="*/ 63840 h 171729"/>
                <a:gd name="connsiteX9" fmla="*/ 57509 w 136450"/>
                <a:gd name="connsiteY9" fmla="*/ 62563 h 171729"/>
                <a:gd name="connsiteX10" fmla="*/ 57509 w 136450"/>
                <a:gd name="connsiteY10" fmla="*/ 61286 h 171729"/>
                <a:gd name="connsiteX11" fmla="*/ 57509 w 136450"/>
                <a:gd name="connsiteY11" fmla="*/ 61286 h 171729"/>
                <a:gd name="connsiteX12" fmla="*/ 57509 w 136450"/>
                <a:gd name="connsiteY12" fmla="*/ 60009 h 171729"/>
                <a:gd name="connsiteX13" fmla="*/ 57509 w 136450"/>
                <a:gd name="connsiteY13" fmla="*/ 58733 h 171729"/>
                <a:gd name="connsiteX14" fmla="*/ 73484 w 136450"/>
                <a:gd name="connsiteY14" fmla="*/ 11491 h 171729"/>
                <a:gd name="connsiteX15" fmla="*/ 71567 w 136450"/>
                <a:gd name="connsiteY15" fmla="*/ 0 h 171729"/>
                <a:gd name="connsiteX16" fmla="*/ 7029 w 136450"/>
                <a:gd name="connsiteY16" fmla="*/ 74054 h 171729"/>
                <a:gd name="connsiteX17" fmla="*/ 7029 w 136450"/>
                <a:gd name="connsiteY17" fmla="*/ 74054 h 171729"/>
                <a:gd name="connsiteX18" fmla="*/ 6390 w 136450"/>
                <a:gd name="connsiteY18" fmla="*/ 74692 h 171729"/>
                <a:gd name="connsiteX19" fmla="*/ 0 w 136450"/>
                <a:gd name="connsiteY19" fmla="*/ 91929 h 171729"/>
                <a:gd name="connsiteX20" fmla="*/ 0 w 136450"/>
                <a:gd name="connsiteY20" fmla="*/ 146832 h 171729"/>
                <a:gd name="connsiteX21" fmla="*/ 24921 w 136450"/>
                <a:gd name="connsiteY21" fmla="*/ 171729 h 171729"/>
                <a:gd name="connsiteX22" fmla="*/ 95849 w 136450"/>
                <a:gd name="connsiteY22" fmla="*/ 171729 h 171729"/>
                <a:gd name="connsiteX23" fmla="*/ 122048 w 136450"/>
                <a:gd name="connsiteY23" fmla="*/ 160876 h 171729"/>
                <a:gd name="connsiteX24" fmla="*/ 136105 w 136450"/>
                <a:gd name="connsiteY24" fmla="*/ 100228 h 171729"/>
                <a:gd name="connsiteX25" fmla="*/ 102239 w 136450"/>
                <a:gd name="connsiteY25" fmla="*/ 67670 h 171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6450" h="171729">
                  <a:moveTo>
                    <a:pt x="102239" y="67670"/>
                  </a:moveTo>
                  <a:lnTo>
                    <a:pt x="63261" y="67670"/>
                  </a:lnTo>
                  <a:cubicBezTo>
                    <a:pt x="62621" y="67670"/>
                    <a:pt x="62621" y="67670"/>
                    <a:pt x="61982" y="67670"/>
                  </a:cubicBezTo>
                  <a:cubicBezTo>
                    <a:pt x="61343" y="67670"/>
                    <a:pt x="61343" y="67670"/>
                    <a:pt x="60704" y="67670"/>
                  </a:cubicBezTo>
                  <a:cubicBezTo>
                    <a:pt x="60704" y="67670"/>
                    <a:pt x="60704" y="67670"/>
                    <a:pt x="60704" y="67670"/>
                  </a:cubicBezTo>
                  <a:cubicBezTo>
                    <a:pt x="60066" y="67670"/>
                    <a:pt x="60066" y="67032"/>
                    <a:pt x="59426" y="67032"/>
                  </a:cubicBezTo>
                  <a:cubicBezTo>
                    <a:pt x="59426" y="67032"/>
                    <a:pt x="58787" y="66393"/>
                    <a:pt x="58787" y="66393"/>
                  </a:cubicBezTo>
                  <a:cubicBezTo>
                    <a:pt x="58787" y="66393"/>
                    <a:pt x="58148" y="65755"/>
                    <a:pt x="58148" y="65117"/>
                  </a:cubicBezTo>
                  <a:cubicBezTo>
                    <a:pt x="58148" y="64478"/>
                    <a:pt x="57509" y="64478"/>
                    <a:pt x="57509" y="63840"/>
                  </a:cubicBezTo>
                  <a:cubicBezTo>
                    <a:pt x="57509" y="63201"/>
                    <a:pt x="57509" y="63201"/>
                    <a:pt x="57509" y="62563"/>
                  </a:cubicBezTo>
                  <a:cubicBezTo>
                    <a:pt x="57509" y="61925"/>
                    <a:pt x="57509" y="61925"/>
                    <a:pt x="57509" y="61286"/>
                  </a:cubicBezTo>
                  <a:cubicBezTo>
                    <a:pt x="57509" y="61286"/>
                    <a:pt x="57509" y="61286"/>
                    <a:pt x="57509" y="61286"/>
                  </a:cubicBezTo>
                  <a:cubicBezTo>
                    <a:pt x="57509" y="60648"/>
                    <a:pt x="57509" y="60648"/>
                    <a:pt x="57509" y="60009"/>
                  </a:cubicBezTo>
                  <a:cubicBezTo>
                    <a:pt x="57509" y="59371"/>
                    <a:pt x="57509" y="59371"/>
                    <a:pt x="57509" y="58733"/>
                  </a:cubicBezTo>
                  <a:lnTo>
                    <a:pt x="73484" y="11491"/>
                  </a:lnTo>
                  <a:cubicBezTo>
                    <a:pt x="74762" y="7661"/>
                    <a:pt x="72845" y="3192"/>
                    <a:pt x="71567" y="0"/>
                  </a:cubicBezTo>
                  <a:lnTo>
                    <a:pt x="7029" y="74054"/>
                  </a:lnTo>
                  <a:cubicBezTo>
                    <a:pt x="7029" y="74054"/>
                    <a:pt x="7029" y="74054"/>
                    <a:pt x="7029" y="74054"/>
                  </a:cubicBezTo>
                  <a:cubicBezTo>
                    <a:pt x="7029" y="74054"/>
                    <a:pt x="7029" y="74692"/>
                    <a:pt x="6390" y="74692"/>
                  </a:cubicBezTo>
                  <a:cubicBezTo>
                    <a:pt x="1917" y="79800"/>
                    <a:pt x="0" y="85545"/>
                    <a:pt x="0" y="91929"/>
                  </a:cubicBezTo>
                  <a:lnTo>
                    <a:pt x="0" y="146832"/>
                  </a:lnTo>
                  <a:cubicBezTo>
                    <a:pt x="0" y="161515"/>
                    <a:pt x="10224" y="171729"/>
                    <a:pt x="24921" y="171729"/>
                  </a:cubicBezTo>
                  <a:lnTo>
                    <a:pt x="95849" y="171729"/>
                  </a:lnTo>
                  <a:cubicBezTo>
                    <a:pt x="106712" y="171729"/>
                    <a:pt x="115658" y="167899"/>
                    <a:pt x="122048" y="160876"/>
                  </a:cubicBezTo>
                  <a:cubicBezTo>
                    <a:pt x="139940" y="141086"/>
                    <a:pt x="136105" y="100867"/>
                    <a:pt x="136105" y="100228"/>
                  </a:cubicBezTo>
                  <a:cubicBezTo>
                    <a:pt x="135466" y="86184"/>
                    <a:pt x="116935" y="67670"/>
                    <a:pt x="102239" y="67670"/>
                  </a:cubicBezTo>
                  <a:close/>
                </a:path>
              </a:pathLst>
            </a:custGeom>
            <a:grpFill/>
            <a:ln w="6390" cap="flat">
              <a:noFill/>
              <a:prstDash val="solid"/>
              <a:miter/>
            </a:ln>
          </p:spPr>
          <p:txBody>
            <a:bodyPr rtlCol="0" anchor="ctr"/>
            <a:lstStyle/>
            <a:p>
              <a:endParaRPr lang="en-US"/>
            </a:p>
          </p:txBody>
        </p:sp>
        <p:sp>
          <p:nvSpPr>
            <p:cNvPr id="16" name="Graphic 4">
              <a:extLst>
                <a:ext uri="{FF2B5EF4-FFF2-40B4-BE49-F238E27FC236}">
                  <a16:creationId xmlns:a16="http://schemas.microsoft.com/office/drawing/2014/main" id="{24C09615-9714-35BB-93CD-F67D21E2F7FF}"/>
                </a:ext>
              </a:extLst>
            </p:cNvPr>
            <p:cNvSpPr/>
            <p:nvPr/>
          </p:nvSpPr>
          <p:spPr>
            <a:xfrm>
              <a:off x="10409846" y="3042130"/>
              <a:ext cx="46008" cy="73415"/>
            </a:xfrm>
            <a:custGeom>
              <a:avLst/>
              <a:gdLst>
                <a:gd name="connsiteX0" fmla="*/ 42173 w 46008"/>
                <a:gd name="connsiteY0" fmla="*/ 56817 h 73415"/>
                <a:gd name="connsiteX1" fmla="*/ 42173 w 46008"/>
                <a:gd name="connsiteY1" fmla="*/ 1915 h 73415"/>
                <a:gd name="connsiteX2" fmla="*/ 42173 w 46008"/>
                <a:gd name="connsiteY2" fmla="*/ 0 h 73415"/>
                <a:gd name="connsiteX3" fmla="*/ 0 w 46008"/>
                <a:gd name="connsiteY3" fmla="*/ 0 h 73415"/>
                <a:gd name="connsiteX4" fmla="*/ 0 w 46008"/>
                <a:gd name="connsiteY4" fmla="*/ 73416 h 73415"/>
                <a:gd name="connsiteX5" fmla="*/ 46008 w 46008"/>
                <a:gd name="connsiteY5" fmla="*/ 73416 h 73415"/>
                <a:gd name="connsiteX6" fmla="*/ 42173 w 46008"/>
                <a:gd name="connsiteY6" fmla="*/ 56817 h 73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08" h="73415">
                  <a:moveTo>
                    <a:pt x="42173" y="56817"/>
                  </a:moveTo>
                  <a:lnTo>
                    <a:pt x="42173" y="1915"/>
                  </a:lnTo>
                  <a:cubicBezTo>
                    <a:pt x="42173" y="1277"/>
                    <a:pt x="42173" y="638"/>
                    <a:pt x="42173" y="0"/>
                  </a:cubicBezTo>
                  <a:lnTo>
                    <a:pt x="0" y="0"/>
                  </a:lnTo>
                  <a:lnTo>
                    <a:pt x="0" y="73416"/>
                  </a:lnTo>
                  <a:lnTo>
                    <a:pt x="46008" y="73416"/>
                  </a:lnTo>
                  <a:cubicBezTo>
                    <a:pt x="44091" y="68947"/>
                    <a:pt x="42173" y="63201"/>
                    <a:pt x="42173" y="56817"/>
                  </a:cubicBezTo>
                  <a:close/>
                </a:path>
              </a:pathLst>
            </a:custGeom>
            <a:grpFill/>
            <a:ln w="6390" cap="flat">
              <a:noFill/>
              <a:prstDash val="solid"/>
              <a:miter/>
            </a:ln>
          </p:spPr>
          <p:txBody>
            <a:bodyPr rtlCol="0" anchor="ctr"/>
            <a:lstStyle/>
            <a:p>
              <a:endParaRPr lang="en-US"/>
            </a:p>
          </p:txBody>
        </p:sp>
        <p:sp>
          <p:nvSpPr>
            <p:cNvPr id="17" name="Graphic 4">
              <a:extLst>
                <a:ext uri="{FF2B5EF4-FFF2-40B4-BE49-F238E27FC236}">
                  <a16:creationId xmlns:a16="http://schemas.microsoft.com/office/drawing/2014/main" id="{941769AC-C2D6-66A1-FB55-DDDEBCCC69F1}"/>
                </a:ext>
              </a:extLst>
            </p:cNvPr>
            <p:cNvSpPr/>
            <p:nvPr/>
          </p:nvSpPr>
          <p:spPr>
            <a:xfrm>
              <a:off x="10324860" y="2855717"/>
              <a:ext cx="361670" cy="361333"/>
            </a:xfrm>
            <a:custGeom>
              <a:avLst/>
              <a:gdLst>
                <a:gd name="connsiteX0" fmla="*/ 180835 w 361670"/>
                <a:gd name="connsiteY0" fmla="*/ 0 h 361333"/>
                <a:gd name="connsiteX1" fmla="*/ 0 w 361670"/>
                <a:gd name="connsiteY1" fmla="*/ 180667 h 361333"/>
                <a:gd name="connsiteX2" fmla="*/ 180835 w 361670"/>
                <a:gd name="connsiteY2" fmla="*/ 361333 h 361333"/>
                <a:gd name="connsiteX3" fmla="*/ 361670 w 361670"/>
                <a:gd name="connsiteY3" fmla="*/ 180667 h 361333"/>
                <a:gd name="connsiteX4" fmla="*/ 180835 w 361670"/>
                <a:gd name="connsiteY4" fmla="*/ 0 h 361333"/>
                <a:gd name="connsiteX5" fmla="*/ 271572 w 361670"/>
                <a:gd name="connsiteY5" fmla="*/ 266212 h 361333"/>
                <a:gd name="connsiteX6" fmla="*/ 235788 w 361670"/>
                <a:gd name="connsiteY6" fmla="*/ 281533 h 361333"/>
                <a:gd name="connsiteX7" fmla="*/ 164860 w 361670"/>
                <a:gd name="connsiteY7" fmla="*/ 281533 h 361333"/>
                <a:gd name="connsiteX8" fmla="*/ 141217 w 361670"/>
                <a:gd name="connsiteY8" fmla="*/ 273873 h 361333"/>
                <a:gd name="connsiteX9" fmla="*/ 78596 w 361670"/>
                <a:gd name="connsiteY9" fmla="*/ 273873 h 361333"/>
                <a:gd name="connsiteX10" fmla="*/ 72206 w 361670"/>
                <a:gd name="connsiteY10" fmla="*/ 267489 h 361333"/>
                <a:gd name="connsiteX11" fmla="*/ 72206 w 361670"/>
                <a:gd name="connsiteY11" fmla="*/ 180667 h 361333"/>
                <a:gd name="connsiteX12" fmla="*/ 78596 w 361670"/>
                <a:gd name="connsiteY12" fmla="*/ 174283 h 361333"/>
                <a:gd name="connsiteX13" fmla="*/ 129715 w 361670"/>
                <a:gd name="connsiteY13" fmla="*/ 174283 h 361333"/>
                <a:gd name="connsiteX14" fmla="*/ 136744 w 361670"/>
                <a:gd name="connsiteY14" fmla="*/ 162792 h 361333"/>
                <a:gd name="connsiteX15" fmla="*/ 136744 w 361670"/>
                <a:gd name="connsiteY15" fmla="*/ 162792 h 361333"/>
                <a:gd name="connsiteX16" fmla="*/ 137384 w 361670"/>
                <a:gd name="connsiteY16" fmla="*/ 162153 h 361333"/>
                <a:gd name="connsiteX17" fmla="*/ 207033 w 361670"/>
                <a:gd name="connsiteY17" fmla="*/ 82353 h 361333"/>
                <a:gd name="connsiteX18" fmla="*/ 211507 w 361670"/>
                <a:gd name="connsiteY18" fmla="*/ 80438 h 361333"/>
                <a:gd name="connsiteX19" fmla="*/ 215979 w 361670"/>
                <a:gd name="connsiteY19" fmla="*/ 82353 h 361333"/>
                <a:gd name="connsiteX20" fmla="*/ 225564 w 361670"/>
                <a:gd name="connsiteY20" fmla="*/ 112358 h 361333"/>
                <a:gd name="connsiteX21" fmla="*/ 212784 w 361670"/>
                <a:gd name="connsiteY21" fmla="*/ 151300 h 361333"/>
                <a:gd name="connsiteX22" fmla="*/ 243456 w 361670"/>
                <a:gd name="connsiteY22" fmla="*/ 151300 h 361333"/>
                <a:gd name="connsiteX23" fmla="*/ 288825 w 361670"/>
                <a:gd name="connsiteY23" fmla="*/ 196627 h 361333"/>
                <a:gd name="connsiteX24" fmla="*/ 271572 w 361670"/>
                <a:gd name="connsiteY24" fmla="*/ 266212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61670" h="361333">
                  <a:moveTo>
                    <a:pt x="180835" y="0"/>
                  </a:moveTo>
                  <a:cubicBezTo>
                    <a:pt x="80513" y="0"/>
                    <a:pt x="0" y="81076"/>
                    <a:pt x="0" y="180667"/>
                  </a:cubicBezTo>
                  <a:cubicBezTo>
                    <a:pt x="0" y="280257"/>
                    <a:pt x="81152" y="361333"/>
                    <a:pt x="180835" y="361333"/>
                  </a:cubicBezTo>
                  <a:cubicBezTo>
                    <a:pt x="281157" y="361333"/>
                    <a:pt x="361670" y="280257"/>
                    <a:pt x="361670" y="180667"/>
                  </a:cubicBezTo>
                  <a:cubicBezTo>
                    <a:pt x="361670" y="81076"/>
                    <a:pt x="281157" y="0"/>
                    <a:pt x="180835" y="0"/>
                  </a:cubicBezTo>
                  <a:close/>
                  <a:moveTo>
                    <a:pt x="271572" y="266212"/>
                  </a:moveTo>
                  <a:cubicBezTo>
                    <a:pt x="262626" y="276426"/>
                    <a:pt x="250485" y="281533"/>
                    <a:pt x="235788" y="281533"/>
                  </a:cubicBezTo>
                  <a:lnTo>
                    <a:pt x="164860" y="281533"/>
                  </a:lnTo>
                  <a:cubicBezTo>
                    <a:pt x="155275" y="281533"/>
                    <a:pt x="147607" y="278341"/>
                    <a:pt x="141217" y="273873"/>
                  </a:cubicBezTo>
                  <a:lnTo>
                    <a:pt x="78596" y="273873"/>
                  </a:lnTo>
                  <a:cubicBezTo>
                    <a:pt x="74762" y="273873"/>
                    <a:pt x="72206" y="271319"/>
                    <a:pt x="72206" y="267489"/>
                  </a:cubicBezTo>
                  <a:lnTo>
                    <a:pt x="72206" y="180667"/>
                  </a:lnTo>
                  <a:cubicBezTo>
                    <a:pt x="72206" y="176836"/>
                    <a:pt x="74762" y="174283"/>
                    <a:pt x="78596" y="174283"/>
                  </a:cubicBezTo>
                  <a:lnTo>
                    <a:pt x="129715" y="174283"/>
                  </a:lnTo>
                  <a:cubicBezTo>
                    <a:pt x="131633" y="170452"/>
                    <a:pt x="133549" y="166622"/>
                    <a:pt x="136744" y="162792"/>
                  </a:cubicBezTo>
                  <a:cubicBezTo>
                    <a:pt x="136744" y="162792"/>
                    <a:pt x="136744" y="162792"/>
                    <a:pt x="136744" y="162792"/>
                  </a:cubicBezTo>
                  <a:cubicBezTo>
                    <a:pt x="136744" y="162792"/>
                    <a:pt x="136744" y="162153"/>
                    <a:pt x="137384" y="162153"/>
                  </a:cubicBezTo>
                  <a:lnTo>
                    <a:pt x="207033" y="82353"/>
                  </a:lnTo>
                  <a:cubicBezTo>
                    <a:pt x="208312" y="81076"/>
                    <a:pt x="209589" y="80438"/>
                    <a:pt x="211507" y="80438"/>
                  </a:cubicBezTo>
                  <a:cubicBezTo>
                    <a:pt x="213423" y="80438"/>
                    <a:pt x="214702" y="81076"/>
                    <a:pt x="215979" y="82353"/>
                  </a:cubicBezTo>
                  <a:cubicBezTo>
                    <a:pt x="216618" y="82992"/>
                    <a:pt x="230038" y="96398"/>
                    <a:pt x="225564" y="112358"/>
                  </a:cubicBezTo>
                  <a:lnTo>
                    <a:pt x="212784" y="151300"/>
                  </a:lnTo>
                  <a:lnTo>
                    <a:pt x="243456" y="151300"/>
                  </a:lnTo>
                  <a:cubicBezTo>
                    <a:pt x="265182" y="151300"/>
                    <a:pt x="288825" y="174921"/>
                    <a:pt x="288825" y="196627"/>
                  </a:cubicBezTo>
                  <a:cubicBezTo>
                    <a:pt x="289464" y="197903"/>
                    <a:pt x="293937" y="241953"/>
                    <a:pt x="271572" y="266212"/>
                  </a:cubicBezTo>
                  <a:close/>
                </a:path>
              </a:pathLst>
            </a:custGeom>
            <a:grpFill/>
            <a:ln w="6390" cap="flat">
              <a:noFill/>
              <a:prstDash val="solid"/>
              <a:miter/>
            </a:ln>
          </p:spPr>
          <p:txBody>
            <a:bodyPr rtlCol="0" anchor="ctr"/>
            <a:lstStyle/>
            <a:p>
              <a:endParaRPr lang="en-US"/>
            </a:p>
          </p:txBody>
        </p:sp>
      </p:grpSp>
    </p:spTree>
    <p:extLst>
      <p:ext uri="{BB962C8B-B14F-4D97-AF65-F5344CB8AC3E}">
        <p14:creationId xmlns:p14="http://schemas.microsoft.com/office/powerpoint/2010/main" val="280168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Nízká diverzita energetických zdrojů</a:t>
            </a:r>
            <a:endParaRPr lang="en-US" dirty="0"/>
          </a:p>
        </p:txBody>
      </p:sp>
      <p:graphicFrame>
        <p:nvGraphicFramePr>
          <p:cNvPr id="2" name="Chart 1">
            <a:extLst>
              <a:ext uri="{FF2B5EF4-FFF2-40B4-BE49-F238E27FC236}">
                <a16:creationId xmlns:a16="http://schemas.microsoft.com/office/drawing/2014/main" id="{2C2168EE-3621-F24F-00A3-60869F9341A0}"/>
              </a:ext>
            </a:extLst>
          </p:cNvPr>
          <p:cNvGraphicFramePr>
            <a:graphicFrameLocks/>
          </p:cNvGraphicFramePr>
          <p:nvPr>
            <p:extLst>
              <p:ext uri="{D42A27DB-BD31-4B8C-83A1-F6EECF244321}">
                <p14:modId xmlns:p14="http://schemas.microsoft.com/office/powerpoint/2010/main" val="1488962282"/>
              </p:ext>
            </p:extLst>
          </p:nvPr>
        </p:nvGraphicFramePr>
        <p:xfrm>
          <a:off x="661925" y="1676399"/>
          <a:ext cx="7189849" cy="33306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F0E7880D-D83A-AF3E-AA24-7D56CE6E23C9}"/>
              </a:ext>
            </a:extLst>
          </p:cNvPr>
          <p:cNvGraphicFramePr>
            <a:graphicFrameLocks/>
          </p:cNvGraphicFramePr>
          <p:nvPr>
            <p:extLst>
              <p:ext uri="{D42A27DB-BD31-4B8C-83A1-F6EECF244321}">
                <p14:modId xmlns:p14="http://schemas.microsoft.com/office/powerpoint/2010/main" val="255615927"/>
              </p:ext>
            </p:extLst>
          </p:nvPr>
        </p:nvGraphicFramePr>
        <p:xfrm>
          <a:off x="8162866" y="1676400"/>
          <a:ext cx="7189847" cy="3330678"/>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a:extLst>
              <a:ext uri="{FF2B5EF4-FFF2-40B4-BE49-F238E27FC236}">
                <a16:creationId xmlns:a16="http://schemas.microsoft.com/office/drawing/2014/main" id="{EFAEDEBC-0DF1-C078-4E3A-16DB0C25A5D3}"/>
              </a:ext>
            </a:extLst>
          </p:cNvPr>
          <p:cNvSpPr/>
          <p:nvPr/>
        </p:nvSpPr>
        <p:spPr bwMode="gray">
          <a:xfrm>
            <a:off x="0" y="5239266"/>
            <a:ext cx="15352713" cy="1161534"/>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803275" indent="-187325"/>
            <a:r>
              <a:rPr lang="cs-CZ" sz="1600" b="1" spc="300" dirty="0"/>
              <a:t>ENERGETICKÁ KRIZE</a:t>
            </a:r>
          </a:p>
          <a:p>
            <a:pPr marL="803275" indent="-187325">
              <a:buFont typeface="Arial" panose="020B0604020202020204" pitchFamily="34" charset="0"/>
              <a:buChar char="•"/>
            </a:pPr>
            <a:r>
              <a:rPr lang="cs-CZ" sz="1600" dirty="0"/>
              <a:t>Silná závislost na dodávkách zemního plynu z Ruska</a:t>
            </a:r>
          </a:p>
          <a:p>
            <a:pPr marL="803275" indent="-187325">
              <a:buFont typeface="Arial" panose="020B0604020202020204" pitchFamily="34" charset="0"/>
              <a:buChar char="•"/>
            </a:pPr>
            <a:r>
              <a:rPr lang="cs-CZ" sz="1600" dirty="0"/>
              <a:t>Propojení cen elektřiny a zemního plynu</a:t>
            </a:r>
          </a:p>
          <a:p>
            <a:pPr marL="803275" indent="-187325">
              <a:buFont typeface="Arial" panose="020B0604020202020204" pitchFamily="34" charset="0"/>
              <a:buChar char="•"/>
            </a:pPr>
            <a:r>
              <a:rPr lang="cs-CZ" sz="1600" dirty="0"/>
              <a:t>Významný příspěvek k inflaci spotřebitelských cen -&gt; negativní dopad na ekonomickou situaci domácností + negativní dopad na státní rozpočet</a:t>
            </a:r>
          </a:p>
        </p:txBody>
      </p:sp>
    </p:spTree>
    <p:extLst>
      <p:ext uri="{BB962C8B-B14F-4D97-AF65-F5344CB8AC3E}">
        <p14:creationId xmlns:p14="http://schemas.microsoft.com/office/powerpoint/2010/main" val="296286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Napnutý trh práce</a:t>
            </a:r>
          </a:p>
        </p:txBody>
      </p:sp>
      <p:graphicFrame>
        <p:nvGraphicFramePr>
          <p:cNvPr id="2" name="Chart 1">
            <a:extLst>
              <a:ext uri="{FF2B5EF4-FFF2-40B4-BE49-F238E27FC236}">
                <a16:creationId xmlns:a16="http://schemas.microsoft.com/office/drawing/2014/main" id="{64FC662D-568F-42E8-AF72-7DAE1606B550}"/>
              </a:ext>
            </a:extLst>
          </p:cNvPr>
          <p:cNvGraphicFramePr>
            <a:graphicFrameLocks/>
          </p:cNvGraphicFramePr>
          <p:nvPr>
            <p:extLst>
              <p:ext uri="{D42A27DB-BD31-4B8C-83A1-F6EECF244321}">
                <p14:modId xmlns:p14="http://schemas.microsoft.com/office/powerpoint/2010/main" val="3274623924"/>
              </p:ext>
            </p:extLst>
          </p:nvPr>
        </p:nvGraphicFramePr>
        <p:xfrm>
          <a:off x="658417" y="1676399"/>
          <a:ext cx="7193358" cy="34392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5322C646-C901-A912-32D5-FAE76E7A4124}"/>
              </a:ext>
            </a:extLst>
          </p:cNvPr>
          <p:cNvGraphicFramePr>
            <a:graphicFrameLocks/>
          </p:cNvGraphicFramePr>
          <p:nvPr>
            <p:extLst>
              <p:ext uri="{D42A27DB-BD31-4B8C-83A1-F6EECF244321}">
                <p14:modId xmlns:p14="http://schemas.microsoft.com/office/powerpoint/2010/main" val="58778671"/>
              </p:ext>
            </p:extLst>
          </p:nvPr>
        </p:nvGraphicFramePr>
        <p:xfrm>
          <a:off x="8151813" y="1676399"/>
          <a:ext cx="7200900" cy="3439298"/>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a:extLst>
              <a:ext uri="{FF2B5EF4-FFF2-40B4-BE49-F238E27FC236}">
                <a16:creationId xmlns:a16="http://schemas.microsoft.com/office/drawing/2014/main" id="{6EBCEEA4-B5C4-F143-880E-C75B06D0304F}"/>
              </a:ext>
            </a:extLst>
          </p:cNvPr>
          <p:cNvSpPr/>
          <p:nvPr/>
        </p:nvSpPr>
        <p:spPr bwMode="gray">
          <a:xfrm>
            <a:off x="0" y="5436972"/>
            <a:ext cx="15352713" cy="963827"/>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803275" indent="-187325"/>
            <a:r>
              <a:rPr lang="cs-CZ" sz="1600" b="1" spc="300" dirty="0"/>
              <a:t>PROBLÉM NA TRHU PRÁCE</a:t>
            </a:r>
          </a:p>
          <a:p>
            <a:pPr marL="803275" indent="-187325">
              <a:buFont typeface="Arial" panose="020B0604020202020204" pitchFamily="34" charset="0"/>
              <a:buChar char="•"/>
            </a:pPr>
            <a:r>
              <a:rPr lang="cs-CZ" sz="1600" dirty="0"/>
              <a:t>Nedostatek volné pracovní síly je významným limitem pro růst HDP.</a:t>
            </a:r>
          </a:p>
          <a:p>
            <a:pPr marL="803275" indent="-187325">
              <a:buFont typeface="Arial" panose="020B0604020202020204" pitchFamily="34" charset="0"/>
              <a:buChar char="•"/>
            </a:pPr>
            <a:r>
              <a:rPr lang="cs-CZ" sz="1600" dirty="0"/>
              <a:t>Tlaky na mzdy a náklady se v letech 2016-2020 zvýšily ... a po pandemii pomohly podpořit inflaci.</a:t>
            </a:r>
          </a:p>
        </p:txBody>
      </p:sp>
    </p:spTree>
    <p:extLst>
      <p:ext uri="{BB962C8B-B14F-4D97-AF65-F5344CB8AC3E}">
        <p14:creationId xmlns:p14="http://schemas.microsoft.com/office/powerpoint/2010/main" val="10774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Fiskální politika</a:t>
            </a:r>
            <a:endParaRPr lang="en-US" dirty="0"/>
          </a:p>
        </p:txBody>
      </p:sp>
      <p:graphicFrame>
        <p:nvGraphicFramePr>
          <p:cNvPr id="3" name="Chart 2">
            <a:extLst>
              <a:ext uri="{FF2B5EF4-FFF2-40B4-BE49-F238E27FC236}">
                <a16:creationId xmlns:a16="http://schemas.microsoft.com/office/drawing/2014/main" id="{3E831077-81A3-4EFB-931A-AA037009C812}"/>
              </a:ext>
            </a:extLst>
          </p:cNvPr>
          <p:cNvGraphicFramePr>
            <a:graphicFrameLocks/>
          </p:cNvGraphicFramePr>
          <p:nvPr>
            <p:extLst>
              <p:ext uri="{D42A27DB-BD31-4B8C-83A1-F6EECF244321}">
                <p14:modId xmlns:p14="http://schemas.microsoft.com/office/powerpoint/2010/main" val="3375438934"/>
              </p:ext>
            </p:extLst>
          </p:nvPr>
        </p:nvGraphicFramePr>
        <p:xfrm>
          <a:off x="650875" y="1676399"/>
          <a:ext cx="7200900" cy="32415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316554E0-306D-E805-863E-F71EB84EF490}"/>
              </a:ext>
            </a:extLst>
          </p:cNvPr>
          <p:cNvGraphicFramePr>
            <a:graphicFrameLocks/>
          </p:cNvGraphicFramePr>
          <p:nvPr>
            <p:extLst>
              <p:ext uri="{D42A27DB-BD31-4B8C-83A1-F6EECF244321}">
                <p14:modId xmlns:p14="http://schemas.microsoft.com/office/powerpoint/2010/main" val="3245094088"/>
              </p:ext>
            </p:extLst>
          </p:nvPr>
        </p:nvGraphicFramePr>
        <p:xfrm>
          <a:off x="8150227" y="1676400"/>
          <a:ext cx="7202486" cy="3241588"/>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a:extLst>
              <a:ext uri="{FF2B5EF4-FFF2-40B4-BE49-F238E27FC236}">
                <a16:creationId xmlns:a16="http://schemas.microsoft.com/office/drawing/2014/main" id="{528FC6D1-578C-676B-B9A9-E5C1FB5B30FF}"/>
              </a:ext>
            </a:extLst>
          </p:cNvPr>
          <p:cNvSpPr/>
          <p:nvPr/>
        </p:nvSpPr>
        <p:spPr bwMode="gray">
          <a:xfrm>
            <a:off x="0" y="5190620"/>
            <a:ext cx="15352713" cy="1210179"/>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803275" indent="-187325"/>
            <a:r>
              <a:rPr lang="cs-CZ" sz="1600" b="1" spc="300" dirty="0"/>
              <a:t>POPULISMUS, ENERGETICKÁ KRIZE A NÁKLADNÉ CHYBY</a:t>
            </a:r>
          </a:p>
          <a:p>
            <a:pPr marL="803275" indent="-187325">
              <a:buFont typeface="Arial" panose="020B0604020202020204" pitchFamily="34" charset="0"/>
              <a:buChar char="•"/>
            </a:pPr>
            <a:r>
              <a:rPr lang="cs-CZ" sz="1600" dirty="0"/>
              <a:t>Saldo státního rozpočtu se začalo zhoršovat již v roce 2018 a v roce 2019 se změnilo v deficitní ještě před pandemií.</a:t>
            </a:r>
          </a:p>
          <a:p>
            <a:pPr marL="803275" indent="-187325">
              <a:buFont typeface="Arial" panose="020B0604020202020204" pitchFamily="34" charset="0"/>
              <a:buChar char="•"/>
            </a:pPr>
            <a:r>
              <a:rPr lang="cs-CZ" sz="1600" dirty="0"/>
              <a:t>Politické "chyby": nadměrná valorizace důchodů, populistické sociální dávky (příspěvek na dopravu), výpadek příjmů po zrušení zdanění superhrubé mzdy.</a:t>
            </a:r>
          </a:p>
          <a:p>
            <a:pPr marL="803275" indent="-187325">
              <a:buFont typeface="Arial" panose="020B0604020202020204" pitchFamily="34" charset="0"/>
              <a:buChar char="•"/>
            </a:pPr>
            <a:r>
              <a:rPr lang="cs-CZ" sz="1600" dirty="0"/>
              <a:t>Energetická/inflační krize: vládní podpora rodin - necílená nákladná rozpočtová opatření.</a:t>
            </a:r>
          </a:p>
        </p:txBody>
      </p:sp>
    </p:spTree>
    <p:extLst>
      <p:ext uri="{BB962C8B-B14F-4D97-AF65-F5344CB8AC3E}">
        <p14:creationId xmlns:p14="http://schemas.microsoft.com/office/powerpoint/2010/main" val="3829210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DC48CD-411B-4ABA-BAF2-D01576175BBE}"/>
              </a:ext>
            </a:extLst>
          </p:cNvPr>
          <p:cNvSpPr>
            <a:spLocks noGrp="1"/>
          </p:cNvSpPr>
          <p:nvPr>
            <p:ph type="title"/>
          </p:nvPr>
        </p:nvSpPr>
        <p:spPr/>
        <p:txBody>
          <a:bodyPr/>
          <a:lstStyle/>
          <a:p>
            <a:r>
              <a:rPr lang="cs-CZ" dirty="0"/>
              <a:t>Měnová politika</a:t>
            </a:r>
            <a:endParaRPr lang="en-US" dirty="0"/>
          </a:p>
        </p:txBody>
      </p:sp>
      <p:graphicFrame>
        <p:nvGraphicFramePr>
          <p:cNvPr id="3" name="Chart 2">
            <a:extLst>
              <a:ext uri="{FF2B5EF4-FFF2-40B4-BE49-F238E27FC236}">
                <a16:creationId xmlns:a16="http://schemas.microsoft.com/office/drawing/2014/main" id="{D2E19325-8912-5BE3-E288-FD3BF53B76EC}"/>
              </a:ext>
            </a:extLst>
          </p:cNvPr>
          <p:cNvGraphicFramePr>
            <a:graphicFrameLocks/>
          </p:cNvGraphicFramePr>
          <p:nvPr>
            <p:extLst>
              <p:ext uri="{D42A27DB-BD31-4B8C-83A1-F6EECF244321}">
                <p14:modId xmlns:p14="http://schemas.microsoft.com/office/powerpoint/2010/main" val="3468956188"/>
              </p:ext>
            </p:extLst>
          </p:nvPr>
        </p:nvGraphicFramePr>
        <p:xfrm>
          <a:off x="658417" y="1676400"/>
          <a:ext cx="7193358" cy="30562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8793DEDF-1D68-4259-8A3E-10868CF1D0EE}"/>
              </a:ext>
            </a:extLst>
          </p:cNvPr>
          <p:cNvGraphicFramePr>
            <a:graphicFrameLocks/>
          </p:cNvGraphicFramePr>
          <p:nvPr>
            <p:extLst>
              <p:ext uri="{D42A27DB-BD31-4B8C-83A1-F6EECF244321}">
                <p14:modId xmlns:p14="http://schemas.microsoft.com/office/powerpoint/2010/main" val="2979926551"/>
              </p:ext>
            </p:extLst>
          </p:nvPr>
        </p:nvGraphicFramePr>
        <p:xfrm>
          <a:off x="8150227" y="1676400"/>
          <a:ext cx="7193356" cy="3056238"/>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a:extLst>
              <a:ext uri="{FF2B5EF4-FFF2-40B4-BE49-F238E27FC236}">
                <a16:creationId xmlns:a16="http://schemas.microsoft.com/office/drawing/2014/main" id="{16B9B264-AB0D-44D8-7F32-EA64CB0271FA}"/>
              </a:ext>
            </a:extLst>
          </p:cNvPr>
          <p:cNvSpPr/>
          <p:nvPr/>
        </p:nvSpPr>
        <p:spPr bwMode="gray">
          <a:xfrm>
            <a:off x="0" y="4992130"/>
            <a:ext cx="15352713" cy="1408669"/>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803275" indent="-187325"/>
            <a:r>
              <a:rPr lang="cs-CZ" sz="1600" b="1" spc="300" dirty="0"/>
              <a:t>PROBLÉM ČÍSLO 1. : INFLACE</a:t>
            </a:r>
          </a:p>
          <a:p>
            <a:pPr marL="803275" indent="-187325">
              <a:buFont typeface="Arial" panose="020B0604020202020204" pitchFamily="34" charset="0"/>
              <a:buChar char="•"/>
            </a:pPr>
            <a:r>
              <a:rPr lang="cs-CZ" sz="1600" dirty="0" err="1"/>
              <a:t>Makroprudenční</a:t>
            </a:r>
            <a:r>
              <a:rPr lang="cs-CZ" sz="1600" dirty="0"/>
              <a:t> nástroje: snížení limitů pro LTV (poměr výše úvěru k hodnotě nemovitosti) a DSTI (poměr výše dluhu k příjmům) v roce 2020, utažení v roce 2022. Příliš pozdě na udržení cen nemovitostí pod kontrolou. Ceny nemovitostí zahrnuty do "imputovaného" nájemného, které je součástí indexu spotřebitelských cen.</a:t>
            </a:r>
          </a:p>
          <a:p>
            <a:pPr marL="803275" indent="-187325">
              <a:buFont typeface="Arial" panose="020B0604020202020204" pitchFamily="34" charset="0"/>
              <a:buChar char="•"/>
            </a:pPr>
            <a:r>
              <a:rPr lang="cs-CZ" sz="1600" dirty="0"/>
              <a:t>V současné době se vede hlavní boj o návrat k nízké inflaci a stabilizaci inflačních očekávání. ČNB doufá, že zvýšení sazeb v letech 2021/22 bylo dostatečné. MMF doporučuje hrát na jistotu a zvýšit úrokové sazby ještě výše, totéž ukazuje vlastní prognóza ČNB.</a:t>
            </a:r>
          </a:p>
        </p:txBody>
      </p:sp>
    </p:spTree>
    <p:extLst>
      <p:ext uri="{BB962C8B-B14F-4D97-AF65-F5344CB8AC3E}">
        <p14:creationId xmlns:p14="http://schemas.microsoft.com/office/powerpoint/2010/main" val="11495891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Deloitte Brand Theme">
  <a:themeElements>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update_ppt_default_2022.pptx" id="{4C8BF10E-0C83-419B-8C3C-CDF5020B1037}" vid="{8A16D38C-102B-4677-9510-850044B5C7DA}"/>
    </a:ext>
  </a:extLst>
</a:theme>
</file>

<file path=ppt/theme/theme2.xml><?xml version="1.0" encoding="utf-8"?>
<a:theme xmlns:a="http://schemas.openxmlformats.org/drawingml/2006/main" name="Deloitte Brand Theme">
  <a:themeElements>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update_ppt_default_2022.pptx" id="{4C8BF10E-0C83-419B-8C3C-CDF5020B1037}" vid="{BF8E07B4-DB92-4112-8EF3-FC7A43D756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DABDC31058704E843134350A983B6C" ma:contentTypeVersion="15" ma:contentTypeDescription="Create a new document." ma:contentTypeScope="" ma:versionID="a09121c0a3ce234d849a114183e6d900">
  <xsd:schema xmlns:xsd="http://www.w3.org/2001/XMLSchema" xmlns:xs="http://www.w3.org/2001/XMLSchema" xmlns:p="http://schemas.microsoft.com/office/2006/metadata/properties" xmlns:ns2="f8459adc-0832-4882-92f0-865ac5afa043" xmlns:ns3="b0322370-96c7-4712-b230-f50754a93d1e" targetNamespace="http://schemas.microsoft.com/office/2006/metadata/properties" ma:root="true" ma:fieldsID="ff1eb9080934d773b9469726ff3746f2" ns2:_="" ns3:_="">
    <xsd:import namespace="f8459adc-0832-4882-92f0-865ac5afa043"/>
    <xsd:import namespace="b0322370-96c7-4712-b230-f50754a93d1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459adc-0832-4882-92f0-865ac5afa0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0322370-96c7-4712-b230-f50754a93d1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9f4b237-223e-469f-a684-9fff1fd6fa4e}" ma:internalName="TaxCatchAll" ma:showField="CatchAllData" ma:web="b0322370-96c7-4712-b230-f50754a93d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0322370-96c7-4712-b230-f50754a93d1e" xsi:nil="true"/>
    <lcf76f155ced4ddcb4097134ff3c332f xmlns="f8459adc-0832-4882-92f0-865ac5afa043">
      <Terms xmlns="http://schemas.microsoft.com/office/infopath/2007/PartnerControls"/>
    </lcf76f155ced4ddcb4097134ff3c332f>
    <SharedWithUsers xmlns="b0322370-96c7-4712-b230-f50754a93d1e">
      <UserInfo>
        <DisplayName>Gruntova, Barbora</DisplayName>
        <AccountId>565</AccountId>
        <AccountType/>
      </UserInfo>
      <UserInfo>
        <DisplayName>Teslikova, Alice</DisplayName>
        <AccountId>567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06ADBA-04F9-4EE1-A128-629E065A78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459adc-0832-4882-92f0-865ac5afa043"/>
    <ds:schemaRef ds:uri="b0322370-96c7-4712-b230-f50754a93d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05E49B-70B5-4FEC-89D5-F69F52BE5B81}">
  <ds:schemaRefs>
    <ds:schemaRef ds:uri="http://schemas.microsoft.com/office/2006/documentManagement/types"/>
    <ds:schemaRef ds:uri="8f1e2369-70da-40d7-b978-99d0855b91b8"/>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8ee28f6f-733e-446a-845c-015b8614e1f7"/>
    <ds:schemaRef ds:uri="http://www.w3.org/XML/1998/namespace"/>
    <ds:schemaRef ds:uri="http://purl.org/dc/dcmitype/"/>
    <ds:schemaRef ds:uri="b0322370-96c7-4712-b230-f50754a93d1e"/>
    <ds:schemaRef ds:uri="f8459adc-0832-4882-92f0-865ac5afa043"/>
  </ds:schemaRefs>
</ds:datastoreItem>
</file>

<file path=customXml/itemProps3.xml><?xml version="1.0" encoding="utf-8"?>
<ds:datastoreItem xmlns:ds="http://schemas.openxmlformats.org/officeDocument/2006/customXml" ds:itemID="{512E9EB6-BE14-4E9B-B53A-6D95BDD731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2098</TotalTime>
  <Words>1429</Words>
  <Application>Microsoft Office PowerPoint</Application>
  <PresentationFormat>Custom</PresentationFormat>
  <Paragraphs>171</Paragraphs>
  <Slides>11</Slides>
  <Notes>11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9" baseType="lpstr">
      <vt:lpstr>Arial</vt:lpstr>
      <vt:lpstr>Calibri</vt:lpstr>
      <vt:lpstr>Calibri Light</vt:lpstr>
      <vt:lpstr>Verdana</vt:lpstr>
      <vt:lpstr>Wingdings 2</vt:lpstr>
      <vt:lpstr>1_Deloitte Brand Theme</vt:lpstr>
      <vt:lpstr>Deloitte Brand Theme</vt:lpstr>
      <vt:lpstr>think-cell Slide</vt:lpstr>
      <vt:lpstr>Současná  ekonomická témata</vt:lpstr>
      <vt:lpstr>Od učebnicové ekonomiky …</vt:lpstr>
      <vt:lpstr>…k těžkému záškolákovi</vt:lpstr>
      <vt:lpstr>Co se stalo?</vt:lpstr>
      <vt:lpstr>Otevřenost ekonomiky &amp; komplexní forma GVC</vt:lpstr>
      <vt:lpstr>Nízká diverzita energetických zdrojů</vt:lpstr>
      <vt:lpstr>Napnutý trh práce</vt:lpstr>
      <vt:lpstr>Fiskální politika</vt:lpstr>
      <vt:lpstr>Měnová politika</vt:lpstr>
      <vt:lpstr>Žádné snadné východisko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makroekonomický pohled</dc:title>
  <dc:creator>Sistikova, Adele</dc:creator>
  <cp:lastModifiedBy>Marek, David</cp:lastModifiedBy>
  <cp:revision>25</cp:revision>
  <cp:lastPrinted>2014-06-25T02:16:22Z</cp:lastPrinted>
  <dcterms:created xsi:type="dcterms:W3CDTF">2022-04-22T07:17:10Z</dcterms:created>
  <dcterms:modified xsi:type="dcterms:W3CDTF">2023-04-11T06:33:44Z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0x010100F6DABDC31058704E843134350A983B6C</vt:lpwstr>
  </property>
  <property fmtid="{D5CDD505-2E9C-101B-9397-08002B2CF9AE}" pid="3" name="MSIP_Label_ea60d57e-af5b-4752-ac57-3e4f28ca11dc_Enabled">
    <vt:lpwstr>true</vt:lpwstr>
  </property>
  <property fmtid="{D5CDD505-2E9C-101B-9397-08002B2CF9AE}" pid="4" name="MSIP_Label_ea60d57e-af5b-4752-ac57-3e4f28ca11dc_SetDate">
    <vt:lpwstr>2021-11-08T17:14:49Z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2dc67d39-dba5-4ed9-8bd6-b34dbe6f2ad7</vt:lpwstr>
  </property>
  <property fmtid="{D5CDD505-2E9C-101B-9397-08002B2CF9AE}" pid="9" name="MSIP_Label_ea60d57e-af5b-4752-ac57-3e4f28ca11dc_ContentBits">
    <vt:lpwstr>0</vt:lpwstr>
  </property>
  <property fmtid="{D5CDD505-2E9C-101B-9397-08002B2CF9AE}" pid="10" name="MediaServiceImageTags">
    <vt:lpwstr/>
  </property>
</Properties>
</file>