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4" r:id="rId5"/>
    <p:sldId id="310" r:id="rId6"/>
    <p:sldId id="314" r:id="rId7"/>
    <p:sldId id="308" r:id="rId8"/>
    <p:sldId id="313" r:id="rId9"/>
    <p:sldId id="306" r:id="rId10"/>
    <p:sldId id="262" r:id="rId11"/>
    <p:sldId id="274" r:id="rId12"/>
    <p:sldId id="292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92E"/>
    <a:srgbClr val="2764AE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grafy%20k%20prezentac&#237;m\Makrografy%20aktual-z&#225;&#345;&#237;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grafy%20k%20prezentac&#237;m\Makrografy%20aktual-z&#225;&#345;&#237;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amrazilov&#225;Eva\AppData\Local\Microsoft\Windows\INetCache\Content.Outlook\6YTQ11BT\Makrografy%20aktual-z&#225;&#345;&#237;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grafy%20k%20prezentac&#237;m\Makrografy%20aktual-z&#225;&#345;&#237;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0\D&#367;chodov&#253;%20syst&#233;m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kumenty\GRAFY_NOVE\GRAF%206.3.1%20po&#269;et%20oso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unrr.sharepoint.com/sites/analytici/Sdilene%20dokumenty/OSOBN&#205;/Jan%20Pavel/AAA-vystoupeni%20v%20PSP%20k%20Dlouh&#233;%20zpr&#225;v&#283;/Copy%20of%20SIMULACE%20DLUHU%20-%20st&#345;edn&#237;%20varianta%20-%20vy&#269;erp&#225;n&#237;%20z&#225;konn&#253;ch%20limit&#367;%20-%20aktualizace%2009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dirty="0"/>
              <a:t>Roční data </a:t>
            </a:r>
            <a:r>
              <a:rPr lang="en-US" sz="1800" dirty="0"/>
              <a:t>HDP, %, y/y</a:t>
            </a:r>
          </a:p>
        </c:rich>
      </c:tx>
      <c:layout>
        <c:manualLayout>
          <c:xMode val="edge"/>
          <c:yMode val="edge"/>
          <c:x val="0.318342113496647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3.6865693097354116E-2"/>
          <c:y val="0.10068971990546072"/>
          <c:w val="0.94380385425210767"/>
          <c:h val="0.74949954155556386"/>
        </c:manualLayout>
      </c:layout>
      <c:lineChart>
        <c:grouping val="standard"/>
        <c:varyColors val="0"/>
        <c:ser>
          <c:idx val="0"/>
          <c:order val="0"/>
          <c:tx>
            <c:strRef>
              <c:f>'Obrázek 1 HDP, yy, qq'!$C$55</c:f>
              <c:strCache>
                <c:ptCount val="1"/>
                <c:pt idx="0">
                  <c:v>HDP, %, y/y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FE-4945-832E-69739CBBCB57}"/>
                </c:ext>
              </c:extLst>
            </c:dLbl>
            <c:dLbl>
              <c:idx val="20"/>
              <c:layout>
                <c:manualLayout>
                  <c:x val="0"/>
                  <c:y val="3.067799049154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FE-4945-832E-69739CBBCB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'Obrázek 1 HDP, yy, qq'!$B$56:$B$76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 est</c:v>
                </c:pt>
              </c:strCache>
            </c:strRef>
          </c:cat>
          <c:val>
            <c:numRef>
              <c:f>'Obrázek 1 HDP, yy, qq'!$C$56:$C$76</c:f>
              <c:numCache>
                <c:formatCode>General</c:formatCode>
                <c:ptCount val="21"/>
                <c:pt idx="0">
                  <c:v>4.3</c:v>
                </c:pt>
                <c:pt idx="1">
                  <c:v>3</c:v>
                </c:pt>
                <c:pt idx="2">
                  <c:v>1.5</c:v>
                </c:pt>
                <c:pt idx="3">
                  <c:v>3.6</c:v>
                </c:pt>
                <c:pt idx="4">
                  <c:v>4.7</c:v>
                </c:pt>
                <c:pt idx="5">
                  <c:v>6.7</c:v>
                </c:pt>
                <c:pt idx="6">
                  <c:v>6.9</c:v>
                </c:pt>
                <c:pt idx="7">
                  <c:v>5.6</c:v>
                </c:pt>
                <c:pt idx="8">
                  <c:v>2.5</c:v>
                </c:pt>
                <c:pt idx="9">
                  <c:v>-4.5</c:v>
                </c:pt>
                <c:pt idx="10">
                  <c:v>2.2999999999999998</c:v>
                </c:pt>
                <c:pt idx="11">
                  <c:v>1.8</c:v>
                </c:pt>
                <c:pt idx="12">
                  <c:v>-0.7</c:v>
                </c:pt>
                <c:pt idx="13">
                  <c:v>0</c:v>
                </c:pt>
                <c:pt idx="14">
                  <c:v>2.2999999999999998</c:v>
                </c:pt>
                <c:pt idx="15">
                  <c:v>5.5</c:v>
                </c:pt>
                <c:pt idx="16">
                  <c:v>2.4</c:v>
                </c:pt>
                <c:pt idx="17">
                  <c:v>5.4</c:v>
                </c:pt>
                <c:pt idx="18">
                  <c:v>3.2</c:v>
                </c:pt>
                <c:pt idx="19">
                  <c:v>2.2999999999999998</c:v>
                </c:pt>
                <c:pt idx="20">
                  <c:v>-6.6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FE-4945-832E-69739CBBC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4155064"/>
        <c:axId val="624157360"/>
      </c:lineChart>
      <c:catAx>
        <c:axId val="624155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4157360"/>
        <c:crosses val="autoZero"/>
        <c:auto val="1"/>
        <c:lblAlgn val="ctr"/>
        <c:lblOffset val="100"/>
        <c:noMultiLvlLbl val="0"/>
      </c:catAx>
      <c:valAx>
        <c:axId val="62415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4155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dirty="0"/>
              <a:t>Čtvrtletní data</a:t>
            </a:r>
            <a:r>
              <a:rPr lang="cs-CZ" sz="1800" baseline="0" dirty="0"/>
              <a:t> </a:t>
            </a:r>
            <a:r>
              <a:rPr lang="en-US" sz="1800" dirty="0"/>
              <a:t>HDP, %, y/y</a:t>
            </a:r>
          </a:p>
        </c:rich>
      </c:tx>
      <c:layout>
        <c:manualLayout>
          <c:xMode val="edge"/>
          <c:yMode val="edge"/>
          <c:x val="0.282467254033854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4.7798499155850965E-2"/>
          <c:y val="0.11348117361693592"/>
          <c:w val="0.93100621352596158"/>
          <c:h val="0.734834542089699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'Obrázek 1 HDP, yy, qq'!$C$3</c:f>
              <c:strCache>
                <c:ptCount val="1"/>
                <c:pt idx="0">
                  <c:v>HDP, %, y/y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0B-48F6-8FD4-11D6C4B635C9}"/>
                </c:ext>
              </c:extLst>
            </c:dLbl>
            <c:dLbl>
              <c:idx val="4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0B-48F6-8FD4-11D6C4B635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'Obrázek 1 HDP, yy, qq'!$B$4:$B$53</c:f>
              <c:strCache>
                <c:ptCount val="50"/>
                <c:pt idx="0">
                  <c:v>Q1/08</c:v>
                </c:pt>
                <c:pt idx="1">
                  <c:v>Q2/08</c:v>
                </c:pt>
                <c:pt idx="2">
                  <c:v>Q3/08</c:v>
                </c:pt>
                <c:pt idx="3">
                  <c:v>Q4/08</c:v>
                </c:pt>
                <c:pt idx="4">
                  <c:v>Q1/09</c:v>
                </c:pt>
                <c:pt idx="5">
                  <c:v>Q2/09</c:v>
                </c:pt>
                <c:pt idx="6">
                  <c:v>Q3/09</c:v>
                </c:pt>
                <c:pt idx="7">
                  <c:v>Q4/09</c:v>
                </c:pt>
                <c:pt idx="8">
                  <c:v>Q1/10</c:v>
                </c:pt>
                <c:pt idx="9">
                  <c:v>Q2/10</c:v>
                </c:pt>
                <c:pt idx="10">
                  <c:v>Q3/10</c:v>
                </c:pt>
                <c:pt idx="11">
                  <c:v>Q4/10</c:v>
                </c:pt>
                <c:pt idx="12">
                  <c:v>Q1/11</c:v>
                </c:pt>
                <c:pt idx="13">
                  <c:v>Q2/11</c:v>
                </c:pt>
                <c:pt idx="14">
                  <c:v>Q3/11</c:v>
                </c:pt>
                <c:pt idx="15">
                  <c:v>Q4/11</c:v>
                </c:pt>
                <c:pt idx="16">
                  <c:v>Q1/12</c:v>
                </c:pt>
                <c:pt idx="17">
                  <c:v>Q2/12</c:v>
                </c:pt>
                <c:pt idx="18">
                  <c:v>Q3/12</c:v>
                </c:pt>
                <c:pt idx="19">
                  <c:v>Q4/12</c:v>
                </c:pt>
                <c:pt idx="20">
                  <c:v>Q1/13</c:v>
                </c:pt>
                <c:pt idx="21">
                  <c:v>Q2/13</c:v>
                </c:pt>
                <c:pt idx="22">
                  <c:v>Q3/13</c:v>
                </c:pt>
                <c:pt idx="23">
                  <c:v>Q4/13</c:v>
                </c:pt>
                <c:pt idx="24">
                  <c:v>Q1/14</c:v>
                </c:pt>
                <c:pt idx="25">
                  <c:v>Q2/14</c:v>
                </c:pt>
                <c:pt idx="26">
                  <c:v>Q3/14</c:v>
                </c:pt>
                <c:pt idx="27">
                  <c:v>Q4/14</c:v>
                </c:pt>
                <c:pt idx="28">
                  <c:v>Q1/15</c:v>
                </c:pt>
                <c:pt idx="29">
                  <c:v>Q2/15</c:v>
                </c:pt>
                <c:pt idx="30">
                  <c:v>Q3/15</c:v>
                </c:pt>
                <c:pt idx="31">
                  <c:v>Q4/15</c:v>
                </c:pt>
                <c:pt idx="32">
                  <c:v>Q1/16</c:v>
                </c:pt>
                <c:pt idx="33">
                  <c:v>Q2/16</c:v>
                </c:pt>
                <c:pt idx="34">
                  <c:v>Q3/16</c:v>
                </c:pt>
                <c:pt idx="35">
                  <c:v>Q4/16</c:v>
                </c:pt>
                <c:pt idx="36">
                  <c:v>Q1/17</c:v>
                </c:pt>
                <c:pt idx="37">
                  <c:v>Q2/17</c:v>
                </c:pt>
                <c:pt idx="38">
                  <c:v>Q3/17</c:v>
                </c:pt>
                <c:pt idx="39">
                  <c:v>Q4/17</c:v>
                </c:pt>
                <c:pt idx="40">
                  <c:v>Q1/18</c:v>
                </c:pt>
                <c:pt idx="41">
                  <c:v>Q2/18</c:v>
                </c:pt>
                <c:pt idx="42">
                  <c:v>Q3/18</c:v>
                </c:pt>
                <c:pt idx="43">
                  <c:v>Q4/18</c:v>
                </c:pt>
                <c:pt idx="44">
                  <c:v>Q1/19</c:v>
                </c:pt>
                <c:pt idx="45">
                  <c:v>Q2/19</c:v>
                </c:pt>
                <c:pt idx="46">
                  <c:v>Q3/19</c:v>
                </c:pt>
                <c:pt idx="47">
                  <c:v>Q4/19</c:v>
                </c:pt>
                <c:pt idx="48">
                  <c:v>Q1/20</c:v>
                </c:pt>
                <c:pt idx="49">
                  <c:v>Q2/20</c:v>
                </c:pt>
              </c:strCache>
            </c:strRef>
          </c:cat>
          <c:val>
            <c:numRef>
              <c:f>'Obrázek 1 HDP, yy, qq'!$C$4:$C$53</c:f>
              <c:numCache>
                <c:formatCode>General</c:formatCode>
                <c:ptCount val="50"/>
                <c:pt idx="0">
                  <c:v>4.0999999999999996</c:v>
                </c:pt>
                <c:pt idx="1">
                  <c:v>3.9</c:v>
                </c:pt>
                <c:pt idx="2">
                  <c:v>2.7</c:v>
                </c:pt>
                <c:pt idx="3">
                  <c:v>-0.5</c:v>
                </c:pt>
                <c:pt idx="4">
                  <c:v>-4.3</c:v>
                </c:pt>
                <c:pt idx="5">
                  <c:v>-5.4</c:v>
                </c:pt>
                <c:pt idx="6">
                  <c:v>-5.0999999999999996</c:v>
                </c:pt>
                <c:pt idx="7">
                  <c:v>-3.2</c:v>
                </c:pt>
                <c:pt idx="8">
                  <c:v>0.9</c:v>
                </c:pt>
                <c:pt idx="9">
                  <c:v>2.4</c:v>
                </c:pt>
                <c:pt idx="10">
                  <c:v>2.8</c:v>
                </c:pt>
                <c:pt idx="11">
                  <c:v>3.1</c:v>
                </c:pt>
                <c:pt idx="12">
                  <c:v>3</c:v>
                </c:pt>
                <c:pt idx="13">
                  <c:v>2.1</c:v>
                </c:pt>
                <c:pt idx="14">
                  <c:v>1.2</c:v>
                </c:pt>
                <c:pt idx="15">
                  <c:v>0.8</c:v>
                </c:pt>
                <c:pt idx="16">
                  <c:v>0</c:v>
                </c:pt>
                <c:pt idx="17">
                  <c:v>-0.7</c:v>
                </c:pt>
                <c:pt idx="18">
                  <c:v>-0.9</c:v>
                </c:pt>
                <c:pt idx="19">
                  <c:v>-1.2</c:v>
                </c:pt>
                <c:pt idx="20">
                  <c:v>-1.4</c:v>
                </c:pt>
                <c:pt idx="21">
                  <c:v>-0.5</c:v>
                </c:pt>
                <c:pt idx="22">
                  <c:v>0.2</c:v>
                </c:pt>
                <c:pt idx="23">
                  <c:v>1.6</c:v>
                </c:pt>
                <c:pt idx="24">
                  <c:v>1.3</c:v>
                </c:pt>
                <c:pt idx="25">
                  <c:v>2</c:v>
                </c:pt>
                <c:pt idx="26">
                  <c:v>2.8</c:v>
                </c:pt>
                <c:pt idx="27">
                  <c:v>2.8</c:v>
                </c:pt>
                <c:pt idx="28">
                  <c:v>5.4</c:v>
                </c:pt>
                <c:pt idx="29">
                  <c:v>5.8</c:v>
                </c:pt>
                <c:pt idx="30">
                  <c:v>5.7</c:v>
                </c:pt>
                <c:pt idx="31">
                  <c:v>5.0999999999999996</c:v>
                </c:pt>
                <c:pt idx="32">
                  <c:v>3.4</c:v>
                </c:pt>
                <c:pt idx="33">
                  <c:v>2.2999999999999998</c:v>
                </c:pt>
                <c:pt idx="34">
                  <c:v>1.9</c:v>
                </c:pt>
                <c:pt idx="35">
                  <c:v>2.2000000000000002</c:v>
                </c:pt>
                <c:pt idx="36">
                  <c:v>3.7</c:v>
                </c:pt>
                <c:pt idx="37">
                  <c:v>6.1</c:v>
                </c:pt>
                <c:pt idx="38">
                  <c:v>5.8</c:v>
                </c:pt>
                <c:pt idx="39">
                  <c:v>5.8</c:v>
                </c:pt>
                <c:pt idx="40">
                  <c:v>4.8</c:v>
                </c:pt>
                <c:pt idx="41">
                  <c:v>2.6</c:v>
                </c:pt>
                <c:pt idx="42">
                  <c:v>2.7</c:v>
                </c:pt>
                <c:pt idx="43">
                  <c:v>2.6</c:v>
                </c:pt>
                <c:pt idx="44">
                  <c:v>2.4</c:v>
                </c:pt>
                <c:pt idx="45">
                  <c:v>2.4</c:v>
                </c:pt>
                <c:pt idx="46">
                  <c:v>2.2999999999999998</c:v>
                </c:pt>
                <c:pt idx="47">
                  <c:v>2</c:v>
                </c:pt>
                <c:pt idx="48">
                  <c:v>-1.9</c:v>
                </c:pt>
                <c:pt idx="49">
                  <c:v>-11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B-48F6-8FD4-11D6C4B63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7648280"/>
        <c:axId val="557649920"/>
      </c:barChart>
      <c:catAx>
        <c:axId val="557648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7649920"/>
        <c:crosses val="autoZero"/>
        <c:auto val="1"/>
        <c:lblAlgn val="ctr"/>
        <c:lblOffset val="100"/>
        <c:noMultiLvlLbl val="0"/>
      </c:catAx>
      <c:valAx>
        <c:axId val="55764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7648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'Obr 2 Indikátory důvěry'!$D$4</c:f>
              <c:strCache>
                <c:ptCount val="1"/>
                <c:pt idx="0">
                  <c:v>Podnikatelská důvěra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'Obr 2 Indikátory důvěry'!$C$5:$C$169</c:f>
              <c:strCache>
                <c:ptCount val="165"/>
                <c:pt idx="0">
                  <c:v>01/07</c:v>
                </c:pt>
                <c:pt idx="1">
                  <c:v>02/07</c:v>
                </c:pt>
                <c:pt idx="2">
                  <c:v>03/07</c:v>
                </c:pt>
                <c:pt idx="3">
                  <c:v>04/07</c:v>
                </c:pt>
                <c:pt idx="4">
                  <c:v>05/07</c:v>
                </c:pt>
                <c:pt idx="5">
                  <c:v>06/07</c:v>
                </c:pt>
                <c:pt idx="6">
                  <c:v>07/07</c:v>
                </c:pt>
                <c:pt idx="7">
                  <c:v>08/07</c:v>
                </c:pt>
                <c:pt idx="8">
                  <c:v>09/07</c:v>
                </c:pt>
                <c:pt idx="9">
                  <c:v>10/07</c:v>
                </c:pt>
                <c:pt idx="10">
                  <c:v>11/07</c:v>
                </c:pt>
                <c:pt idx="11">
                  <c:v>12/07</c:v>
                </c:pt>
                <c:pt idx="12">
                  <c:v>01/08</c:v>
                </c:pt>
                <c:pt idx="13">
                  <c:v>02/08</c:v>
                </c:pt>
                <c:pt idx="14">
                  <c:v>03/08</c:v>
                </c:pt>
                <c:pt idx="15">
                  <c:v>04/08</c:v>
                </c:pt>
                <c:pt idx="16">
                  <c:v>05/08</c:v>
                </c:pt>
                <c:pt idx="17">
                  <c:v>06/08</c:v>
                </c:pt>
                <c:pt idx="18">
                  <c:v>07/08</c:v>
                </c:pt>
                <c:pt idx="19">
                  <c:v>08/08</c:v>
                </c:pt>
                <c:pt idx="20">
                  <c:v>09/08</c:v>
                </c:pt>
                <c:pt idx="21">
                  <c:v>10/08</c:v>
                </c:pt>
                <c:pt idx="22">
                  <c:v>11/08</c:v>
                </c:pt>
                <c:pt idx="23">
                  <c:v>12/08</c:v>
                </c:pt>
                <c:pt idx="24">
                  <c:v>01/09</c:v>
                </c:pt>
                <c:pt idx="25">
                  <c:v>02/09</c:v>
                </c:pt>
                <c:pt idx="26">
                  <c:v>03/09</c:v>
                </c:pt>
                <c:pt idx="27">
                  <c:v>04/09</c:v>
                </c:pt>
                <c:pt idx="28">
                  <c:v>05/09</c:v>
                </c:pt>
                <c:pt idx="29">
                  <c:v>06/09</c:v>
                </c:pt>
                <c:pt idx="30">
                  <c:v>07/09</c:v>
                </c:pt>
                <c:pt idx="31">
                  <c:v>08/09</c:v>
                </c:pt>
                <c:pt idx="32">
                  <c:v>09/09</c:v>
                </c:pt>
                <c:pt idx="33">
                  <c:v>10/09</c:v>
                </c:pt>
                <c:pt idx="34">
                  <c:v>11/09</c:v>
                </c:pt>
                <c:pt idx="35">
                  <c:v>12/09</c:v>
                </c:pt>
                <c:pt idx="36">
                  <c:v>01/10</c:v>
                </c:pt>
                <c:pt idx="37">
                  <c:v>02/10</c:v>
                </c:pt>
                <c:pt idx="38">
                  <c:v>03/10</c:v>
                </c:pt>
                <c:pt idx="39">
                  <c:v>04/10</c:v>
                </c:pt>
                <c:pt idx="40">
                  <c:v>05/10</c:v>
                </c:pt>
                <c:pt idx="41">
                  <c:v>06/10</c:v>
                </c:pt>
                <c:pt idx="42">
                  <c:v>07/10</c:v>
                </c:pt>
                <c:pt idx="43">
                  <c:v>08/10</c:v>
                </c:pt>
                <c:pt idx="44">
                  <c:v>09/10</c:v>
                </c:pt>
                <c:pt idx="45">
                  <c:v>10/10</c:v>
                </c:pt>
                <c:pt idx="46">
                  <c:v>11/10</c:v>
                </c:pt>
                <c:pt idx="47">
                  <c:v>12/10</c:v>
                </c:pt>
                <c:pt idx="48">
                  <c:v>01/11</c:v>
                </c:pt>
                <c:pt idx="49">
                  <c:v>02/11</c:v>
                </c:pt>
                <c:pt idx="50">
                  <c:v>03/11</c:v>
                </c:pt>
                <c:pt idx="51">
                  <c:v>04/11</c:v>
                </c:pt>
                <c:pt idx="52">
                  <c:v>05/11</c:v>
                </c:pt>
                <c:pt idx="53">
                  <c:v>06/11</c:v>
                </c:pt>
                <c:pt idx="54">
                  <c:v>07/11</c:v>
                </c:pt>
                <c:pt idx="55">
                  <c:v>08/11</c:v>
                </c:pt>
                <c:pt idx="56">
                  <c:v>09/11</c:v>
                </c:pt>
                <c:pt idx="57">
                  <c:v>10/11</c:v>
                </c:pt>
                <c:pt idx="58">
                  <c:v>11/11</c:v>
                </c:pt>
                <c:pt idx="59">
                  <c:v>12/11</c:v>
                </c:pt>
                <c:pt idx="60">
                  <c:v>01/12</c:v>
                </c:pt>
                <c:pt idx="61">
                  <c:v>02/12</c:v>
                </c:pt>
                <c:pt idx="62">
                  <c:v>03/12</c:v>
                </c:pt>
                <c:pt idx="63">
                  <c:v>04/12</c:v>
                </c:pt>
                <c:pt idx="64">
                  <c:v>05/12</c:v>
                </c:pt>
                <c:pt idx="65">
                  <c:v>06/12</c:v>
                </c:pt>
                <c:pt idx="66">
                  <c:v>07/12</c:v>
                </c:pt>
                <c:pt idx="67">
                  <c:v>08/12</c:v>
                </c:pt>
                <c:pt idx="68">
                  <c:v>09/12</c:v>
                </c:pt>
                <c:pt idx="69">
                  <c:v>10/12</c:v>
                </c:pt>
                <c:pt idx="70">
                  <c:v>11/12</c:v>
                </c:pt>
                <c:pt idx="71">
                  <c:v>12/12</c:v>
                </c:pt>
                <c:pt idx="72">
                  <c:v>01/13</c:v>
                </c:pt>
                <c:pt idx="73">
                  <c:v>02/13</c:v>
                </c:pt>
                <c:pt idx="74">
                  <c:v>03/13</c:v>
                </c:pt>
                <c:pt idx="75">
                  <c:v>04/13</c:v>
                </c:pt>
                <c:pt idx="76">
                  <c:v>05/13</c:v>
                </c:pt>
                <c:pt idx="77">
                  <c:v>06/13</c:v>
                </c:pt>
                <c:pt idx="78">
                  <c:v>07/13</c:v>
                </c:pt>
                <c:pt idx="79">
                  <c:v>08/13</c:v>
                </c:pt>
                <c:pt idx="80">
                  <c:v>09/13</c:v>
                </c:pt>
                <c:pt idx="81">
                  <c:v>10/13</c:v>
                </c:pt>
                <c:pt idx="82">
                  <c:v>11/13</c:v>
                </c:pt>
                <c:pt idx="83">
                  <c:v>12/13</c:v>
                </c:pt>
                <c:pt idx="84">
                  <c:v>01/14</c:v>
                </c:pt>
                <c:pt idx="85">
                  <c:v>02/14</c:v>
                </c:pt>
                <c:pt idx="86">
                  <c:v>03/14</c:v>
                </c:pt>
                <c:pt idx="87">
                  <c:v>04/14</c:v>
                </c:pt>
                <c:pt idx="88">
                  <c:v>05/14</c:v>
                </c:pt>
                <c:pt idx="89">
                  <c:v>06/14</c:v>
                </c:pt>
                <c:pt idx="90">
                  <c:v>07/14</c:v>
                </c:pt>
                <c:pt idx="91">
                  <c:v>08/14</c:v>
                </c:pt>
                <c:pt idx="92">
                  <c:v>09/14</c:v>
                </c:pt>
                <c:pt idx="93">
                  <c:v>10/14</c:v>
                </c:pt>
                <c:pt idx="94">
                  <c:v>11/14</c:v>
                </c:pt>
                <c:pt idx="95">
                  <c:v>12/14</c:v>
                </c:pt>
                <c:pt idx="96">
                  <c:v>01/15</c:v>
                </c:pt>
                <c:pt idx="97">
                  <c:v>02/15</c:v>
                </c:pt>
                <c:pt idx="98">
                  <c:v>03/15</c:v>
                </c:pt>
                <c:pt idx="99">
                  <c:v>04/15</c:v>
                </c:pt>
                <c:pt idx="100">
                  <c:v>05/15</c:v>
                </c:pt>
                <c:pt idx="101">
                  <c:v>06/15</c:v>
                </c:pt>
                <c:pt idx="102">
                  <c:v>07/15</c:v>
                </c:pt>
                <c:pt idx="103">
                  <c:v>08/15</c:v>
                </c:pt>
                <c:pt idx="104">
                  <c:v>09/15</c:v>
                </c:pt>
                <c:pt idx="105">
                  <c:v>10/15</c:v>
                </c:pt>
                <c:pt idx="106">
                  <c:v>11/15</c:v>
                </c:pt>
                <c:pt idx="107">
                  <c:v>12/15</c:v>
                </c:pt>
                <c:pt idx="108">
                  <c:v>01/16</c:v>
                </c:pt>
                <c:pt idx="109">
                  <c:v>02/16</c:v>
                </c:pt>
                <c:pt idx="110">
                  <c:v>03/16</c:v>
                </c:pt>
                <c:pt idx="111">
                  <c:v>04/16</c:v>
                </c:pt>
                <c:pt idx="112">
                  <c:v>05/16</c:v>
                </c:pt>
                <c:pt idx="113">
                  <c:v>06/16</c:v>
                </c:pt>
                <c:pt idx="114">
                  <c:v>07/16</c:v>
                </c:pt>
                <c:pt idx="115">
                  <c:v>08/16</c:v>
                </c:pt>
                <c:pt idx="116">
                  <c:v>09/19</c:v>
                </c:pt>
                <c:pt idx="117">
                  <c:v>10/16</c:v>
                </c:pt>
                <c:pt idx="118">
                  <c:v>11/16</c:v>
                </c:pt>
                <c:pt idx="119">
                  <c:v>12/16</c:v>
                </c:pt>
                <c:pt idx="120">
                  <c:v>01/17</c:v>
                </c:pt>
                <c:pt idx="121">
                  <c:v>02/17</c:v>
                </c:pt>
                <c:pt idx="122">
                  <c:v>03/17</c:v>
                </c:pt>
                <c:pt idx="123">
                  <c:v>04/17</c:v>
                </c:pt>
                <c:pt idx="124">
                  <c:v>05/17</c:v>
                </c:pt>
                <c:pt idx="125">
                  <c:v>06/17</c:v>
                </c:pt>
                <c:pt idx="126">
                  <c:v>07/17</c:v>
                </c:pt>
                <c:pt idx="127">
                  <c:v>08/17</c:v>
                </c:pt>
                <c:pt idx="128">
                  <c:v>09/17</c:v>
                </c:pt>
                <c:pt idx="129">
                  <c:v>10/17</c:v>
                </c:pt>
                <c:pt idx="130">
                  <c:v>11/17</c:v>
                </c:pt>
                <c:pt idx="131">
                  <c:v>12/17</c:v>
                </c:pt>
                <c:pt idx="132">
                  <c:v>01/18</c:v>
                </c:pt>
                <c:pt idx="133">
                  <c:v>02/18</c:v>
                </c:pt>
                <c:pt idx="134">
                  <c:v>03/18</c:v>
                </c:pt>
                <c:pt idx="135">
                  <c:v>04/18</c:v>
                </c:pt>
                <c:pt idx="136">
                  <c:v>05/18</c:v>
                </c:pt>
                <c:pt idx="137">
                  <c:v>06/18</c:v>
                </c:pt>
                <c:pt idx="138">
                  <c:v>07/18</c:v>
                </c:pt>
                <c:pt idx="139">
                  <c:v>08/18</c:v>
                </c:pt>
                <c:pt idx="140">
                  <c:v>09/18</c:v>
                </c:pt>
                <c:pt idx="141">
                  <c:v>10/18</c:v>
                </c:pt>
                <c:pt idx="142">
                  <c:v>11/18</c:v>
                </c:pt>
                <c:pt idx="143">
                  <c:v>12/18</c:v>
                </c:pt>
                <c:pt idx="144">
                  <c:v>01/19</c:v>
                </c:pt>
                <c:pt idx="145">
                  <c:v>02/19</c:v>
                </c:pt>
                <c:pt idx="146">
                  <c:v>03/19</c:v>
                </c:pt>
                <c:pt idx="147">
                  <c:v>04/19</c:v>
                </c:pt>
                <c:pt idx="148">
                  <c:v>05/19</c:v>
                </c:pt>
                <c:pt idx="149">
                  <c:v>06/19</c:v>
                </c:pt>
                <c:pt idx="150">
                  <c:v>07/19</c:v>
                </c:pt>
                <c:pt idx="151">
                  <c:v>08/19</c:v>
                </c:pt>
                <c:pt idx="152">
                  <c:v>09/19</c:v>
                </c:pt>
                <c:pt idx="153">
                  <c:v>10/19</c:v>
                </c:pt>
                <c:pt idx="154">
                  <c:v>11/19</c:v>
                </c:pt>
                <c:pt idx="155">
                  <c:v>12/19</c:v>
                </c:pt>
                <c:pt idx="156">
                  <c:v>01/20</c:v>
                </c:pt>
                <c:pt idx="157">
                  <c:v>02/20</c:v>
                </c:pt>
                <c:pt idx="158">
                  <c:v>03/20</c:v>
                </c:pt>
                <c:pt idx="159">
                  <c:v>04/20</c:v>
                </c:pt>
                <c:pt idx="160">
                  <c:v>05/20</c:v>
                </c:pt>
                <c:pt idx="161">
                  <c:v>06/20</c:v>
                </c:pt>
                <c:pt idx="162">
                  <c:v>07/20</c:v>
                </c:pt>
                <c:pt idx="163">
                  <c:v>08/20</c:v>
                </c:pt>
                <c:pt idx="164">
                  <c:v>09/20</c:v>
                </c:pt>
              </c:strCache>
            </c:strRef>
          </c:cat>
          <c:val>
            <c:numRef>
              <c:f>'Obr 2 Indikátory důvěry'!$D$5:$D$169</c:f>
              <c:numCache>
                <c:formatCode>0.0</c:formatCode>
                <c:ptCount val="165"/>
                <c:pt idx="0">
                  <c:v>111.48443991479084</c:v>
                </c:pt>
                <c:pt idx="1">
                  <c:v>112.75912422409048</c:v>
                </c:pt>
                <c:pt idx="2">
                  <c:v>112.23641195337051</c:v>
                </c:pt>
                <c:pt idx="3">
                  <c:v>111.1267946769298</c:v>
                </c:pt>
                <c:pt idx="4">
                  <c:v>110.93421647192767</c:v>
                </c:pt>
                <c:pt idx="5">
                  <c:v>110.2097556054912</c:v>
                </c:pt>
                <c:pt idx="6">
                  <c:v>110.59491201549541</c:v>
                </c:pt>
                <c:pt idx="7">
                  <c:v>110.95255725335646</c:v>
                </c:pt>
                <c:pt idx="8">
                  <c:v>111.61282538479225</c:v>
                </c:pt>
                <c:pt idx="9">
                  <c:v>111.52112147764841</c:v>
                </c:pt>
                <c:pt idx="10">
                  <c:v>111.00757959764277</c:v>
                </c:pt>
                <c:pt idx="11">
                  <c:v>110.05385896334663</c:v>
                </c:pt>
                <c:pt idx="12">
                  <c:v>111.20932819335927</c:v>
                </c:pt>
                <c:pt idx="13">
                  <c:v>111.60365499407787</c:v>
                </c:pt>
                <c:pt idx="14">
                  <c:v>110.70495670406804</c:v>
                </c:pt>
                <c:pt idx="15">
                  <c:v>110.42984498263647</c:v>
                </c:pt>
                <c:pt idx="16">
                  <c:v>106.72500713402451</c:v>
                </c:pt>
                <c:pt idx="17">
                  <c:v>105.5420267318687</c:v>
                </c:pt>
                <c:pt idx="18">
                  <c:v>104.74420273971712</c:v>
                </c:pt>
                <c:pt idx="19">
                  <c:v>102.57999053112201</c:v>
                </c:pt>
                <c:pt idx="20">
                  <c:v>99.407035343944443</c:v>
                </c:pt>
                <c:pt idx="21">
                  <c:v>96.555043831770405</c:v>
                </c:pt>
                <c:pt idx="22">
                  <c:v>84.9</c:v>
                </c:pt>
                <c:pt idx="23">
                  <c:v>84.917818015214536</c:v>
                </c:pt>
                <c:pt idx="24">
                  <c:v>82.203382363756276</c:v>
                </c:pt>
                <c:pt idx="25">
                  <c:v>76.398525041549931</c:v>
                </c:pt>
                <c:pt idx="26">
                  <c:v>78.571907640859422</c:v>
                </c:pt>
                <c:pt idx="27">
                  <c:v>82.634390727332431</c:v>
                </c:pt>
                <c:pt idx="28">
                  <c:v>80.992890789457334</c:v>
                </c:pt>
                <c:pt idx="29">
                  <c:v>81.378047199461548</c:v>
                </c:pt>
                <c:pt idx="30">
                  <c:v>83.991608553061553</c:v>
                </c:pt>
                <c:pt idx="31">
                  <c:v>81.845737125895241</c:v>
                </c:pt>
                <c:pt idx="32">
                  <c:v>82.423471740901562</c:v>
                </c:pt>
                <c:pt idx="33">
                  <c:v>81.72652204660821</c:v>
                </c:pt>
                <c:pt idx="34">
                  <c:v>84.835284498785072</c:v>
                </c:pt>
                <c:pt idx="35">
                  <c:v>86.51346599951772</c:v>
                </c:pt>
                <c:pt idx="36">
                  <c:v>89.310435167405458</c:v>
                </c:pt>
                <c:pt idx="37">
                  <c:v>91.199535654568976</c:v>
                </c:pt>
                <c:pt idx="38">
                  <c:v>91.144513310282662</c:v>
                </c:pt>
                <c:pt idx="39">
                  <c:v>94.427513186032854</c:v>
                </c:pt>
                <c:pt idx="40">
                  <c:v>95.757219839618827</c:v>
                </c:pt>
                <c:pt idx="41">
                  <c:v>95.584816494188374</c:v>
                </c:pt>
                <c:pt idx="42">
                  <c:v>98.22038678550291</c:v>
                </c:pt>
                <c:pt idx="43">
                  <c:v>98.297418067503756</c:v>
                </c:pt>
                <c:pt idx="44">
                  <c:v>97.499594075352164</c:v>
                </c:pt>
                <c:pt idx="45">
                  <c:v>97.582127591781642</c:v>
                </c:pt>
                <c:pt idx="46">
                  <c:v>98.506502975791761</c:v>
                </c:pt>
                <c:pt idx="47">
                  <c:v>101.95090172811514</c:v>
                </c:pt>
                <c:pt idx="48">
                  <c:v>101.77483022639893</c:v>
                </c:pt>
                <c:pt idx="49">
                  <c:v>100.4267827913842</c:v>
                </c:pt>
                <c:pt idx="50">
                  <c:v>100.03612414695134</c:v>
                </c:pt>
                <c:pt idx="51">
                  <c:v>98.495498506934481</c:v>
                </c:pt>
                <c:pt idx="52">
                  <c:v>98.572529788935341</c:v>
                </c:pt>
                <c:pt idx="53">
                  <c:v>98.88065491693871</c:v>
                </c:pt>
                <c:pt idx="54">
                  <c:v>98.011301877214905</c:v>
                </c:pt>
                <c:pt idx="55">
                  <c:v>97.136446603062481</c:v>
                </c:pt>
                <c:pt idx="56">
                  <c:v>94.70996122003595</c:v>
                </c:pt>
                <c:pt idx="57">
                  <c:v>97.664661108211121</c:v>
                </c:pt>
                <c:pt idx="58">
                  <c:v>94.627427703606472</c:v>
                </c:pt>
                <c:pt idx="59">
                  <c:v>92.696143419156769</c:v>
                </c:pt>
                <c:pt idx="60">
                  <c:v>94.522885249462476</c:v>
                </c:pt>
                <c:pt idx="61">
                  <c:v>95.441758399043948</c:v>
                </c:pt>
                <c:pt idx="62">
                  <c:v>96.443165065054899</c:v>
                </c:pt>
                <c:pt idx="63">
                  <c:v>94.660441110178255</c:v>
                </c:pt>
                <c:pt idx="64">
                  <c:v>93.328900378449404</c:v>
                </c:pt>
                <c:pt idx="65">
                  <c:v>92.041377522149602</c:v>
                </c:pt>
                <c:pt idx="66">
                  <c:v>90.044066424556334</c:v>
                </c:pt>
                <c:pt idx="67">
                  <c:v>90.126599940985813</c:v>
                </c:pt>
                <c:pt idx="68">
                  <c:v>90.423720600131915</c:v>
                </c:pt>
                <c:pt idx="69">
                  <c:v>90.363196021416968</c:v>
                </c:pt>
                <c:pt idx="70">
                  <c:v>88.32736928282327</c:v>
                </c:pt>
                <c:pt idx="71">
                  <c:v>89.466331809550013</c:v>
                </c:pt>
                <c:pt idx="72">
                  <c:v>89.493842981693177</c:v>
                </c:pt>
                <c:pt idx="73">
                  <c:v>90.044066424556334</c:v>
                </c:pt>
                <c:pt idx="74">
                  <c:v>89.928519501555087</c:v>
                </c:pt>
                <c:pt idx="75">
                  <c:v>87.41399836767043</c:v>
                </c:pt>
                <c:pt idx="76">
                  <c:v>88.39339609596685</c:v>
                </c:pt>
                <c:pt idx="77">
                  <c:v>88.789556974828329</c:v>
                </c:pt>
                <c:pt idx="78">
                  <c:v>88.839077084685997</c:v>
                </c:pt>
                <c:pt idx="79">
                  <c:v>89.625896607980337</c:v>
                </c:pt>
                <c:pt idx="80">
                  <c:v>92.509067448583295</c:v>
                </c:pt>
                <c:pt idx="81">
                  <c:v>94.159737777172779</c:v>
                </c:pt>
                <c:pt idx="82">
                  <c:v>95.02909081689657</c:v>
                </c:pt>
                <c:pt idx="83">
                  <c:v>96.140542171480163</c:v>
                </c:pt>
                <c:pt idx="84">
                  <c:v>95.29319806947089</c:v>
                </c:pt>
                <c:pt idx="85">
                  <c:v>96.074515358336583</c:v>
                </c:pt>
                <c:pt idx="86">
                  <c:v>96.839325943916378</c:v>
                </c:pt>
                <c:pt idx="87">
                  <c:v>96.712774552057851</c:v>
                </c:pt>
                <c:pt idx="88">
                  <c:v>96.734783489772369</c:v>
                </c:pt>
                <c:pt idx="89">
                  <c:v>97.780208031212382</c:v>
                </c:pt>
                <c:pt idx="90">
                  <c:v>96.894348288202693</c:v>
                </c:pt>
                <c:pt idx="91">
                  <c:v>97.835230375498696</c:v>
                </c:pt>
                <c:pt idx="92">
                  <c:v>98.556023085649443</c:v>
                </c:pt>
                <c:pt idx="93">
                  <c:v>98.143355503502079</c:v>
                </c:pt>
                <c:pt idx="94">
                  <c:v>98.864148213652797</c:v>
                </c:pt>
                <c:pt idx="95">
                  <c:v>100.19568894538166</c:v>
                </c:pt>
                <c:pt idx="96">
                  <c:v>99.705990081233438</c:v>
                </c:pt>
                <c:pt idx="97">
                  <c:v>98.798121400509231</c:v>
                </c:pt>
                <c:pt idx="98">
                  <c:v>98.280911364217857</c:v>
                </c:pt>
                <c:pt idx="99">
                  <c:v>98.545018616792177</c:v>
                </c:pt>
                <c:pt idx="100">
                  <c:v>99.221793451513861</c:v>
                </c:pt>
                <c:pt idx="101">
                  <c:v>100.93849059324694</c:v>
                </c:pt>
                <c:pt idx="102">
                  <c:v>100.00311074037955</c:v>
                </c:pt>
                <c:pt idx="103">
                  <c:v>99.557429751660393</c:v>
                </c:pt>
                <c:pt idx="104">
                  <c:v>99.783021363234297</c:v>
                </c:pt>
                <c:pt idx="105">
                  <c:v>98.528511913506293</c:v>
                </c:pt>
                <c:pt idx="106">
                  <c:v>99.557429751660393</c:v>
                </c:pt>
                <c:pt idx="107">
                  <c:v>99.755510191091133</c:v>
                </c:pt>
                <c:pt idx="108">
                  <c:v>101.53273191153913</c:v>
                </c:pt>
                <c:pt idx="109">
                  <c:v>100.7789257948166</c:v>
                </c:pt>
                <c:pt idx="110">
                  <c:v>100.53132524552819</c:v>
                </c:pt>
                <c:pt idx="111">
                  <c:v>99.172273341656179</c:v>
                </c:pt>
                <c:pt idx="112">
                  <c:v>99.689483377947553</c:v>
                </c:pt>
                <c:pt idx="113">
                  <c:v>98.886157151367343</c:v>
                </c:pt>
                <c:pt idx="114">
                  <c:v>99.414371656515968</c:v>
                </c:pt>
                <c:pt idx="115">
                  <c:v>100.75691685710208</c:v>
                </c:pt>
                <c:pt idx="116">
                  <c:v>100.65787663738672</c:v>
                </c:pt>
                <c:pt idx="117">
                  <c:v>100.65237440295809</c:v>
                </c:pt>
                <c:pt idx="118">
                  <c:v>103.1448865991282</c:v>
                </c:pt>
                <c:pt idx="119">
                  <c:v>102.72121454812357</c:v>
                </c:pt>
                <c:pt idx="120">
                  <c:v>102.55614751526463</c:v>
                </c:pt>
                <c:pt idx="121">
                  <c:v>101.41718498853788</c:v>
                </c:pt>
                <c:pt idx="122">
                  <c:v>99.524416345088611</c:v>
                </c:pt>
                <c:pt idx="123">
                  <c:v>100.60835652752904</c:v>
                </c:pt>
                <c:pt idx="124">
                  <c:v>100.3057336339543</c:v>
                </c:pt>
                <c:pt idx="125">
                  <c:v>100.67988557510124</c:v>
                </c:pt>
                <c:pt idx="126">
                  <c:v>101.58225202139684</c:v>
                </c:pt>
                <c:pt idx="127">
                  <c:v>102.34156037254797</c:v>
                </c:pt>
                <c:pt idx="128">
                  <c:v>102.60016539069368</c:v>
                </c:pt>
                <c:pt idx="129">
                  <c:v>102.94680615969747</c:v>
                </c:pt>
                <c:pt idx="130">
                  <c:v>102.25902685611852</c:v>
                </c:pt>
                <c:pt idx="131">
                  <c:v>103.05134861384147</c:v>
                </c:pt>
                <c:pt idx="132">
                  <c:v>102.47911623326378</c:v>
                </c:pt>
                <c:pt idx="133">
                  <c:v>103.09536648927052</c:v>
                </c:pt>
                <c:pt idx="134">
                  <c:v>102.59466315626504</c:v>
                </c:pt>
                <c:pt idx="135">
                  <c:v>103.18890447455726</c:v>
                </c:pt>
                <c:pt idx="136">
                  <c:v>101.75282128868442</c:v>
                </c:pt>
                <c:pt idx="137">
                  <c:v>102.97431733184061</c:v>
                </c:pt>
                <c:pt idx="138">
                  <c:v>101.59875872468271</c:v>
                </c:pt>
                <c:pt idx="139">
                  <c:v>102.44060059226337</c:v>
                </c:pt>
                <c:pt idx="140">
                  <c:v>102.85877040883938</c:v>
                </c:pt>
                <c:pt idx="141">
                  <c:v>102.84776593998211</c:v>
                </c:pt>
                <c:pt idx="142">
                  <c:v>103.36497597627346</c:v>
                </c:pt>
                <c:pt idx="143">
                  <c:v>101.92889279040062</c:v>
                </c:pt>
                <c:pt idx="144">
                  <c:v>101.24111348682167</c:v>
                </c:pt>
                <c:pt idx="145">
                  <c:v>102.03343524454462</c:v>
                </c:pt>
                <c:pt idx="146">
                  <c:v>100.96049953096147</c:v>
                </c:pt>
                <c:pt idx="147">
                  <c:v>101.29063359667936</c:v>
                </c:pt>
                <c:pt idx="148">
                  <c:v>99.177775576084812</c:v>
                </c:pt>
                <c:pt idx="149">
                  <c:v>98.478991803648597</c:v>
                </c:pt>
                <c:pt idx="150">
                  <c:v>98.121346565787533</c:v>
                </c:pt>
                <c:pt idx="151">
                  <c:v>99.023713012083121</c:v>
                </c:pt>
                <c:pt idx="152">
                  <c:v>98.209382316645659</c:v>
                </c:pt>
                <c:pt idx="153">
                  <c:v>96.828321475059113</c:v>
                </c:pt>
                <c:pt idx="154">
                  <c:v>96.745787958629634</c:v>
                </c:pt>
                <c:pt idx="155">
                  <c:v>96.817317006201847</c:v>
                </c:pt>
                <c:pt idx="156">
                  <c:v>96.69076561434332</c:v>
                </c:pt>
                <c:pt idx="157">
                  <c:v>96.3</c:v>
                </c:pt>
                <c:pt idx="158">
                  <c:v>93.1</c:v>
                </c:pt>
                <c:pt idx="159">
                  <c:v>73.8</c:v>
                </c:pt>
                <c:pt idx="160">
                  <c:v>71.599999999999994</c:v>
                </c:pt>
                <c:pt idx="161">
                  <c:v>73.8</c:v>
                </c:pt>
                <c:pt idx="162">
                  <c:v>84.7</c:v>
                </c:pt>
                <c:pt idx="163">
                  <c:v>85.5</c:v>
                </c:pt>
                <c:pt idx="164">
                  <c:v>89.5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9B-46D5-BB14-01EB59F0C654}"/>
            </c:ext>
          </c:extLst>
        </c:ser>
        <c:ser>
          <c:idx val="1"/>
          <c:order val="1"/>
          <c:tx>
            <c:strRef>
              <c:f>'Obr 2 Indikátory důvěry'!$E$4</c:f>
              <c:strCache>
                <c:ptCount val="1"/>
                <c:pt idx="0">
                  <c:v>Spotřebitelská důvěra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'Obr 2 Indikátory důvěry'!$C$5:$C$169</c:f>
              <c:strCache>
                <c:ptCount val="165"/>
                <c:pt idx="0">
                  <c:v>01/07</c:v>
                </c:pt>
                <c:pt idx="1">
                  <c:v>02/07</c:v>
                </c:pt>
                <c:pt idx="2">
                  <c:v>03/07</c:v>
                </c:pt>
                <c:pt idx="3">
                  <c:v>04/07</c:v>
                </c:pt>
                <c:pt idx="4">
                  <c:v>05/07</c:v>
                </c:pt>
                <c:pt idx="5">
                  <c:v>06/07</c:v>
                </c:pt>
                <c:pt idx="6">
                  <c:v>07/07</c:v>
                </c:pt>
                <c:pt idx="7">
                  <c:v>08/07</c:v>
                </c:pt>
                <c:pt idx="8">
                  <c:v>09/07</c:v>
                </c:pt>
                <c:pt idx="9">
                  <c:v>10/07</c:v>
                </c:pt>
                <c:pt idx="10">
                  <c:v>11/07</c:v>
                </c:pt>
                <c:pt idx="11">
                  <c:v>12/07</c:v>
                </c:pt>
                <c:pt idx="12">
                  <c:v>01/08</c:v>
                </c:pt>
                <c:pt idx="13">
                  <c:v>02/08</c:v>
                </c:pt>
                <c:pt idx="14">
                  <c:v>03/08</c:v>
                </c:pt>
                <c:pt idx="15">
                  <c:v>04/08</c:v>
                </c:pt>
                <c:pt idx="16">
                  <c:v>05/08</c:v>
                </c:pt>
                <c:pt idx="17">
                  <c:v>06/08</c:v>
                </c:pt>
                <c:pt idx="18">
                  <c:v>07/08</c:v>
                </c:pt>
                <c:pt idx="19">
                  <c:v>08/08</c:v>
                </c:pt>
                <c:pt idx="20">
                  <c:v>09/08</c:v>
                </c:pt>
                <c:pt idx="21">
                  <c:v>10/08</c:v>
                </c:pt>
                <c:pt idx="22">
                  <c:v>11/08</c:v>
                </c:pt>
                <c:pt idx="23">
                  <c:v>12/08</c:v>
                </c:pt>
                <c:pt idx="24">
                  <c:v>01/09</c:v>
                </c:pt>
                <c:pt idx="25">
                  <c:v>02/09</c:v>
                </c:pt>
                <c:pt idx="26">
                  <c:v>03/09</c:v>
                </c:pt>
                <c:pt idx="27">
                  <c:v>04/09</c:v>
                </c:pt>
                <c:pt idx="28">
                  <c:v>05/09</c:v>
                </c:pt>
                <c:pt idx="29">
                  <c:v>06/09</c:v>
                </c:pt>
                <c:pt idx="30">
                  <c:v>07/09</c:v>
                </c:pt>
                <c:pt idx="31">
                  <c:v>08/09</c:v>
                </c:pt>
                <c:pt idx="32">
                  <c:v>09/09</c:v>
                </c:pt>
                <c:pt idx="33">
                  <c:v>10/09</c:v>
                </c:pt>
                <c:pt idx="34">
                  <c:v>11/09</c:v>
                </c:pt>
                <c:pt idx="35">
                  <c:v>12/09</c:v>
                </c:pt>
                <c:pt idx="36">
                  <c:v>01/10</c:v>
                </c:pt>
                <c:pt idx="37">
                  <c:v>02/10</c:v>
                </c:pt>
                <c:pt idx="38">
                  <c:v>03/10</c:v>
                </c:pt>
                <c:pt idx="39">
                  <c:v>04/10</c:v>
                </c:pt>
                <c:pt idx="40">
                  <c:v>05/10</c:v>
                </c:pt>
                <c:pt idx="41">
                  <c:v>06/10</c:v>
                </c:pt>
                <c:pt idx="42">
                  <c:v>07/10</c:v>
                </c:pt>
                <c:pt idx="43">
                  <c:v>08/10</c:v>
                </c:pt>
                <c:pt idx="44">
                  <c:v>09/10</c:v>
                </c:pt>
                <c:pt idx="45">
                  <c:v>10/10</c:v>
                </c:pt>
                <c:pt idx="46">
                  <c:v>11/10</c:v>
                </c:pt>
                <c:pt idx="47">
                  <c:v>12/10</c:v>
                </c:pt>
                <c:pt idx="48">
                  <c:v>01/11</c:v>
                </c:pt>
                <c:pt idx="49">
                  <c:v>02/11</c:v>
                </c:pt>
                <c:pt idx="50">
                  <c:v>03/11</c:v>
                </c:pt>
                <c:pt idx="51">
                  <c:v>04/11</c:v>
                </c:pt>
                <c:pt idx="52">
                  <c:v>05/11</c:v>
                </c:pt>
                <c:pt idx="53">
                  <c:v>06/11</c:v>
                </c:pt>
                <c:pt idx="54">
                  <c:v>07/11</c:v>
                </c:pt>
                <c:pt idx="55">
                  <c:v>08/11</c:v>
                </c:pt>
                <c:pt idx="56">
                  <c:v>09/11</c:v>
                </c:pt>
                <c:pt idx="57">
                  <c:v>10/11</c:v>
                </c:pt>
                <c:pt idx="58">
                  <c:v>11/11</c:v>
                </c:pt>
                <c:pt idx="59">
                  <c:v>12/11</c:v>
                </c:pt>
                <c:pt idx="60">
                  <c:v>01/12</c:v>
                </c:pt>
                <c:pt idx="61">
                  <c:v>02/12</c:v>
                </c:pt>
                <c:pt idx="62">
                  <c:v>03/12</c:v>
                </c:pt>
                <c:pt idx="63">
                  <c:v>04/12</c:v>
                </c:pt>
                <c:pt idx="64">
                  <c:v>05/12</c:v>
                </c:pt>
                <c:pt idx="65">
                  <c:v>06/12</c:v>
                </c:pt>
                <c:pt idx="66">
                  <c:v>07/12</c:v>
                </c:pt>
                <c:pt idx="67">
                  <c:v>08/12</c:v>
                </c:pt>
                <c:pt idx="68">
                  <c:v>09/12</c:v>
                </c:pt>
                <c:pt idx="69">
                  <c:v>10/12</c:v>
                </c:pt>
                <c:pt idx="70">
                  <c:v>11/12</c:v>
                </c:pt>
                <c:pt idx="71">
                  <c:v>12/12</c:v>
                </c:pt>
                <c:pt idx="72">
                  <c:v>01/13</c:v>
                </c:pt>
                <c:pt idx="73">
                  <c:v>02/13</c:v>
                </c:pt>
                <c:pt idx="74">
                  <c:v>03/13</c:v>
                </c:pt>
                <c:pt idx="75">
                  <c:v>04/13</c:v>
                </c:pt>
                <c:pt idx="76">
                  <c:v>05/13</c:v>
                </c:pt>
                <c:pt idx="77">
                  <c:v>06/13</c:v>
                </c:pt>
                <c:pt idx="78">
                  <c:v>07/13</c:v>
                </c:pt>
                <c:pt idx="79">
                  <c:v>08/13</c:v>
                </c:pt>
                <c:pt idx="80">
                  <c:v>09/13</c:v>
                </c:pt>
                <c:pt idx="81">
                  <c:v>10/13</c:v>
                </c:pt>
                <c:pt idx="82">
                  <c:v>11/13</c:v>
                </c:pt>
                <c:pt idx="83">
                  <c:v>12/13</c:v>
                </c:pt>
                <c:pt idx="84">
                  <c:v>01/14</c:v>
                </c:pt>
                <c:pt idx="85">
                  <c:v>02/14</c:v>
                </c:pt>
                <c:pt idx="86">
                  <c:v>03/14</c:v>
                </c:pt>
                <c:pt idx="87">
                  <c:v>04/14</c:v>
                </c:pt>
                <c:pt idx="88">
                  <c:v>05/14</c:v>
                </c:pt>
                <c:pt idx="89">
                  <c:v>06/14</c:v>
                </c:pt>
                <c:pt idx="90">
                  <c:v>07/14</c:v>
                </c:pt>
                <c:pt idx="91">
                  <c:v>08/14</c:v>
                </c:pt>
                <c:pt idx="92">
                  <c:v>09/14</c:v>
                </c:pt>
                <c:pt idx="93">
                  <c:v>10/14</c:v>
                </c:pt>
                <c:pt idx="94">
                  <c:v>11/14</c:v>
                </c:pt>
                <c:pt idx="95">
                  <c:v>12/14</c:v>
                </c:pt>
                <c:pt idx="96">
                  <c:v>01/15</c:v>
                </c:pt>
                <c:pt idx="97">
                  <c:v>02/15</c:v>
                </c:pt>
                <c:pt idx="98">
                  <c:v>03/15</c:v>
                </c:pt>
                <c:pt idx="99">
                  <c:v>04/15</c:v>
                </c:pt>
                <c:pt idx="100">
                  <c:v>05/15</c:v>
                </c:pt>
                <c:pt idx="101">
                  <c:v>06/15</c:v>
                </c:pt>
                <c:pt idx="102">
                  <c:v>07/15</c:v>
                </c:pt>
                <c:pt idx="103">
                  <c:v>08/15</c:v>
                </c:pt>
                <c:pt idx="104">
                  <c:v>09/15</c:v>
                </c:pt>
                <c:pt idx="105">
                  <c:v>10/15</c:v>
                </c:pt>
                <c:pt idx="106">
                  <c:v>11/15</c:v>
                </c:pt>
                <c:pt idx="107">
                  <c:v>12/15</c:v>
                </c:pt>
                <c:pt idx="108">
                  <c:v>01/16</c:v>
                </c:pt>
                <c:pt idx="109">
                  <c:v>02/16</c:v>
                </c:pt>
                <c:pt idx="110">
                  <c:v>03/16</c:v>
                </c:pt>
                <c:pt idx="111">
                  <c:v>04/16</c:v>
                </c:pt>
                <c:pt idx="112">
                  <c:v>05/16</c:v>
                </c:pt>
                <c:pt idx="113">
                  <c:v>06/16</c:v>
                </c:pt>
                <c:pt idx="114">
                  <c:v>07/16</c:v>
                </c:pt>
                <c:pt idx="115">
                  <c:v>08/16</c:v>
                </c:pt>
                <c:pt idx="116">
                  <c:v>09/19</c:v>
                </c:pt>
                <c:pt idx="117">
                  <c:v>10/16</c:v>
                </c:pt>
                <c:pt idx="118">
                  <c:v>11/16</c:v>
                </c:pt>
                <c:pt idx="119">
                  <c:v>12/16</c:v>
                </c:pt>
                <c:pt idx="120">
                  <c:v>01/17</c:v>
                </c:pt>
                <c:pt idx="121">
                  <c:v>02/17</c:v>
                </c:pt>
                <c:pt idx="122">
                  <c:v>03/17</c:v>
                </c:pt>
                <c:pt idx="123">
                  <c:v>04/17</c:v>
                </c:pt>
                <c:pt idx="124">
                  <c:v>05/17</c:v>
                </c:pt>
                <c:pt idx="125">
                  <c:v>06/17</c:v>
                </c:pt>
                <c:pt idx="126">
                  <c:v>07/17</c:v>
                </c:pt>
                <c:pt idx="127">
                  <c:v>08/17</c:v>
                </c:pt>
                <c:pt idx="128">
                  <c:v>09/17</c:v>
                </c:pt>
                <c:pt idx="129">
                  <c:v>10/17</c:v>
                </c:pt>
                <c:pt idx="130">
                  <c:v>11/17</c:v>
                </c:pt>
                <c:pt idx="131">
                  <c:v>12/17</c:v>
                </c:pt>
                <c:pt idx="132">
                  <c:v>01/18</c:v>
                </c:pt>
                <c:pt idx="133">
                  <c:v>02/18</c:v>
                </c:pt>
                <c:pt idx="134">
                  <c:v>03/18</c:v>
                </c:pt>
                <c:pt idx="135">
                  <c:v>04/18</c:v>
                </c:pt>
                <c:pt idx="136">
                  <c:v>05/18</c:v>
                </c:pt>
                <c:pt idx="137">
                  <c:v>06/18</c:v>
                </c:pt>
                <c:pt idx="138">
                  <c:v>07/18</c:v>
                </c:pt>
                <c:pt idx="139">
                  <c:v>08/18</c:v>
                </c:pt>
                <c:pt idx="140">
                  <c:v>09/18</c:v>
                </c:pt>
                <c:pt idx="141">
                  <c:v>10/18</c:v>
                </c:pt>
                <c:pt idx="142">
                  <c:v>11/18</c:v>
                </c:pt>
                <c:pt idx="143">
                  <c:v>12/18</c:v>
                </c:pt>
                <c:pt idx="144">
                  <c:v>01/19</c:v>
                </c:pt>
                <c:pt idx="145">
                  <c:v>02/19</c:v>
                </c:pt>
                <c:pt idx="146">
                  <c:v>03/19</c:v>
                </c:pt>
                <c:pt idx="147">
                  <c:v>04/19</c:v>
                </c:pt>
                <c:pt idx="148">
                  <c:v>05/19</c:v>
                </c:pt>
                <c:pt idx="149">
                  <c:v>06/19</c:v>
                </c:pt>
                <c:pt idx="150">
                  <c:v>07/19</c:v>
                </c:pt>
                <c:pt idx="151">
                  <c:v>08/19</c:v>
                </c:pt>
                <c:pt idx="152">
                  <c:v>09/19</c:v>
                </c:pt>
                <c:pt idx="153">
                  <c:v>10/19</c:v>
                </c:pt>
                <c:pt idx="154">
                  <c:v>11/19</c:v>
                </c:pt>
                <c:pt idx="155">
                  <c:v>12/19</c:v>
                </c:pt>
                <c:pt idx="156">
                  <c:v>01/20</c:v>
                </c:pt>
                <c:pt idx="157">
                  <c:v>02/20</c:v>
                </c:pt>
                <c:pt idx="158">
                  <c:v>03/20</c:v>
                </c:pt>
                <c:pt idx="159">
                  <c:v>04/20</c:v>
                </c:pt>
                <c:pt idx="160">
                  <c:v>05/20</c:v>
                </c:pt>
                <c:pt idx="161">
                  <c:v>06/20</c:v>
                </c:pt>
                <c:pt idx="162">
                  <c:v>07/20</c:v>
                </c:pt>
                <c:pt idx="163">
                  <c:v>08/20</c:v>
                </c:pt>
                <c:pt idx="164">
                  <c:v>09/20</c:v>
                </c:pt>
              </c:strCache>
            </c:strRef>
          </c:cat>
          <c:val>
            <c:numRef>
              <c:f>'Obr 2 Indikátory důvěry'!$E$5:$E$169</c:f>
              <c:numCache>
                <c:formatCode>0.0</c:formatCode>
                <c:ptCount val="165"/>
                <c:pt idx="0">
                  <c:v>108.07812039880527</c:v>
                </c:pt>
                <c:pt idx="1">
                  <c:v>112.10087922258214</c:v>
                </c:pt>
                <c:pt idx="2">
                  <c:v>112.10087922258214</c:v>
                </c:pt>
                <c:pt idx="3">
                  <c:v>106.73720079087965</c:v>
                </c:pt>
                <c:pt idx="4">
                  <c:v>102.71444196710277</c:v>
                </c:pt>
                <c:pt idx="5">
                  <c:v>103.25080981027301</c:v>
                </c:pt>
                <c:pt idx="6">
                  <c:v>103.78717765344328</c:v>
                </c:pt>
                <c:pt idx="7">
                  <c:v>105.12809726136889</c:v>
                </c:pt>
                <c:pt idx="8">
                  <c:v>107.00538471246477</c:v>
                </c:pt>
                <c:pt idx="9">
                  <c:v>105.39628118295401</c:v>
                </c:pt>
                <c:pt idx="10">
                  <c:v>98.15531530015565</c:v>
                </c:pt>
                <c:pt idx="11">
                  <c:v>93.864372554793647</c:v>
                </c:pt>
                <c:pt idx="12">
                  <c:v>95.741660005889528</c:v>
                </c:pt>
                <c:pt idx="13">
                  <c:v>105.39628118295401</c:v>
                </c:pt>
                <c:pt idx="14">
                  <c:v>105.93264902612427</c:v>
                </c:pt>
                <c:pt idx="15">
                  <c:v>105.39628118295401</c:v>
                </c:pt>
                <c:pt idx="16">
                  <c:v>101.10533843759202</c:v>
                </c:pt>
                <c:pt idx="17">
                  <c:v>97.61894745698541</c:v>
                </c:pt>
                <c:pt idx="18">
                  <c:v>98.691683143325903</c:v>
                </c:pt>
                <c:pt idx="19">
                  <c:v>100.30078667283667</c:v>
                </c:pt>
                <c:pt idx="20">
                  <c:v>101.64170628076228</c:v>
                </c:pt>
                <c:pt idx="21">
                  <c:v>91.71890118211266</c:v>
                </c:pt>
                <c:pt idx="22">
                  <c:v>92.791636868453153</c:v>
                </c:pt>
                <c:pt idx="23">
                  <c:v>84.746119220899416</c:v>
                </c:pt>
                <c:pt idx="24">
                  <c:v>79.596987926465019</c:v>
                </c:pt>
                <c:pt idx="25">
                  <c:v>77.773337259686173</c:v>
                </c:pt>
                <c:pt idx="26">
                  <c:v>81.74245929914602</c:v>
                </c:pt>
                <c:pt idx="27">
                  <c:v>85.28248706406967</c:v>
                </c:pt>
                <c:pt idx="28">
                  <c:v>90.109797652601912</c:v>
                </c:pt>
                <c:pt idx="29">
                  <c:v>89.037061966261405</c:v>
                </c:pt>
                <c:pt idx="30">
                  <c:v>86.891590593580418</c:v>
                </c:pt>
                <c:pt idx="31">
                  <c:v>87.64250557401877</c:v>
                </c:pt>
                <c:pt idx="32">
                  <c:v>93.328004711623407</c:v>
                </c:pt>
                <c:pt idx="33">
                  <c:v>91.933448319380759</c:v>
                </c:pt>
                <c:pt idx="34">
                  <c:v>98.691683143325903</c:v>
                </c:pt>
                <c:pt idx="35">
                  <c:v>99.97896596693451</c:v>
                </c:pt>
                <c:pt idx="36">
                  <c:v>94.937108241134155</c:v>
                </c:pt>
                <c:pt idx="37">
                  <c:v>96.760758907913001</c:v>
                </c:pt>
                <c:pt idx="38">
                  <c:v>95.473476084304409</c:v>
                </c:pt>
                <c:pt idx="39">
                  <c:v>101.05170165327499</c:v>
                </c:pt>
                <c:pt idx="40">
                  <c:v>95.473476084304409</c:v>
                </c:pt>
                <c:pt idx="41">
                  <c:v>99.228050986496157</c:v>
                </c:pt>
                <c:pt idx="42">
                  <c:v>99.442598123764256</c:v>
                </c:pt>
                <c:pt idx="43">
                  <c:v>94.615287535232</c:v>
                </c:pt>
                <c:pt idx="44">
                  <c:v>93.542551848891506</c:v>
                </c:pt>
                <c:pt idx="45">
                  <c:v>92.2552690252829</c:v>
                </c:pt>
                <c:pt idx="46">
                  <c:v>94.615287535232</c:v>
                </c:pt>
                <c:pt idx="47">
                  <c:v>97.297126751083255</c:v>
                </c:pt>
                <c:pt idx="48">
                  <c:v>96.760758907913001</c:v>
                </c:pt>
                <c:pt idx="49">
                  <c:v>94.937108241134155</c:v>
                </c:pt>
                <c:pt idx="50">
                  <c:v>86.891590593580418</c:v>
                </c:pt>
                <c:pt idx="51">
                  <c:v>87.964326279920911</c:v>
                </c:pt>
                <c:pt idx="52">
                  <c:v>85.28248706406967</c:v>
                </c:pt>
                <c:pt idx="53">
                  <c:v>83.887930671827021</c:v>
                </c:pt>
                <c:pt idx="54">
                  <c:v>85.497034201337769</c:v>
                </c:pt>
                <c:pt idx="55">
                  <c:v>82.600647848218429</c:v>
                </c:pt>
                <c:pt idx="56">
                  <c:v>81.527912161877921</c:v>
                </c:pt>
                <c:pt idx="57">
                  <c:v>84.424298514997261</c:v>
                </c:pt>
                <c:pt idx="58">
                  <c:v>76.164233730175425</c:v>
                </c:pt>
                <c:pt idx="59">
                  <c:v>75.30604518110303</c:v>
                </c:pt>
                <c:pt idx="60">
                  <c:v>80.133355769635273</c:v>
                </c:pt>
                <c:pt idx="61">
                  <c:v>79.91880863236716</c:v>
                </c:pt>
                <c:pt idx="62">
                  <c:v>75.627865887005171</c:v>
                </c:pt>
                <c:pt idx="63">
                  <c:v>75.842413024273284</c:v>
                </c:pt>
                <c:pt idx="64">
                  <c:v>74.018762357494424</c:v>
                </c:pt>
                <c:pt idx="65">
                  <c:v>75.842413024273284</c:v>
                </c:pt>
                <c:pt idx="66">
                  <c:v>76.915148710613778</c:v>
                </c:pt>
                <c:pt idx="67">
                  <c:v>77.987884396954271</c:v>
                </c:pt>
                <c:pt idx="68">
                  <c:v>75.30604518110303</c:v>
                </c:pt>
                <c:pt idx="69">
                  <c:v>78.309705102856412</c:v>
                </c:pt>
                <c:pt idx="70">
                  <c:v>79.060620083294779</c:v>
                </c:pt>
                <c:pt idx="71">
                  <c:v>79.38244078919692</c:v>
                </c:pt>
                <c:pt idx="72">
                  <c:v>77.451516553784032</c:v>
                </c:pt>
                <c:pt idx="73">
                  <c:v>83.351562828656768</c:v>
                </c:pt>
                <c:pt idx="74">
                  <c:v>84.960666358167515</c:v>
                </c:pt>
                <c:pt idx="75">
                  <c:v>81.74245929914602</c:v>
                </c:pt>
                <c:pt idx="76">
                  <c:v>86.033402044508023</c:v>
                </c:pt>
                <c:pt idx="77">
                  <c:v>86.891590593580418</c:v>
                </c:pt>
                <c:pt idx="78">
                  <c:v>85.28248706406967</c:v>
                </c:pt>
                <c:pt idx="79">
                  <c:v>89.037061966261405</c:v>
                </c:pt>
                <c:pt idx="80">
                  <c:v>91.933448319380759</c:v>
                </c:pt>
                <c:pt idx="81">
                  <c:v>92.791636868453153</c:v>
                </c:pt>
                <c:pt idx="82">
                  <c:v>97.297126751083255</c:v>
                </c:pt>
                <c:pt idx="83">
                  <c:v>97.082579613815156</c:v>
                </c:pt>
                <c:pt idx="84">
                  <c:v>101.58806949644526</c:v>
                </c:pt>
                <c:pt idx="85">
                  <c:v>97.61894745698541</c:v>
                </c:pt>
                <c:pt idx="86">
                  <c:v>101.37352235917716</c:v>
                </c:pt>
                <c:pt idx="87">
                  <c:v>103.19717302595599</c:v>
                </c:pt>
                <c:pt idx="88">
                  <c:v>102.98262588868789</c:v>
                </c:pt>
                <c:pt idx="89">
                  <c:v>104.26990871229651</c:v>
                </c:pt>
                <c:pt idx="90">
                  <c:v>104.80627655546675</c:v>
                </c:pt>
                <c:pt idx="91">
                  <c:v>102.66080518278575</c:v>
                </c:pt>
                <c:pt idx="92">
                  <c:v>101.05170165327499</c:v>
                </c:pt>
                <c:pt idx="93">
                  <c:v>105.12809726136889</c:v>
                </c:pt>
                <c:pt idx="94">
                  <c:v>108.66812502629256</c:v>
                </c:pt>
                <c:pt idx="95">
                  <c:v>110.27722855580329</c:v>
                </c:pt>
                <c:pt idx="96">
                  <c:v>111.88633208531404</c:v>
                </c:pt>
                <c:pt idx="97">
                  <c:v>110.81359639897354</c:v>
                </c:pt>
                <c:pt idx="98">
                  <c:v>110.81359639897354</c:v>
                </c:pt>
                <c:pt idx="99">
                  <c:v>109.41904000673088</c:v>
                </c:pt>
                <c:pt idx="100">
                  <c:v>108.66812502629256</c:v>
                </c:pt>
                <c:pt idx="101">
                  <c:v>109.41904000673088</c:v>
                </c:pt>
                <c:pt idx="102">
                  <c:v>108.66812502629256</c:v>
                </c:pt>
                <c:pt idx="103">
                  <c:v>108.66812502629256</c:v>
                </c:pt>
                <c:pt idx="104">
                  <c:v>108.34630432039039</c:v>
                </c:pt>
                <c:pt idx="105">
                  <c:v>109.95540784990115</c:v>
                </c:pt>
                <c:pt idx="106">
                  <c:v>110.49177569307138</c:v>
                </c:pt>
                <c:pt idx="107">
                  <c:v>112.63724706575238</c:v>
                </c:pt>
                <c:pt idx="108">
                  <c:v>115.31908628160363</c:v>
                </c:pt>
                <c:pt idx="109">
                  <c:v>111.34996424214378</c:v>
                </c:pt>
                <c:pt idx="110">
                  <c:v>109.95540784990115</c:v>
                </c:pt>
                <c:pt idx="111">
                  <c:v>109.41904000673088</c:v>
                </c:pt>
                <c:pt idx="112">
                  <c:v>109.41904000673088</c:v>
                </c:pt>
                <c:pt idx="113">
                  <c:v>108.88267216356064</c:v>
                </c:pt>
                <c:pt idx="114">
                  <c:v>107.27356863404989</c:v>
                </c:pt>
                <c:pt idx="115">
                  <c:v>109.41904000673088</c:v>
                </c:pt>
                <c:pt idx="116">
                  <c:v>111.56451137941188</c:v>
                </c:pt>
                <c:pt idx="117">
                  <c:v>114.24635059526314</c:v>
                </c:pt>
                <c:pt idx="118">
                  <c:v>113.17361490892264</c:v>
                </c:pt>
                <c:pt idx="119">
                  <c:v>114.03180345799504</c:v>
                </c:pt>
                <c:pt idx="120">
                  <c:v>115.31908628160363</c:v>
                </c:pt>
                <c:pt idx="121">
                  <c:v>113.49543561482479</c:v>
                </c:pt>
                <c:pt idx="122">
                  <c:v>114.03180345799504</c:v>
                </c:pt>
                <c:pt idx="123">
                  <c:v>113.7099827520929</c:v>
                </c:pt>
                <c:pt idx="124">
                  <c:v>113.7099827520929</c:v>
                </c:pt>
                <c:pt idx="125">
                  <c:v>111.34996424214378</c:v>
                </c:pt>
                <c:pt idx="126">
                  <c:v>110.81359639897354</c:v>
                </c:pt>
                <c:pt idx="127">
                  <c:v>113.17361490892264</c:v>
                </c:pt>
                <c:pt idx="128">
                  <c:v>114.56817130116528</c:v>
                </c:pt>
                <c:pt idx="129">
                  <c:v>114.03180345799504</c:v>
                </c:pt>
                <c:pt idx="130">
                  <c:v>115.64090698750577</c:v>
                </c:pt>
                <c:pt idx="131">
                  <c:v>115.31908628160363</c:v>
                </c:pt>
                <c:pt idx="132">
                  <c:v>117.78637836018677</c:v>
                </c:pt>
                <c:pt idx="133">
                  <c:v>117.46455765428463</c:v>
                </c:pt>
                <c:pt idx="134">
                  <c:v>118.32274620335703</c:v>
                </c:pt>
                <c:pt idx="135">
                  <c:v>118.00092549745489</c:v>
                </c:pt>
                <c:pt idx="136">
                  <c:v>119.39548188969754</c:v>
                </c:pt>
                <c:pt idx="137">
                  <c:v>118.53729334062513</c:v>
                </c:pt>
                <c:pt idx="138">
                  <c:v>117.25001051701653</c:v>
                </c:pt>
                <c:pt idx="139">
                  <c:v>115.64090698750577</c:v>
                </c:pt>
                <c:pt idx="140">
                  <c:v>116.39182196794413</c:v>
                </c:pt>
                <c:pt idx="141">
                  <c:v>117.46455765428463</c:v>
                </c:pt>
                <c:pt idx="142">
                  <c:v>112.10087922258214</c:v>
                </c:pt>
                <c:pt idx="143">
                  <c:v>114.56817130116528</c:v>
                </c:pt>
                <c:pt idx="144">
                  <c:v>114.56817130116528</c:v>
                </c:pt>
                <c:pt idx="145">
                  <c:v>111.56451137941188</c:v>
                </c:pt>
                <c:pt idx="146">
                  <c:v>109.74086071263305</c:v>
                </c:pt>
                <c:pt idx="147">
                  <c:v>108.88267216356064</c:v>
                </c:pt>
                <c:pt idx="148">
                  <c:v>110.27722855580329</c:v>
                </c:pt>
                <c:pt idx="149">
                  <c:v>110.27722855580329</c:v>
                </c:pt>
                <c:pt idx="150">
                  <c:v>111.56451137941188</c:v>
                </c:pt>
                <c:pt idx="151">
                  <c:v>110.27722855580329</c:v>
                </c:pt>
                <c:pt idx="152">
                  <c:v>108.34630432039039</c:v>
                </c:pt>
                <c:pt idx="153">
                  <c:v>108.66812502629256</c:v>
                </c:pt>
                <c:pt idx="154">
                  <c:v>106.95174792814774</c:v>
                </c:pt>
                <c:pt idx="155">
                  <c:v>109.95540784990115</c:v>
                </c:pt>
                <c:pt idx="156">
                  <c:v>104.80627655546675</c:v>
                </c:pt>
                <c:pt idx="157">
                  <c:v>104.1</c:v>
                </c:pt>
                <c:pt idx="158">
                  <c:v>100.5</c:v>
                </c:pt>
                <c:pt idx="159">
                  <c:v>80.099999999999994</c:v>
                </c:pt>
                <c:pt idx="160">
                  <c:v>91.9</c:v>
                </c:pt>
                <c:pt idx="161">
                  <c:v>93.3</c:v>
                </c:pt>
                <c:pt idx="162">
                  <c:v>96</c:v>
                </c:pt>
                <c:pt idx="163">
                  <c:v>94.4</c:v>
                </c:pt>
                <c:pt idx="164">
                  <c:v>97.6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9B-46D5-BB14-01EB59F0C654}"/>
            </c:ext>
          </c:extLst>
        </c:ser>
        <c:ser>
          <c:idx val="2"/>
          <c:order val="2"/>
          <c:tx>
            <c:strRef>
              <c:f>'Obr 2 Indikátory důvěry'!$F$4</c:f>
              <c:strCache>
                <c:ptCount val="1"/>
                <c:pt idx="0">
                  <c:v>Celková důvěra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'Obr 2 Indikátory důvěry'!$C$5:$C$169</c:f>
              <c:strCache>
                <c:ptCount val="165"/>
                <c:pt idx="0">
                  <c:v>01/07</c:v>
                </c:pt>
                <c:pt idx="1">
                  <c:v>02/07</c:v>
                </c:pt>
                <c:pt idx="2">
                  <c:v>03/07</c:v>
                </c:pt>
                <c:pt idx="3">
                  <c:v>04/07</c:v>
                </c:pt>
                <c:pt idx="4">
                  <c:v>05/07</c:v>
                </c:pt>
                <c:pt idx="5">
                  <c:v>06/07</c:v>
                </c:pt>
                <c:pt idx="6">
                  <c:v>07/07</c:v>
                </c:pt>
                <c:pt idx="7">
                  <c:v>08/07</c:v>
                </c:pt>
                <c:pt idx="8">
                  <c:v>09/07</c:v>
                </c:pt>
                <c:pt idx="9">
                  <c:v>10/07</c:v>
                </c:pt>
                <c:pt idx="10">
                  <c:v>11/07</c:v>
                </c:pt>
                <c:pt idx="11">
                  <c:v>12/07</c:v>
                </c:pt>
                <c:pt idx="12">
                  <c:v>01/08</c:v>
                </c:pt>
                <c:pt idx="13">
                  <c:v>02/08</c:v>
                </c:pt>
                <c:pt idx="14">
                  <c:v>03/08</c:v>
                </c:pt>
                <c:pt idx="15">
                  <c:v>04/08</c:v>
                </c:pt>
                <c:pt idx="16">
                  <c:v>05/08</c:v>
                </c:pt>
                <c:pt idx="17">
                  <c:v>06/08</c:v>
                </c:pt>
                <c:pt idx="18">
                  <c:v>07/08</c:v>
                </c:pt>
                <c:pt idx="19">
                  <c:v>08/08</c:v>
                </c:pt>
                <c:pt idx="20">
                  <c:v>09/08</c:v>
                </c:pt>
                <c:pt idx="21">
                  <c:v>10/08</c:v>
                </c:pt>
                <c:pt idx="22">
                  <c:v>11/08</c:v>
                </c:pt>
                <c:pt idx="23">
                  <c:v>12/08</c:v>
                </c:pt>
                <c:pt idx="24">
                  <c:v>01/09</c:v>
                </c:pt>
                <c:pt idx="25">
                  <c:v>02/09</c:v>
                </c:pt>
                <c:pt idx="26">
                  <c:v>03/09</c:v>
                </c:pt>
                <c:pt idx="27">
                  <c:v>04/09</c:v>
                </c:pt>
                <c:pt idx="28">
                  <c:v>05/09</c:v>
                </c:pt>
                <c:pt idx="29">
                  <c:v>06/09</c:v>
                </c:pt>
                <c:pt idx="30">
                  <c:v>07/09</c:v>
                </c:pt>
                <c:pt idx="31">
                  <c:v>08/09</c:v>
                </c:pt>
                <c:pt idx="32">
                  <c:v>09/09</c:v>
                </c:pt>
                <c:pt idx="33">
                  <c:v>10/09</c:v>
                </c:pt>
                <c:pt idx="34">
                  <c:v>11/09</c:v>
                </c:pt>
                <c:pt idx="35">
                  <c:v>12/09</c:v>
                </c:pt>
                <c:pt idx="36">
                  <c:v>01/10</c:v>
                </c:pt>
                <c:pt idx="37">
                  <c:v>02/10</c:v>
                </c:pt>
                <c:pt idx="38">
                  <c:v>03/10</c:v>
                </c:pt>
                <c:pt idx="39">
                  <c:v>04/10</c:v>
                </c:pt>
                <c:pt idx="40">
                  <c:v>05/10</c:v>
                </c:pt>
                <c:pt idx="41">
                  <c:v>06/10</c:v>
                </c:pt>
                <c:pt idx="42">
                  <c:v>07/10</c:v>
                </c:pt>
                <c:pt idx="43">
                  <c:v>08/10</c:v>
                </c:pt>
                <c:pt idx="44">
                  <c:v>09/10</c:v>
                </c:pt>
                <c:pt idx="45">
                  <c:v>10/10</c:v>
                </c:pt>
                <c:pt idx="46">
                  <c:v>11/10</c:v>
                </c:pt>
                <c:pt idx="47">
                  <c:v>12/10</c:v>
                </c:pt>
                <c:pt idx="48">
                  <c:v>01/11</c:v>
                </c:pt>
                <c:pt idx="49">
                  <c:v>02/11</c:v>
                </c:pt>
                <c:pt idx="50">
                  <c:v>03/11</c:v>
                </c:pt>
                <c:pt idx="51">
                  <c:v>04/11</c:v>
                </c:pt>
                <c:pt idx="52">
                  <c:v>05/11</c:v>
                </c:pt>
                <c:pt idx="53">
                  <c:v>06/11</c:v>
                </c:pt>
                <c:pt idx="54">
                  <c:v>07/11</c:v>
                </c:pt>
                <c:pt idx="55">
                  <c:v>08/11</c:v>
                </c:pt>
                <c:pt idx="56">
                  <c:v>09/11</c:v>
                </c:pt>
                <c:pt idx="57">
                  <c:v>10/11</c:v>
                </c:pt>
                <c:pt idx="58">
                  <c:v>11/11</c:v>
                </c:pt>
                <c:pt idx="59">
                  <c:v>12/11</c:v>
                </c:pt>
                <c:pt idx="60">
                  <c:v>01/12</c:v>
                </c:pt>
                <c:pt idx="61">
                  <c:v>02/12</c:v>
                </c:pt>
                <c:pt idx="62">
                  <c:v>03/12</c:v>
                </c:pt>
                <c:pt idx="63">
                  <c:v>04/12</c:v>
                </c:pt>
                <c:pt idx="64">
                  <c:v>05/12</c:v>
                </c:pt>
                <c:pt idx="65">
                  <c:v>06/12</c:v>
                </c:pt>
                <c:pt idx="66">
                  <c:v>07/12</c:v>
                </c:pt>
                <c:pt idx="67">
                  <c:v>08/12</c:v>
                </c:pt>
                <c:pt idx="68">
                  <c:v>09/12</c:v>
                </c:pt>
                <c:pt idx="69">
                  <c:v>10/12</c:v>
                </c:pt>
                <c:pt idx="70">
                  <c:v>11/12</c:v>
                </c:pt>
                <c:pt idx="71">
                  <c:v>12/12</c:v>
                </c:pt>
                <c:pt idx="72">
                  <c:v>01/13</c:v>
                </c:pt>
                <c:pt idx="73">
                  <c:v>02/13</c:v>
                </c:pt>
                <c:pt idx="74">
                  <c:v>03/13</c:v>
                </c:pt>
                <c:pt idx="75">
                  <c:v>04/13</c:v>
                </c:pt>
                <c:pt idx="76">
                  <c:v>05/13</c:v>
                </c:pt>
                <c:pt idx="77">
                  <c:v>06/13</c:v>
                </c:pt>
                <c:pt idx="78">
                  <c:v>07/13</c:v>
                </c:pt>
                <c:pt idx="79">
                  <c:v>08/13</c:v>
                </c:pt>
                <c:pt idx="80">
                  <c:v>09/13</c:v>
                </c:pt>
                <c:pt idx="81">
                  <c:v>10/13</c:v>
                </c:pt>
                <c:pt idx="82">
                  <c:v>11/13</c:v>
                </c:pt>
                <c:pt idx="83">
                  <c:v>12/13</c:v>
                </c:pt>
                <c:pt idx="84">
                  <c:v>01/14</c:v>
                </c:pt>
                <c:pt idx="85">
                  <c:v>02/14</c:v>
                </c:pt>
                <c:pt idx="86">
                  <c:v>03/14</c:v>
                </c:pt>
                <c:pt idx="87">
                  <c:v>04/14</c:v>
                </c:pt>
                <c:pt idx="88">
                  <c:v>05/14</c:v>
                </c:pt>
                <c:pt idx="89">
                  <c:v>06/14</c:v>
                </c:pt>
                <c:pt idx="90">
                  <c:v>07/14</c:v>
                </c:pt>
                <c:pt idx="91">
                  <c:v>08/14</c:v>
                </c:pt>
                <c:pt idx="92">
                  <c:v>09/14</c:v>
                </c:pt>
                <c:pt idx="93">
                  <c:v>10/14</c:v>
                </c:pt>
                <c:pt idx="94">
                  <c:v>11/14</c:v>
                </c:pt>
                <c:pt idx="95">
                  <c:v>12/14</c:v>
                </c:pt>
                <c:pt idx="96">
                  <c:v>01/15</c:v>
                </c:pt>
                <c:pt idx="97">
                  <c:v>02/15</c:v>
                </c:pt>
                <c:pt idx="98">
                  <c:v>03/15</c:v>
                </c:pt>
                <c:pt idx="99">
                  <c:v>04/15</c:v>
                </c:pt>
                <c:pt idx="100">
                  <c:v>05/15</c:v>
                </c:pt>
                <c:pt idx="101">
                  <c:v>06/15</c:v>
                </c:pt>
                <c:pt idx="102">
                  <c:v>07/15</c:v>
                </c:pt>
                <c:pt idx="103">
                  <c:v>08/15</c:v>
                </c:pt>
                <c:pt idx="104">
                  <c:v>09/15</c:v>
                </c:pt>
                <c:pt idx="105">
                  <c:v>10/15</c:v>
                </c:pt>
                <c:pt idx="106">
                  <c:v>11/15</c:v>
                </c:pt>
                <c:pt idx="107">
                  <c:v>12/15</c:v>
                </c:pt>
                <c:pt idx="108">
                  <c:v>01/16</c:v>
                </c:pt>
                <c:pt idx="109">
                  <c:v>02/16</c:v>
                </c:pt>
                <c:pt idx="110">
                  <c:v>03/16</c:v>
                </c:pt>
                <c:pt idx="111">
                  <c:v>04/16</c:v>
                </c:pt>
                <c:pt idx="112">
                  <c:v>05/16</c:v>
                </c:pt>
                <c:pt idx="113">
                  <c:v>06/16</c:v>
                </c:pt>
                <c:pt idx="114">
                  <c:v>07/16</c:v>
                </c:pt>
                <c:pt idx="115">
                  <c:v>08/16</c:v>
                </c:pt>
                <c:pt idx="116">
                  <c:v>09/19</c:v>
                </c:pt>
                <c:pt idx="117">
                  <c:v>10/16</c:v>
                </c:pt>
                <c:pt idx="118">
                  <c:v>11/16</c:v>
                </c:pt>
                <c:pt idx="119">
                  <c:v>12/16</c:v>
                </c:pt>
                <c:pt idx="120">
                  <c:v>01/17</c:v>
                </c:pt>
                <c:pt idx="121">
                  <c:v>02/17</c:v>
                </c:pt>
                <c:pt idx="122">
                  <c:v>03/17</c:v>
                </c:pt>
                <c:pt idx="123">
                  <c:v>04/17</c:v>
                </c:pt>
                <c:pt idx="124">
                  <c:v>05/17</c:v>
                </c:pt>
                <c:pt idx="125">
                  <c:v>06/17</c:v>
                </c:pt>
                <c:pt idx="126">
                  <c:v>07/17</c:v>
                </c:pt>
                <c:pt idx="127">
                  <c:v>08/17</c:v>
                </c:pt>
                <c:pt idx="128">
                  <c:v>09/17</c:v>
                </c:pt>
                <c:pt idx="129">
                  <c:v>10/17</c:v>
                </c:pt>
                <c:pt idx="130">
                  <c:v>11/17</c:v>
                </c:pt>
                <c:pt idx="131">
                  <c:v>12/17</c:v>
                </c:pt>
                <c:pt idx="132">
                  <c:v>01/18</c:v>
                </c:pt>
                <c:pt idx="133">
                  <c:v>02/18</c:v>
                </c:pt>
                <c:pt idx="134">
                  <c:v>03/18</c:v>
                </c:pt>
                <c:pt idx="135">
                  <c:v>04/18</c:v>
                </c:pt>
                <c:pt idx="136">
                  <c:v>05/18</c:v>
                </c:pt>
                <c:pt idx="137">
                  <c:v>06/18</c:v>
                </c:pt>
                <c:pt idx="138">
                  <c:v>07/18</c:v>
                </c:pt>
                <c:pt idx="139">
                  <c:v>08/18</c:v>
                </c:pt>
                <c:pt idx="140">
                  <c:v>09/18</c:v>
                </c:pt>
                <c:pt idx="141">
                  <c:v>10/18</c:v>
                </c:pt>
                <c:pt idx="142">
                  <c:v>11/18</c:v>
                </c:pt>
                <c:pt idx="143">
                  <c:v>12/18</c:v>
                </c:pt>
                <c:pt idx="144">
                  <c:v>01/19</c:v>
                </c:pt>
                <c:pt idx="145">
                  <c:v>02/19</c:v>
                </c:pt>
                <c:pt idx="146">
                  <c:v>03/19</c:v>
                </c:pt>
                <c:pt idx="147">
                  <c:v>04/19</c:v>
                </c:pt>
                <c:pt idx="148">
                  <c:v>05/19</c:v>
                </c:pt>
                <c:pt idx="149">
                  <c:v>06/19</c:v>
                </c:pt>
                <c:pt idx="150">
                  <c:v>07/19</c:v>
                </c:pt>
                <c:pt idx="151">
                  <c:v>08/19</c:v>
                </c:pt>
                <c:pt idx="152">
                  <c:v>09/19</c:v>
                </c:pt>
                <c:pt idx="153">
                  <c:v>10/19</c:v>
                </c:pt>
                <c:pt idx="154">
                  <c:v>11/19</c:v>
                </c:pt>
                <c:pt idx="155">
                  <c:v>12/19</c:v>
                </c:pt>
                <c:pt idx="156">
                  <c:v>01/20</c:v>
                </c:pt>
                <c:pt idx="157">
                  <c:v>02/20</c:v>
                </c:pt>
                <c:pt idx="158">
                  <c:v>03/20</c:v>
                </c:pt>
                <c:pt idx="159">
                  <c:v>04/20</c:v>
                </c:pt>
                <c:pt idx="160">
                  <c:v>05/20</c:v>
                </c:pt>
                <c:pt idx="161">
                  <c:v>06/20</c:v>
                </c:pt>
                <c:pt idx="162">
                  <c:v>07/20</c:v>
                </c:pt>
                <c:pt idx="163">
                  <c:v>08/20</c:v>
                </c:pt>
                <c:pt idx="164">
                  <c:v>09/20</c:v>
                </c:pt>
              </c:strCache>
            </c:strRef>
          </c:cat>
          <c:val>
            <c:numRef>
              <c:f>'Obr 2 Indikátory důvěry'!$F$5:$F$169</c:f>
              <c:numCache>
                <c:formatCode>0.0</c:formatCode>
                <c:ptCount val="165"/>
                <c:pt idx="0">
                  <c:v>110.90455114112363</c:v>
                </c:pt>
                <c:pt idx="1">
                  <c:v>112.64706518649703</c:v>
                </c:pt>
                <c:pt idx="2">
                  <c:v>112.21333898306347</c:v>
                </c:pt>
                <c:pt idx="3">
                  <c:v>110.37951415801986</c:v>
                </c:pt>
                <c:pt idx="4">
                  <c:v>109.53488944607031</c:v>
                </c:pt>
                <c:pt idx="5">
                  <c:v>109.02507092624492</c:v>
                </c:pt>
                <c:pt idx="6">
                  <c:v>109.43596943476091</c:v>
                </c:pt>
                <c:pt idx="7">
                  <c:v>109.96100641786468</c:v>
                </c:pt>
                <c:pt idx="8">
                  <c:v>110.82845882473178</c:v>
                </c:pt>
                <c:pt idx="9">
                  <c:v>110.47843416932928</c:v>
                </c:pt>
                <c:pt idx="10">
                  <c:v>108.81962167198691</c:v>
                </c:pt>
                <c:pt idx="11">
                  <c:v>107.29777534414985</c:v>
                </c:pt>
                <c:pt idx="12">
                  <c:v>108.57612625953297</c:v>
                </c:pt>
                <c:pt idx="13">
                  <c:v>110.54691725408192</c:v>
                </c:pt>
                <c:pt idx="14">
                  <c:v>109.89252333311201</c:v>
                </c:pt>
                <c:pt idx="15">
                  <c:v>109.57293560426623</c:v>
                </c:pt>
                <c:pt idx="16">
                  <c:v>105.76831978467365</c:v>
                </c:pt>
                <c:pt idx="17">
                  <c:v>104.19320883536234</c:v>
                </c:pt>
                <c:pt idx="18">
                  <c:v>103.71382724209366</c:v>
                </c:pt>
                <c:pt idx="19">
                  <c:v>102.19198091425663</c:v>
                </c:pt>
                <c:pt idx="20">
                  <c:v>99.787463716274132</c:v>
                </c:pt>
                <c:pt idx="21">
                  <c:v>95.731743252588444</c:v>
                </c:pt>
                <c:pt idx="22">
                  <c:v>91.934736664635054</c:v>
                </c:pt>
                <c:pt idx="23">
                  <c:v>84.888588166749585</c:v>
                </c:pt>
                <c:pt idx="24">
                  <c:v>81.759672116716644</c:v>
                </c:pt>
                <c:pt idx="25">
                  <c:v>76.632571838233702</c:v>
                </c:pt>
                <c:pt idx="26">
                  <c:v>79.111659506280219</c:v>
                </c:pt>
                <c:pt idx="27">
                  <c:v>83.08520026826271</c:v>
                </c:pt>
                <c:pt idx="28">
                  <c:v>82.544944821880577</c:v>
                </c:pt>
                <c:pt idx="29">
                  <c:v>82.681910991385891</c:v>
                </c:pt>
                <c:pt idx="30">
                  <c:v>84.48529888987278</c:v>
                </c:pt>
                <c:pt idx="31">
                  <c:v>82.832573777841773</c:v>
                </c:pt>
                <c:pt idx="32">
                  <c:v>84.279849635614781</c:v>
                </c:pt>
                <c:pt idx="33">
                  <c:v>83.46414000389413</c:v>
                </c:pt>
                <c:pt idx="34">
                  <c:v>87.194185353422682</c:v>
                </c:pt>
                <c:pt idx="35">
                  <c:v>88.805820614602098</c:v>
                </c:pt>
                <c:pt idx="36">
                  <c:v>90.268314935653493</c:v>
                </c:pt>
                <c:pt idx="37">
                  <c:v>92.146273304204399</c:v>
                </c:pt>
                <c:pt idx="38">
                  <c:v>91.881472043160755</c:v>
                </c:pt>
                <c:pt idx="39">
                  <c:v>95.555209078559329</c:v>
                </c:pt>
                <c:pt idx="40">
                  <c:v>95.708915557670878</c:v>
                </c:pt>
                <c:pt idx="41">
                  <c:v>96.205037460545753</c:v>
                </c:pt>
                <c:pt idx="42">
                  <c:v>98.428454945515654</c:v>
                </c:pt>
                <c:pt idx="43">
                  <c:v>97.670575474252814</c:v>
                </c:pt>
                <c:pt idx="44">
                  <c:v>96.825950762303265</c:v>
                </c:pt>
                <c:pt idx="45">
                  <c:v>96.675287975847397</c:v>
                </c:pt>
                <c:pt idx="46">
                  <c:v>97.844065955626235</c:v>
                </c:pt>
                <c:pt idx="47">
                  <c:v>101.15864725765529</c:v>
                </c:pt>
                <c:pt idx="48">
                  <c:v>100.92123923051273</c:v>
                </c:pt>
                <c:pt idx="49">
                  <c:v>99.492225528673757</c:v>
                </c:pt>
                <c:pt idx="50">
                  <c:v>97.79841056579113</c:v>
                </c:pt>
                <c:pt idx="51">
                  <c:v>96.702681209748462</c:v>
                </c:pt>
                <c:pt idx="52">
                  <c:v>96.310044857166503</c:v>
                </c:pt>
                <c:pt idx="53">
                  <c:v>96.328307013100556</c:v>
                </c:pt>
                <c:pt idx="54">
                  <c:v>95.880884192716465</c:v>
                </c:pt>
                <c:pt idx="55">
                  <c:v>94.661885284119009</c:v>
                </c:pt>
                <c:pt idx="56">
                  <c:v>92.465861033050174</c:v>
                </c:pt>
                <c:pt idx="57">
                  <c:v>95.410633677414808</c:v>
                </c:pt>
                <c:pt idx="58">
                  <c:v>91.484270151595283</c:v>
                </c:pt>
                <c:pt idx="59">
                  <c:v>89.735668720910539</c:v>
                </c:pt>
                <c:pt idx="60">
                  <c:v>92.073224680468215</c:v>
                </c:pt>
                <c:pt idx="61">
                  <c:v>92.799145378846475</c:v>
                </c:pt>
                <c:pt idx="62">
                  <c:v>92.899587236483711</c:v>
                </c:pt>
                <c:pt idx="63">
                  <c:v>91.456876917694203</c:v>
                </c:pt>
                <c:pt idx="64">
                  <c:v>90.041559832805774</c:v>
                </c:pt>
                <c:pt idx="65">
                  <c:v>89.283680361542935</c:v>
                </c:pt>
                <c:pt idx="66">
                  <c:v>87.809011269868861</c:v>
                </c:pt>
                <c:pt idx="67">
                  <c:v>88.060115913961951</c:v>
                </c:pt>
                <c:pt idx="68">
                  <c:v>87.850101120720453</c:v>
                </c:pt>
                <c:pt idx="69">
                  <c:v>88.311220558055084</c:v>
                </c:pt>
                <c:pt idx="70">
                  <c:v>86.749806225694272</c:v>
                </c:pt>
                <c:pt idx="71">
                  <c:v>87.749659263083203</c:v>
                </c:pt>
                <c:pt idx="72">
                  <c:v>87.443768151187967</c:v>
                </c:pt>
                <c:pt idx="73">
                  <c:v>88.904740625911515</c:v>
                </c:pt>
                <c:pt idx="74">
                  <c:v>89.082796646268449</c:v>
                </c:pt>
                <c:pt idx="75">
                  <c:v>86.44848065278255</c:v>
                </c:pt>
                <c:pt idx="76">
                  <c:v>87.991632829209294</c:v>
                </c:pt>
                <c:pt idx="77">
                  <c:v>88.466448883494451</c:v>
                </c:pt>
                <c:pt idx="78">
                  <c:v>88.233606395335386</c:v>
                </c:pt>
                <c:pt idx="79">
                  <c:v>89.525653927669026</c:v>
                </c:pt>
                <c:pt idx="80">
                  <c:v>92.411074565248029</c:v>
                </c:pt>
                <c:pt idx="81">
                  <c:v>93.926833507773708</c:v>
                </c:pt>
                <c:pt idx="82">
                  <c:v>95.415199216398335</c:v>
                </c:pt>
                <c:pt idx="83">
                  <c:v>96.30091377919949</c:v>
                </c:pt>
                <c:pt idx="84">
                  <c:v>96.364831324968634</c:v>
                </c:pt>
                <c:pt idx="85">
                  <c:v>96.337438091067568</c:v>
                </c:pt>
                <c:pt idx="86">
                  <c:v>97.611223467467184</c:v>
                </c:pt>
                <c:pt idx="87">
                  <c:v>97.816672721725169</c:v>
                </c:pt>
                <c:pt idx="88">
                  <c:v>97.79841056579113</c:v>
                </c:pt>
                <c:pt idx="89">
                  <c:v>98.885008843866757</c:v>
                </c:pt>
                <c:pt idx="90">
                  <c:v>98.241267847191708</c:v>
                </c:pt>
                <c:pt idx="91">
                  <c:v>98.656731894691205</c:v>
                </c:pt>
                <c:pt idx="92">
                  <c:v>98.980885162520508</c:v>
                </c:pt>
                <c:pt idx="93">
                  <c:v>99.332431664250848</c:v>
                </c:pt>
                <c:pt idx="94">
                  <c:v>100.53316841691426</c:v>
                </c:pt>
                <c:pt idx="95">
                  <c:v>101.91196118993462</c:v>
                </c:pt>
                <c:pt idx="96">
                  <c:v>101.7795605594128</c:v>
                </c:pt>
                <c:pt idx="97">
                  <c:v>100.84362506779303</c:v>
                </c:pt>
                <c:pt idx="98">
                  <c:v>100.41446440334299</c:v>
                </c:pt>
                <c:pt idx="99">
                  <c:v>100.39620224740895</c:v>
                </c:pt>
                <c:pt idx="100">
                  <c:v>100.82992845084249</c:v>
                </c:pt>
                <c:pt idx="101">
                  <c:v>102.38221170523627</c:v>
                </c:pt>
                <c:pt idx="102">
                  <c:v>101.47823498650106</c:v>
                </c:pt>
                <c:pt idx="103">
                  <c:v>101.10842632883667</c:v>
                </c:pt>
                <c:pt idx="104">
                  <c:v>101.2408269593585</c:v>
                </c:pt>
                <c:pt idx="105">
                  <c:v>100.47381641012862</c:v>
                </c:pt>
                <c:pt idx="106">
                  <c:v>101.41888297971542</c:v>
                </c:pt>
                <c:pt idx="107">
                  <c:v>101.94848550180271</c:v>
                </c:pt>
                <c:pt idx="108">
                  <c:v>103.8797084918279</c:v>
                </c:pt>
                <c:pt idx="109">
                  <c:v>102.57852988152725</c:v>
                </c:pt>
                <c:pt idx="110">
                  <c:v>102.13567260012665</c:v>
                </c:pt>
                <c:pt idx="111">
                  <c:v>100.91667369152918</c:v>
                </c:pt>
                <c:pt idx="112">
                  <c:v>101.34583435597924</c:v>
                </c:pt>
                <c:pt idx="113">
                  <c:v>100.5879548847164</c:v>
                </c:pt>
                <c:pt idx="114">
                  <c:v>100.75231428812282</c:v>
                </c:pt>
                <c:pt idx="115">
                  <c:v>102.23154891878042</c:v>
                </c:pt>
                <c:pt idx="116">
                  <c:v>102.51461233575807</c:v>
                </c:pt>
                <c:pt idx="117">
                  <c:v>102.96660069512569</c:v>
                </c:pt>
                <c:pt idx="118">
                  <c:v>104.85216829531576</c:v>
                </c:pt>
                <c:pt idx="119">
                  <c:v>104.64671904105778</c:v>
                </c:pt>
                <c:pt idx="120">
                  <c:v>104.72889874276096</c:v>
                </c:pt>
                <c:pt idx="121">
                  <c:v>103.47337552229541</c:v>
                </c:pt>
                <c:pt idx="122">
                  <c:v>101.99414089163783</c:v>
                </c:pt>
                <c:pt idx="123">
                  <c:v>102.83876560358738</c:v>
                </c:pt>
                <c:pt idx="124">
                  <c:v>102.58766095949426</c:v>
                </c:pt>
                <c:pt idx="125">
                  <c:v>102.49635017982403</c:v>
                </c:pt>
                <c:pt idx="126">
                  <c:v>103.15378779344964</c:v>
                </c:pt>
                <c:pt idx="127">
                  <c:v>104.18559960372313</c:v>
                </c:pt>
                <c:pt idx="128">
                  <c:v>104.63758796309075</c:v>
                </c:pt>
                <c:pt idx="129">
                  <c:v>104.83390613938172</c:v>
                </c:pt>
                <c:pt idx="130">
                  <c:v>104.5371461054535</c:v>
                </c:pt>
                <c:pt idx="131">
                  <c:v>105.13979725127696</c:v>
                </c:pt>
                <c:pt idx="132">
                  <c:v>105.08501078347483</c:v>
                </c:pt>
                <c:pt idx="133">
                  <c:v>105.54156468182595</c:v>
                </c:pt>
                <c:pt idx="134">
                  <c:v>105.27219788179877</c:v>
                </c:pt>
                <c:pt idx="135">
                  <c:v>105.71048962421585</c:v>
                </c:pt>
                <c:pt idx="136">
                  <c:v>104.75629197666203</c:v>
                </c:pt>
                <c:pt idx="137">
                  <c:v>105.62374438352913</c:v>
                </c:pt>
                <c:pt idx="138">
                  <c:v>104.26321376644283</c:v>
                </c:pt>
                <c:pt idx="139">
                  <c:v>104.68780889190936</c:v>
                </c:pt>
                <c:pt idx="140">
                  <c:v>105.16262494619453</c:v>
                </c:pt>
                <c:pt idx="141">
                  <c:v>105.33611542756793</c:v>
                </c:pt>
                <c:pt idx="142">
                  <c:v>104.85216829531576</c:v>
                </c:pt>
                <c:pt idx="143">
                  <c:v>104.0805922071024</c:v>
                </c:pt>
                <c:pt idx="144">
                  <c:v>103.50989983416351</c:v>
                </c:pt>
                <c:pt idx="145">
                  <c:v>103.65599708163585</c:v>
                </c:pt>
                <c:pt idx="146">
                  <c:v>102.45526032897243</c:v>
                </c:pt>
                <c:pt idx="147">
                  <c:v>102.58309542051074</c:v>
                </c:pt>
                <c:pt idx="148">
                  <c:v>101.06733647798507</c:v>
                </c:pt>
                <c:pt idx="149">
                  <c:v>100.48751302707915</c:v>
                </c:pt>
                <c:pt idx="150">
                  <c:v>100.40989886435948</c:v>
                </c:pt>
                <c:pt idx="151">
                  <c:v>100.93950138644676</c:v>
                </c:pt>
                <c:pt idx="152">
                  <c:v>99.935082810074306</c:v>
                </c:pt>
                <c:pt idx="153">
                  <c:v>98.843918993015166</c:v>
                </c:pt>
                <c:pt idx="154">
                  <c:v>98.483241413317785</c:v>
                </c:pt>
                <c:pt idx="155">
                  <c:v>99.053933786256678</c:v>
                </c:pt>
                <c:pt idx="156">
                  <c:v>98.072342904801786</c:v>
                </c:pt>
                <c:pt idx="157">
                  <c:v>97.6</c:v>
                </c:pt>
                <c:pt idx="158">
                  <c:v>94.4</c:v>
                </c:pt>
                <c:pt idx="159">
                  <c:v>74.8</c:v>
                </c:pt>
                <c:pt idx="160">
                  <c:v>75.099999999999994</c:v>
                </c:pt>
                <c:pt idx="161">
                  <c:v>77.2</c:v>
                </c:pt>
                <c:pt idx="162">
                  <c:v>86.7</c:v>
                </c:pt>
                <c:pt idx="163">
                  <c:v>87</c:v>
                </c:pt>
                <c:pt idx="164">
                  <c:v>90.9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9B-46D5-BB14-01EB59F0C654}"/>
            </c:ext>
          </c:extLst>
        </c:ser>
        <c:ser>
          <c:idx val="3"/>
          <c:order val="3"/>
          <c:tx>
            <c:strRef>
              <c:f>'Obr 2 Indikátory důvěry'!$G$4</c:f>
              <c:strCache>
                <c:ptCount val="1"/>
                <c:pt idx="0">
                  <c:v>Průmysl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'Obr 2 Indikátory důvěry'!$C$5:$C$169</c:f>
              <c:strCache>
                <c:ptCount val="165"/>
                <c:pt idx="0">
                  <c:v>01/07</c:v>
                </c:pt>
                <c:pt idx="1">
                  <c:v>02/07</c:v>
                </c:pt>
                <c:pt idx="2">
                  <c:v>03/07</c:v>
                </c:pt>
                <c:pt idx="3">
                  <c:v>04/07</c:v>
                </c:pt>
                <c:pt idx="4">
                  <c:v>05/07</c:v>
                </c:pt>
                <c:pt idx="5">
                  <c:v>06/07</c:v>
                </c:pt>
                <c:pt idx="6">
                  <c:v>07/07</c:v>
                </c:pt>
                <c:pt idx="7">
                  <c:v>08/07</c:v>
                </c:pt>
                <c:pt idx="8">
                  <c:v>09/07</c:v>
                </c:pt>
                <c:pt idx="9">
                  <c:v>10/07</c:v>
                </c:pt>
                <c:pt idx="10">
                  <c:v>11/07</c:v>
                </c:pt>
                <c:pt idx="11">
                  <c:v>12/07</c:v>
                </c:pt>
                <c:pt idx="12">
                  <c:v>01/08</c:v>
                </c:pt>
                <c:pt idx="13">
                  <c:v>02/08</c:v>
                </c:pt>
                <c:pt idx="14">
                  <c:v>03/08</c:v>
                </c:pt>
                <c:pt idx="15">
                  <c:v>04/08</c:v>
                </c:pt>
                <c:pt idx="16">
                  <c:v>05/08</c:v>
                </c:pt>
                <c:pt idx="17">
                  <c:v>06/08</c:v>
                </c:pt>
                <c:pt idx="18">
                  <c:v>07/08</c:v>
                </c:pt>
                <c:pt idx="19">
                  <c:v>08/08</c:v>
                </c:pt>
                <c:pt idx="20">
                  <c:v>09/08</c:v>
                </c:pt>
                <c:pt idx="21">
                  <c:v>10/08</c:v>
                </c:pt>
                <c:pt idx="22">
                  <c:v>11/08</c:v>
                </c:pt>
                <c:pt idx="23">
                  <c:v>12/08</c:v>
                </c:pt>
                <c:pt idx="24">
                  <c:v>01/09</c:v>
                </c:pt>
                <c:pt idx="25">
                  <c:v>02/09</c:v>
                </c:pt>
                <c:pt idx="26">
                  <c:v>03/09</c:v>
                </c:pt>
                <c:pt idx="27">
                  <c:v>04/09</c:v>
                </c:pt>
                <c:pt idx="28">
                  <c:v>05/09</c:v>
                </c:pt>
                <c:pt idx="29">
                  <c:v>06/09</c:v>
                </c:pt>
                <c:pt idx="30">
                  <c:v>07/09</c:v>
                </c:pt>
                <c:pt idx="31">
                  <c:v>08/09</c:v>
                </c:pt>
                <c:pt idx="32">
                  <c:v>09/09</c:v>
                </c:pt>
                <c:pt idx="33">
                  <c:v>10/09</c:v>
                </c:pt>
                <c:pt idx="34">
                  <c:v>11/09</c:v>
                </c:pt>
                <c:pt idx="35">
                  <c:v>12/09</c:v>
                </c:pt>
                <c:pt idx="36">
                  <c:v>01/10</c:v>
                </c:pt>
                <c:pt idx="37">
                  <c:v>02/10</c:v>
                </c:pt>
                <c:pt idx="38">
                  <c:v>03/10</c:v>
                </c:pt>
                <c:pt idx="39">
                  <c:v>04/10</c:v>
                </c:pt>
                <c:pt idx="40">
                  <c:v>05/10</c:v>
                </c:pt>
                <c:pt idx="41">
                  <c:v>06/10</c:v>
                </c:pt>
                <c:pt idx="42">
                  <c:v>07/10</c:v>
                </c:pt>
                <c:pt idx="43">
                  <c:v>08/10</c:v>
                </c:pt>
                <c:pt idx="44">
                  <c:v>09/10</c:v>
                </c:pt>
                <c:pt idx="45">
                  <c:v>10/10</c:v>
                </c:pt>
                <c:pt idx="46">
                  <c:v>11/10</c:v>
                </c:pt>
                <c:pt idx="47">
                  <c:v>12/10</c:v>
                </c:pt>
                <c:pt idx="48">
                  <c:v>01/11</c:v>
                </c:pt>
                <c:pt idx="49">
                  <c:v>02/11</c:v>
                </c:pt>
                <c:pt idx="50">
                  <c:v>03/11</c:v>
                </c:pt>
                <c:pt idx="51">
                  <c:v>04/11</c:v>
                </c:pt>
                <c:pt idx="52">
                  <c:v>05/11</c:v>
                </c:pt>
                <c:pt idx="53">
                  <c:v>06/11</c:v>
                </c:pt>
                <c:pt idx="54">
                  <c:v>07/11</c:v>
                </c:pt>
                <c:pt idx="55">
                  <c:v>08/11</c:v>
                </c:pt>
                <c:pt idx="56">
                  <c:v>09/11</c:v>
                </c:pt>
                <c:pt idx="57">
                  <c:v>10/11</c:v>
                </c:pt>
                <c:pt idx="58">
                  <c:v>11/11</c:v>
                </c:pt>
                <c:pt idx="59">
                  <c:v>12/11</c:v>
                </c:pt>
                <c:pt idx="60">
                  <c:v>01/12</c:v>
                </c:pt>
                <c:pt idx="61">
                  <c:v>02/12</c:v>
                </c:pt>
                <c:pt idx="62">
                  <c:v>03/12</c:v>
                </c:pt>
                <c:pt idx="63">
                  <c:v>04/12</c:v>
                </c:pt>
                <c:pt idx="64">
                  <c:v>05/12</c:v>
                </c:pt>
                <c:pt idx="65">
                  <c:v>06/12</c:v>
                </c:pt>
                <c:pt idx="66">
                  <c:v>07/12</c:v>
                </c:pt>
                <c:pt idx="67">
                  <c:v>08/12</c:v>
                </c:pt>
                <c:pt idx="68">
                  <c:v>09/12</c:v>
                </c:pt>
                <c:pt idx="69">
                  <c:v>10/12</c:v>
                </c:pt>
                <c:pt idx="70">
                  <c:v>11/12</c:v>
                </c:pt>
                <c:pt idx="71">
                  <c:v>12/12</c:v>
                </c:pt>
                <c:pt idx="72">
                  <c:v>01/13</c:v>
                </c:pt>
                <c:pt idx="73">
                  <c:v>02/13</c:v>
                </c:pt>
                <c:pt idx="74">
                  <c:v>03/13</c:v>
                </c:pt>
                <c:pt idx="75">
                  <c:v>04/13</c:v>
                </c:pt>
                <c:pt idx="76">
                  <c:v>05/13</c:v>
                </c:pt>
                <c:pt idx="77">
                  <c:v>06/13</c:v>
                </c:pt>
                <c:pt idx="78">
                  <c:v>07/13</c:v>
                </c:pt>
                <c:pt idx="79">
                  <c:v>08/13</c:v>
                </c:pt>
                <c:pt idx="80">
                  <c:v>09/13</c:v>
                </c:pt>
                <c:pt idx="81">
                  <c:v>10/13</c:v>
                </c:pt>
                <c:pt idx="82">
                  <c:v>11/13</c:v>
                </c:pt>
                <c:pt idx="83">
                  <c:v>12/13</c:v>
                </c:pt>
                <c:pt idx="84">
                  <c:v>01/14</c:v>
                </c:pt>
                <c:pt idx="85">
                  <c:v>02/14</c:v>
                </c:pt>
                <c:pt idx="86">
                  <c:v>03/14</c:v>
                </c:pt>
                <c:pt idx="87">
                  <c:v>04/14</c:v>
                </c:pt>
                <c:pt idx="88">
                  <c:v>05/14</c:v>
                </c:pt>
                <c:pt idx="89">
                  <c:v>06/14</c:v>
                </c:pt>
                <c:pt idx="90">
                  <c:v>07/14</c:v>
                </c:pt>
                <c:pt idx="91">
                  <c:v>08/14</c:v>
                </c:pt>
                <c:pt idx="92">
                  <c:v>09/14</c:v>
                </c:pt>
                <c:pt idx="93">
                  <c:v>10/14</c:v>
                </c:pt>
                <c:pt idx="94">
                  <c:v>11/14</c:v>
                </c:pt>
                <c:pt idx="95">
                  <c:v>12/14</c:v>
                </c:pt>
                <c:pt idx="96">
                  <c:v>01/15</c:v>
                </c:pt>
                <c:pt idx="97">
                  <c:v>02/15</c:v>
                </c:pt>
                <c:pt idx="98">
                  <c:v>03/15</c:v>
                </c:pt>
                <c:pt idx="99">
                  <c:v>04/15</c:v>
                </c:pt>
                <c:pt idx="100">
                  <c:v>05/15</c:v>
                </c:pt>
                <c:pt idx="101">
                  <c:v>06/15</c:v>
                </c:pt>
                <c:pt idx="102">
                  <c:v>07/15</c:v>
                </c:pt>
                <c:pt idx="103">
                  <c:v>08/15</c:v>
                </c:pt>
                <c:pt idx="104">
                  <c:v>09/15</c:v>
                </c:pt>
                <c:pt idx="105">
                  <c:v>10/15</c:v>
                </c:pt>
                <c:pt idx="106">
                  <c:v>11/15</c:v>
                </c:pt>
                <c:pt idx="107">
                  <c:v>12/15</c:v>
                </c:pt>
                <c:pt idx="108">
                  <c:v>01/16</c:v>
                </c:pt>
                <c:pt idx="109">
                  <c:v>02/16</c:v>
                </c:pt>
                <c:pt idx="110">
                  <c:v>03/16</c:v>
                </c:pt>
                <c:pt idx="111">
                  <c:v>04/16</c:v>
                </c:pt>
                <c:pt idx="112">
                  <c:v>05/16</c:v>
                </c:pt>
                <c:pt idx="113">
                  <c:v>06/16</c:v>
                </c:pt>
                <c:pt idx="114">
                  <c:v>07/16</c:v>
                </c:pt>
                <c:pt idx="115">
                  <c:v>08/16</c:v>
                </c:pt>
                <c:pt idx="116">
                  <c:v>09/19</c:v>
                </c:pt>
                <c:pt idx="117">
                  <c:v>10/16</c:v>
                </c:pt>
                <c:pt idx="118">
                  <c:v>11/16</c:v>
                </c:pt>
                <c:pt idx="119">
                  <c:v>12/16</c:v>
                </c:pt>
                <c:pt idx="120">
                  <c:v>01/17</c:v>
                </c:pt>
                <c:pt idx="121">
                  <c:v>02/17</c:v>
                </c:pt>
                <c:pt idx="122">
                  <c:v>03/17</c:v>
                </c:pt>
                <c:pt idx="123">
                  <c:v>04/17</c:v>
                </c:pt>
                <c:pt idx="124">
                  <c:v>05/17</c:v>
                </c:pt>
                <c:pt idx="125">
                  <c:v>06/17</c:v>
                </c:pt>
                <c:pt idx="126">
                  <c:v>07/17</c:v>
                </c:pt>
                <c:pt idx="127">
                  <c:v>08/17</c:v>
                </c:pt>
                <c:pt idx="128">
                  <c:v>09/17</c:v>
                </c:pt>
                <c:pt idx="129">
                  <c:v>10/17</c:v>
                </c:pt>
                <c:pt idx="130">
                  <c:v>11/17</c:v>
                </c:pt>
                <c:pt idx="131">
                  <c:v>12/17</c:v>
                </c:pt>
                <c:pt idx="132">
                  <c:v>01/18</c:v>
                </c:pt>
                <c:pt idx="133">
                  <c:v>02/18</c:v>
                </c:pt>
                <c:pt idx="134">
                  <c:v>03/18</c:v>
                </c:pt>
                <c:pt idx="135">
                  <c:v>04/18</c:v>
                </c:pt>
                <c:pt idx="136">
                  <c:v>05/18</c:v>
                </c:pt>
                <c:pt idx="137">
                  <c:v>06/18</c:v>
                </c:pt>
                <c:pt idx="138">
                  <c:v>07/18</c:v>
                </c:pt>
                <c:pt idx="139">
                  <c:v>08/18</c:v>
                </c:pt>
                <c:pt idx="140">
                  <c:v>09/18</c:v>
                </c:pt>
                <c:pt idx="141">
                  <c:v>10/18</c:v>
                </c:pt>
                <c:pt idx="142">
                  <c:v>11/18</c:v>
                </c:pt>
                <c:pt idx="143">
                  <c:v>12/18</c:v>
                </c:pt>
                <c:pt idx="144">
                  <c:v>01/19</c:v>
                </c:pt>
                <c:pt idx="145">
                  <c:v>02/19</c:v>
                </c:pt>
                <c:pt idx="146">
                  <c:v>03/19</c:v>
                </c:pt>
                <c:pt idx="147">
                  <c:v>04/19</c:v>
                </c:pt>
                <c:pt idx="148">
                  <c:v>05/19</c:v>
                </c:pt>
                <c:pt idx="149">
                  <c:v>06/19</c:v>
                </c:pt>
                <c:pt idx="150">
                  <c:v>07/19</c:v>
                </c:pt>
                <c:pt idx="151">
                  <c:v>08/19</c:v>
                </c:pt>
                <c:pt idx="152">
                  <c:v>09/19</c:v>
                </c:pt>
                <c:pt idx="153">
                  <c:v>10/19</c:v>
                </c:pt>
                <c:pt idx="154">
                  <c:v>11/19</c:v>
                </c:pt>
                <c:pt idx="155">
                  <c:v>12/19</c:v>
                </c:pt>
                <c:pt idx="156">
                  <c:v>01/20</c:v>
                </c:pt>
                <c:pt idx="157">
                  <c:v>02/20</c:v>
                </c:pt>
                <c:pt idx="158">
                  <c:v>03/20</c:v>
                </c:pt>
                <c:pt idx="159">
                  <c:v>04/20</c:v>
                </c:pt>
                <c:pt idx="160">
                  <c:v>05/20</c:v>
                </c:pt>
                <c:pt idx="161">
                  <c:v>06/20</c:v>
                </c:pt>
                <c:pt idx="162">
                  <c:v>07/20</c:v>
                </c:pt>
                <c:pt idx="163">
                  <c:v>08/20</c:v>
                </c:pt>
                <c:pt idx="164">
                  <c:v>09/20</c:v>
                </c:pt>
              </c:strCache>
            </c:strRef>
          </c:cat>
          <c:val>
            <c:numRef>
              <c:f>'Obr 2 Indikátory důvěry'!$G$5:$G$169</c:f>
              <c:numCache>
                <c:formatCode>0.0</c:formatCode>
                <c:ptCount val="165"/>
                <c:pt idx="0">
                  <c:v>110.32445177572663</c:v>
                </c:pt>
                <c:pt idx="1">
                  <c:v>110.32445177572663</c:v>
                </c:pt>
                <c:pt idx="2">
                  <c:v>112.60253780059412</c:v>
                </c:pt>
                <c:pt idx="3">
                  <c:v>111.95165607920342</c:v>
                </c:pt>
                <c:pt idx="4">
                  <c:v>112.9279786612895</c:v>
                </c:pt>
                <c:pt idx="5">
                  <c:v>112.27709693989878</c:v>
                </c:pt>
                <c:pt idx="6">
                  <c:v>113.57886038268019</c:v>
                </c:pt>
                <c:pt idx="7">
                  <c:v>114.22974210407094</c:v>
                </c:pt>
                <c:pt idx="8">
                  <c:v>113.25341952198484</c:v>
                </c:pt>
                <c:pt idx="9">
                  <c:v>112.9279786612895</c:v>
                </c:pt>
                <c:pt idx="10">
                  <c:v>110.64989263642198</c:v>
                </c:pt>
                <c:pt idx="11">
                  <c:v>111.95165607920342</c:v>
                </c:pt>
                <c:pt idx="12">
                  <c:v>111.95165607920342</c:v>
                </c:pt>
                <c:pt idx="13">
                  <c:v>110.64989263642198</c:v>
                </c:pt>
                <c:pt idx="14">
                  <c:v>110.32445177572663</c:v>
                </c:pt>
                <c:pt idx="15">
                  <c:v>110.64989263642198</c:v>
                </c:pt>
                <c:pt idx="16">
                  <c:v>108.37180661155446</c:v>
                </c:pt>
                <c:pt idx="17">
                  <c:v>106.09372058668696</c:v>
                </c:pt>
                <c:pt idx="18">
                  <c:v>104.79195714390552</c:v>
                </c:pt>
                <c:pt idx="19">
                  <c:v>102.18843025834265</c:v>
                </c:pt>
                <c:pt idx="20">
                  <c:v>95.67961304443547</c:v>
                </c:pt>
                <c:pt idx="21">
                  <c:v>88.519914109137588</c:v>
                </c:pt>
                <c:pt idx="22">
                  <c:v>83.638301198707197</c:v>
                </c:pt>
                <c:pt idx="23">
                  <c:v>70.94610763158822</c:v>
                </c:pt>
                <c:pt idx="24">
                  <c:v>70.620666770892853</c:v>
                </c:pt>
                <c:pt idx="25">
                  <c:v>64.111849556985661</c:v>
                </c:pt>
                <c:pt idx="26">
                  <c:v>69.64434418880677</c:v>
                </c:pt>
                <c:pt idx="27">
                  <c:v>75.50227968132323</c:v>
                </c:pt>
                <c:pt idx="28">
                  <c:v>75.827720542018596</c:v>
                </c:pt>
                <c:pt idx="29">
                  <c:v>80.058451731058256</c:v>
                </c:pt>
                <c:pt idx="30">
                  <c:v>81.034774313144325</c:v>
                </c:pt>
                <c:pt idx="31">
                  <c:v>81.685656034535043</c:v>
                </c:pt>
                <c:pt idx="32">
                  <c:v>84.940064641488632</c:v>
                </c:pt>
                <c:pt idx="33">
                  <c:v>81.360215173839677</c:v>
                </c:pt>
                <c:pt idx="34">
                  <c:v>83.312860338011845</c:v>
                </c:pt>
                <c:pt idx="35">
                  <c:v>86.241828084270068</c:v>
                </c:pt>
                <c:pt idx="36">
                  <c:v>89.821677551919024</c:v>
                </c:pt>
                <c:pt idx="37">
                  <c:v>94.377849601654034</c:v>
                </c:pt>
                <c:pt idx="38">
                  <c:v>92.750645298177247</c:v>
                </c:pt>
                <c:pt idx="39">
                  <c:v>98.608580790693708</c:v>
                </c:pt>
                <c:pt idx="40">
                  <c:v>100.56122595486585</c:v>
                </c:pt>
                <c:pt idx="41">
                  <c:v>100.85412272949168</c:v>
                </c:pt>
                <c:pt idx="42">
                  <c:v>103.19729692649827</c:v>
                </c:pt>
                <c:pt idx="43">
                  <c:v>103.49019370112408</c:v>
                </c:pt>
                <c:pt idx="44">
                  <c:v>102.513871119038</c:v>
                </c:pt>
                <c:pt idx="45">
                  <c:v>103.49019370112408</c:v>
                </c:pt>
                <c:pt idx="46">
                  <c:v>106.41916144738231</c:v>
                </c:pt>
                <c:pt idx="47">
                  <c:v>112.27709693989878</c:v>
                </c:pt>
                <c:pt idx="48">
                  <c:v>112.27709693989878</c:v>
                </c:pt>
                <c:pt idx="49">
                  <c:v>109.64102596826638</c:v>
                </c:pt>
                <c:pt idx="50">
                  <c:v>106.71205822200814</c:v>
                </c:pt>
                <c:pt idx="51">
                  <c:v>105.14994209067041</c:v>
                </c:pt>
                <c:pt idx="52">
                  <c:v>102.80676789366383</c:v>
                </c:pt>
                <c:pt idx="53">
                  <c:v>102.2209743444122</c:v>
                </c:pt>
                <c:pt idx="54">
                  <c:v>101.53754853695193</c:v>
                </c:pt>
                <c:pt idx="55">
                  <c:v>99.877800147405608</c:v>
                </c:pt>
                <c:pt idx="56">
                  <c:v>98.608580790693708</c:v>
                </c:pt>
                <c:pt idx="57">
                  <c:v>101.53754853695193</c:v>
                </c:pt>
                <c:pt idx="58">
                  <c:v>99.292006598153961</c:v>
                </c:pt>
                <c:pt idx="59">
                  <c:v>97.339361433981807</c:v>
                </c:pt>
                <c:pt idx="60">
                  <c:v>98.901477565319524</c:v>
                </c:pt>
                <c:pt idx="61">
                  <c:v>99.292006598153961</c:v>
                </c:pt>
                <c:pt idx="62">
                  <c:v>99.292006598153961</c:v>
                </c:pt>
                <c:pt idx="63">
                  <c:v>96.948832401147371</c:v>
                </c:pt>
                <c:pt idx="64">
                  <c:v>95.386716269809654</c:v>
                </c:pt>
                <c:pt idx="65">
                  <c:v>93.043542072803064</c:v>
                </c:pt>
                <c:pt idx="66">
                  <c:v>89.821677551919024</c:v>
                </c:pt>
                <c:pt idx="67">
                  <c:v>88.84535496983294</c:v>
                </c:pt>
                <c:pt idx="68">
                  <c:v>88.161929162372687</c:v>
                </c:pt>
                <c:pt idx="69">
                  <c:v>89.528780777293193</c:v>
                </c:pt>
                <c:pt idx="70">
                  <c:v>85.916387223574702</c:v>
                </c:pt>
                <c:pt idx="71">
                  <c:v>87.576135613121039</c:v>
                </c:pt>
                <c:pt idx="72">
                  <c:v>87.185606580286617</c:v>
                </c:pt>
                <c:pt idx="73">
                  <c:v>89.821677551919024</c:v>
                </c:pt>
                <c:pt idx="74">
                  <c:v>89.821677551919024</c:v>
                </c:pt>
                <c:pt idx="75">
                  <c:v>86.892709805660786</c:v>
                </c:pt>
                <c:pt idx="76">
                  <c:v>88.552458195207123</c:v>
                </c:pt>
                <c:pt idx="77">
                  <c:v>88.161929162372687</c:v>
                </c:pt>
                <c:pt idx="78">
                  <c:v>90.11457432654484</c:v>
                </c:pt>
                <c:pt idx="79">
                  <c:v>90.11457432654484</c:v>
                </c:pt>
                <c:pt idx="80">
                  <c:v>94.410393687723584</c:v>
                </c:pt>
                <c:pt idx="81">
                  <c:v>97.339361433981807</c:v>
                </c:pt>
                <c:pt idx="82">
                  <c:v>100.26832918024004</c:v>
                </c:pt>
                <c:pt idx="83">
                  <c:v>100.26832918024004</c:v>
                </c:pt>
                <c:pt idx="84">
                  <c:v>98.901477565319524</c:v>
                </c:pt>
                <c:pt idx="85">
                  <c:v>100.26832918024004</c:v>
                </c:pt>
                <c:pt idx="86">
                  <c:v>100.56122595486585</c:v>
                </c:pt>
                <c:pt idx="87">
                  <c:v>100.85412272949168</c:v>
                </c:pt>
                <c:pt idx="88">
                  <c:v>101.83044531157775</c:v>
                </c:pt>
                <c:pt idx="89">
                  <c:v>100.85412272949168</c:v>
                </c:pt>
                <c:pt idx="90">
                  <c:v>99.584903372779777</c:v>
                </c:pt>
                <c:pt idx="91">
                  <c:v>99.877800147405608</c:v>
                </c:pt>
                <c:pt idx="92">
                  <c:v>100.85412272949168</c:v>
                </c:pt>
                <c:pt idx="93">
                  <c:v>100.56122595486585</c:v>
                </c:pt>
                <c:pt idx="94">
                  <c:v>99.584903372779777</c:v>
                </c:pt>
                <c:pt idx="95">
                  <c:v>100.56122595486585</c:v>
                </c:pt>
                <c:pt idx="96">
                  <c:v>100.26832918024004</c:v>
                </c:pt>
                <c:pt idx="97">
                  <c:v>99.877800147405608</c:v>
                </c:pt>
                <c:pt idx="98">
                  <c:v>101.53754853695193</c:v>
                </c:pt>
                <c:pt idx="99">
                  <c:v>100.56122595486585</c:v>
                </c:pt>
                <c:pt idx="100">
                  <c:v>100.85412272949168</c:v>
                </c:pt>
                <c:pt idx="101">
                  <c:v>102.513871119038</c:v>
                </c:pt>
                <c:pt idx="102">
                  <c:v>102.80676789366383</c:v>
                </c:pt>
                <c:pt idx="103">
                  <c:v>100.56122595486585</c:v>
                </c:pt>
                <c:pt idx="104">
                  <c:v>100.56122595486585</c:v>
                </c:pt>
                <c:pt idx="105">
                  <c:v>97.92515498323344</c:v>
                </c:pt>
                <c:pt idx="106">
                  <c:v>98.608580790693708</c:v>
                </c:pt>
                <c:pt idx="107">
                  <c:v>98.608580790693708</c:v>
                </c:pt>
                <c:pt idx="108">
                  <c:v>101.24465176232611</c:v>
                </c:pt>
                <c:pt idx="109">
                  <c:v>101.24465176232611</c:v>
                </c:pt>
                <c:pt idx="110">
                  <c:v>100.85412272949168</c:v>
                </c:pt>
                <c:pt idx="111">
                  <c:v>99.292006598153961</c:v>
                </c:pt>
                <c:pt idx="112">
                  <c:v>100.26832918024004</c:v>
                </c:pt>
                <c:pt idx="113">
                  <c:v>98.901477565319524</c:v>
                </c:pt>
                <c:pt idx="114">
                  <c:v>99.584903372779777</c:v>
                </c:pt>
                <c:pt idx="115">
                  <c:v>102.513871119038</c:v>
                </c:pt>
                <c:pt idx="116">
                  <c:v>101.83044531157775</c:v>
                </c:pt>
                <c:pt idx="117">
                  <c:v>101.24465176232611</c:v>
                </c:pt>
                <c:pt idx="118">
                  <c:v>103.7830904757499</c:v>
                </c:pt>
                <c:pt idx="119">
                  <c:v>103.49019370112408</c:v>
                </c:pt>
                <c:pt idx="120">
                  <c:v>102.80676789366383</c:v>
                </c:pt>
                <c:pt idx="121">
                  <c:v>101.24465176232611</c:v>
                </c:pt>
                <c:pt idx="122">
                  <c:v>98.608580790693708</c:v>
                </c:pt>
                <c:pt idx="123">
                  <c:v>98.315684016067877</c:v>
                </c:pt>
                <c:pt idx="124">
                  <c:v>98.120419499650666</c:v>
                </c:pt>
                <c:pt idx="125">
                  <c:v>98.901477565319524</c:v>
                </c:pt>
                <c:pt idx="126">
                  <c:v>100.85412272949168</c:v>
                </c:pt>
                <c:pt idx="127">
                  <c:v>101.53754853695193</c:v>
                </c:pt>
                <c:pt idx="128">
                  <c:v>101.83044531157775</c:v>
                </c:pt>
                <c:pt idx="129">
                  <c:v>104.17361950858435</c:v>
                </c:pt>
                <c:pt idx="130">
                  <c:v>102.2209743444122</c:v>
                </c:pt>
                <c:pt idx="131">
                  <c:v>103.49019370112408</c:v>
                </c:pt>
                <c:pt idx="132">
                  <c:v>101.53754853695193</c:v>
                </c:pt>
                <c:pt idx="133">
                  <c:v>101.24465176232611</c:v>
                </c:pt>
                <c:pt idx="134">
                  <c:v>101.53754853695193</c:v>
                </c:pt>
                <c:pt idx="135">
                  <c:v>101.83044531157775</c:v>
                </c:pt>
                <c:pt idx="136">
                  <c:v>99.584903372779777</c:v>
                </c:pt>
                <c:pt idx="137">
                  <c:v>101.53754853695193</c:v>
                </c:pt>
                <c:pt idx="138">
                  <c:v>98.901477565319524</c:v>
                </c:pt>
                <c:pt idx="139">
                  <c:v>99.877800147405608</c:v>
                </c:pt>
                <c:pt idx="140">
                  <c:v>99.877800147405608</c:v>
                </c:pt>
                <c:pt idx="141">
                  <c:v>100.56122595486585</c:v>
                </c:pt>
                <c:pt idx="142">
                  <c:v>99.877800147405608</c:v>
                </c:pt>
                <c:pt idx="143">
                  <c:v>97.92515498323344</c:v>
                </c:pt>
                <c:pt idx="144">
                  <c:v>97.632258208607624</c:v>
                </c:pt>
                <c:pt idx="145">
                  <c:v>97.92515498323344</c:v>
                </c:pt>
                <c:pt idx="146">
                  <c:v>96.363038851895737</c:v>
                </c:pt>
                <c:pt idx="147">
                  <c:v>97.92515498323344</c:v>
                </c:pt>
                <c:pt idx="148">
                  <c:v>95.67961304443547</c:v>
                </c:pt>
                <c:pt idx="149">
                  <c:v>94.703290462349401</c:v>
                </c:pt>
                <c:pt idx="150">
                  <c:v>94.703290462349401</c:v>
                </c:pt>
                <c:pt idx="151">
                  <c:v>94.703290462349401</c:v>
                </c:pt>
                <c:pt idx="152">
                  <c:v>94.703290462349401</c:v>
                </c:pt>
                <c:pt idx="153">
                  <c:v>91.774322716091177</c:v>
                </c:pt>
                <c:pt idx="154">
                  <c:v>91.09089690863091</c:v>
                </c:pt>
                <c:pt idx="155">
                  <c:v>93.043542072803064</c:v>
                </c:pt>
                <c:pt idx="156">
                  <c:v>91.09089690863091</c:v>
                </c:pt>
                <c:pt idx="157">
                  <c:v>92.8</c:v>
                </c:pt>
                <c:pt idx="158">
                  <c:v>88.6</c:v>
                </c:pt>
                <c:pt idx="159">
                  <c:v>72</c:v>
                </c:pt>
                <c:pt idx="160">
                  <c:v>72.900000000000006</c:v>
                </c:pt>
                <c:pt idx="161">
                  <c:v>70</c:v>
                </c:pt>
                <c:pt idx="162">
                  <c:v>89.8</c:v>
                </c:pt>
                <c:pt idx="163">
                  <c:v>91.5</c:v>
                </c:pt>
                <c:pt idx="164">
                  <c:v>90.5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9B-46D5-BB14-01EB59F0C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604560"/>
        <c:axId val="462606528"/>
      </c:lineChart>
      <c:catAx>
        <c:axId val="46260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606528"/>
        <c:crosses val="autoZero"/>
        <c:auto val="1"/>
        <c:lblAlgn val="ctr"/>
        <c:lblOffset val="100"/>
        <c:noMultiLvlLbl val="0"/>
      </c:catAx>
      <c:valAx>
        <c:axId val="462606528"/>
        <c:scaling>
          <c:orientation val="minMax"/>
          <c:min val="5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60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79489302332193"/>
          <c:y val="1.8963804101943874E-2"/>
          <c:w val="0.89390475799338531"/>
          <c:h val="0.62607466618358587"/>
        </c:manualLayout>
      </c:layout>
      <c:lineChart>
        <c:grouping val="standard"/>
        <c:varyColors val="0"/>
        <c:ser>
          <c:idx val="0"/>
          <c:order val="0"/>
          <c:tx>
            <c:strRef>
              <c:f>'Trh práce'!$E$4</c:f>
              <c:strCache>
                <c:ptCount val="1"/>
                <c:pt idx="0">
                  <c:v>Volná mista (tis.)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30"/>
              <c:layout>
                <c:manualLayout>
                  <c:x val="0"/>
                  <c:y val="-7.1896016847444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ED-416B-8AD0-92BD2882F7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'Trh práce'!$D$5:$D$336</c:f>
              <c:numCache>
                <c:formatCode>m/d/yyyy</c:formatCode>
                <c:ptCount val="332"/>
                <c:pt idx="0">
                  <c:v>34000</c:v>
                </c:pt>
                <c:pt idx="1">
                  <c:v>34028</c:v>
                </c:pt>
                <c:pt idx="2">
                  <c:v>34059</c:v>
                </c:pt>
                <c:pt idx="3">
                  <c:v>34089</c:v>
                </c:pt>
                <c:pt idx="4">
                  <c:v>34120</c:v>
                </c:pt>
                <c:pt idx="5">
                  <c:v>34150</c:v>
                </c:pt>
                <c:pt idx="6">
                  <c:v>34181</c:v>
                </c:pt>
                <c:pt idx="7">
                  <c:v>34212</c:v>
                </c:pt>
                <c:pt idx="8">
                  <c:v>34242</c:v>
                </c:pt>
                <c:pt idx="9">
                  <c:v>34273</c:v>
                </c:pt>
                <c:pt idx="10">
                  <c:v>34303</c:v>
                </c:pt>
                <c:pt idx="11">
                  <c:v>34334</c:v>
                </c:pt>
                <c:pt idx="12">
                  <c:v>34365</c:v>
                </c:pt>
                <c:pt idx="13">
                  <c:v>34393</c:v>
                </c:pt>
                <c:pt idx="14">
                  <c:v>34424</c:v>
                </c:pt>
                <c:pt idx="15">
                  <c:v>34454</c:v>
                </c:pt>
                <c:pt idx="16">
                  <c:v>34485</c:v>
                </c:pt>
                <c:pt idx="17">
                  <c:v>34515</c:v>
                </c:pt>
                <c:pt idx="18">
                  <c:v>34546</c:v>
                </c:pt>
                <c:pt idx="19">
                  <c:v>34577</c:v>
                </c:pt>
                <c:pt idx="20">
                  <c:v>34607</c:v>
                </c:pt>
                <c:pt idx="21">
                  <c:v>34638</c:v>
                </c:pt>
                <c:pt idx="22">
                  <c:v>34668</c:v>
                </c:pt>
                <c:pt idx="23">
                  <c:v>34699</c:v>
                </c:pt>
                <c:pt idx="24">
                  <c:v>34730</c:v>
                </c:pt>
                <c:pt idx="25">
                  <c:v>34758</c:v>
                </c:pt>
                <c:pt idx="26">
                  <c:v>34789</c:v>
                </c:pt>
                <c:pt idx="27">
                  <c:v>34819</c:v>
                </c:pt>
                <c:pt idx="28">
                  <c:v>34850</c:v>
                </c:pt>
                <c:pt idx="29">
                  <c:v>34880</c:v>
                </c:pt>
                <c:pt idx="30">
                  <c:v>34911</c:v>
                </c:pt>
                <c:pt idx="31">
                  <c:v>34942</c:v>
                </c:pt>
                <c:pt idx="32">
                  <c:v>34972</c:v>
                </c:pt>
                <c:pt idx="33">
                  <c:v>35003</c:v>
                </c:pt>
                <c:pt idx="34">
                  <c:v>35033</c:v>
                </c:pt>
                <c:pt idx="35">
                  <c:v>35064</c:v>
                </c:pt>
                <c:pt idx="36">
                  <c:v>35095</c:v>
                </c:pt>
                <c:pt idx="37">
                  <c:v>35124</c:v>
                </c:pt>
                <c:pt idx="38">
                  <c:v>35155</c:v>
                </c:pt>
                <c:pt idx="39">
                  <c:v>35185</c:v>
                </c:pt>
                <c:pt idx="40">
                  <c:v>35216</c:v>
                </c:pt>
                <c:pt idx="41">
                  <c:v>35246</c:v>
                </c:pt>
                <c:pt idx="42">
                  <c:v>35277</c:v>
                </c:pt>
                <c:pt idx="43">
                  <c:v>35308</c:v>
                </c:pt>
                <c:pt idx="44">
                  <c:v>35338</c:v>
                </c:pt>
                <c:pt idx="45">
                  <c:v>35369</c:v>
                </c:pt>
                <c:pt idx="46">
                  <c:v>35399</c:v>
                </c:pt>
                <c:pt idx="47">
                  <c:v>35430</c:v>
                </c:pt>
                <c:pt idx="48">
                  <c:v>35461</c:v>
                </c:pt>
                <c:pt idx="49">
                  <c:v>35489</c:v>
                </c:pt>
                <c:pt idx="50">
                  <c:v>35520</c:v>
                </c:pt>
                <c:pt idx="51">
                  <c:v>35550</c:v>
                </c:pt>
                <c:pt idx="52">
                  <c:v>35581</c:v>
                </c:pt>
                <c:pt idx="53">
                  <c:v>35611</c:v>
                </c:pt>
                <c:pt idx="54">
                  <c:v>35642</c:v>
                </c:pt>
                <c:pt idx="55">
                  <c:v>35673</c:v>
                </c:pt>
                <c:pt idx="56">
                  <c:v>35703</c:v>
                </c:pt>
                <c:pt idx="57">
                  <c:v>35734</c:v>
                </c:pt>
                <c:pt idx="58">
                  <c:v>35764</c:v>
                </c:pt>
                <c:pt idx="59">
                  <c:v>35795</c:v>
                </c:pt>
                <c:pt idx="60">
                  <c:v>35826</c:v>
                </c:pt>
                <c:pt idx="61">
                  <c:v>35854</c:v>
                </c:pt>
                <c:pt idx="62">
                  <c:v>35885</c:v>
                </c:pt>
                <c:pt idx="63">
                  <c:v>35915</c:v>
                </c:pt>
                <c:pt idx="64">
                  <c:v>35946</c:v>
                </c:pt>
                <c:pt idx="65">
                  <c:v>35976</c:v>
                </c:pt>
                <c:pt idx="66">
                  <c:v>36007</c:v>
                </c:pt>
                <c:pt idx="67">
                  <c:v>36038</c:v>
                </c:pt>
                <c:pt idx="68">
                  <c:v>36068</c:v>
                </c:pt>
                <c:pt idx="69">
                  <c:v>36099</c:v>
                </c:pt>
                <c:pt idx="70">
                  <c:v>36129</c:v>
                </c:pt>
                <c:pt idx="71">
                  <c:v>36160</c:v>
                </c:pt>
                <c:pt idx="72">
                  <c:v>36191</c:v>
                </c:pt>
                <c:pt idx="73">
                  <c:v>36219</c:v>
                </c:pt>
                <c:pt idx="74">
                  <c:v>36250</c:v>
                </c:pt>
                <c:pt idx="75">
                  <c:v>36280</c:v>
                </c:pt>
                <c:pt idx="76">
                  <c:v>36311</c:v>
                </c:pt>
                <c:pt idx="77">
                  <c:v>36341</c:v>
                </c:pt>
                <c:pt idx="78">
                  <c:v>36372</c:v>
                </c:pt>
                <c:pt idx="79">
                  <c:v>36403</c:v>
                </c:pt>
                <c:pt idx="80">
                  <c:v>36433</c:v>
                </c:pt>
                <c:pt idx="81">
                  <c:v>36464</c:v>
                </c:pt>
                <c:pt idx="82">
                  <c:v>36494</c:v>
                </c:pt>
                <c:pt idx="83">
                  <c:v>36525</c:v>
                </c:pt>
                <c:pt idx="84">
                  <c:v>36556</c:v>
                </c:pt>
                <c:pt idx="85">
                  <c:v>36585</c:v>
                </c:pt>
                <c:pt idx="86">
                  <c:v>36616</c:v>
                </c:pt>
                <c:pt idx="87">
                  <c:v>36646</c:v>
                </c:pt>
                <c:pt idx="88">
                  <c:v>36677</c:v>
                </c:pt>
                <c:pt idx="89">
                  <c:v>36707</c:v>
                </c:pt>
                <c:pt idx="90">
                  <c:v>36738</c:v>
                </c:pt>
                <c:pt idx="91">
                  <c:v>36769</c:v>
                </c:pt>
                <c:pt idx="92">
                  <c:v>36799</c:v>
                </c:pt>
                <c:pt idx="93">
                  <c:v>36830</c:v>
                </c:pt>
                <c:pt idx="94">
                  <c:v>36860</c:v>
                </c:pt>
                <c:pt idx="95">
                  <c:v>36891</c:v>
                </c:pt>
                <c:pt idx="96">
                  <c:v>36922</c:v>
                </c:pt>
                <c:pt idx="97">
                  <c:v>36950</c:v>
                </c:pt>
                <c:pt idx="98">
                  <c:v>36981</c:v>
                </c:pt>
                <c:pt idx="99">
                  <c:v>37011</c:v>
                </c:pt>
                <c:pt idx="100">
                  <c:v>37042</c:v>
                </c:pt>
                <c:pt idx="101">
                  <c:v>37072</c:v>
                </c:pt>
                <c:pt idx="102">
                  <c:v>37103</c:v>
                </c:pt>
                <c:pt idx="103">
                  <c:v>37134</c:v>
                </c:pt>
                <c:pt idx="104">
                  <c:v>37164</c:v>
                </c:pt>
                <c:pt idx="105">
                  <c:v>37195</c:v>
                </c:pt>
                <c:pt idx="106">
                  <c:v>37225</c:v>
                </c:pt>
                <c:pt idx="107">
                  <c:v>37256</c:v>
                </c:pt>
                <c:pt idx="108">
                  <c:v>37287</c:v>
                </c:pt>
                <c:pt idx="109">
                  <c:v>37315</c:v>
                </c:pt>
                <c:pt idx="110">
                  <c:v>37346</c:v>
                </c:pt>
                <c:pt idx="111">
                  <c:v>37376</c:v>
                </c:pt>
                <c:pt idx="112">
                  <c:v>37407</c:v>
                </c:pt>
                <c:pt idx="113">
                  <c:v>37437</c:v>
                </c:pt>
                <c:pt idx="114">
                  <c:v>37468</c:v>
                </c:pt>
                <c:pt idx="115">
                  <c:v>37499</c:v>
                </c:pt>
                <c:pt idx="116">
                  <c:v>37529</c:v>
                </c:pt>
                <c:pt idx="117">
                  <c:v>37560</c:v>
                </c:pt>
                <c:pt idx="118">
                  <c:v>37590</c:v>
                </c:pt>
                <c:pt idx="119">
                  <c:v>37621</c:v>
                </c:pt>
                <c:pt idx="120">
                  <c:v>37652</c:v>
                </c:pt>
                <c:pt idx="121">
                  <c:v>37680</c:v>
                </c:pt>
                <c:pt idx="122">
                  <c:v>37711</c:v>
                </c:pt>
                <c:pt idx="123">
                  <c:v>37741</c:v>
                </c:pt>
                <c:pt idx="124">
                  <c:v>37772</c:v>
                </c:pt>
                <c:pt idx="125">
                  <c:v>37802</c:v>
                </c:pt>
                <c:pt idx="126">
                  <c:v>37833</c:v>
                </c:pt>
                <c:pt idx="127">
                  <c:v>37864</c:v>
                </c:pt>
                <c:pt idx="128">
                  <c:v>37894</c:v>
                </c:pt>
                <c:pt idx="129">
                  <c:v>37925</c:v>
                </c:pt>
                <c:pt idx="130">
                  <c:v>37955</c:v>
                </c:pt>
                <c:pt idx="131">
                  <c:v>37986</c:v>
                </c:pt>
                <c:pt idx="132">
                  <c:v>38017</c:v>
                </c:pt>
                <c:pt idx="133">
                  <c:v>38046</c:v>
                </c:pt>
                <c:pt idx="134">
                  <c:v>38077</c:v>
                </c:pt>
                <c:pt idx="135">
                  <c:v>38107</c:v>
                </c:pt>
                <c:pt idx="136">
                  <c:v>38138</c:v>
                </c:pt>
                <c:pt idx="137">
                  <c:v>38168</c:v>
                </c:pt>
                <c:pt idx="138">
                  <c:v>38199</c:v>
                </c:pt>
                <c:pt idx="139">
                  <c:v>38230</c:v>
                </c:pt>
                <c:pt idx="140">
                  <c:v>38260</c:v>
                </c:pt>
                <c:pt idx="141">
                  <c:v>38291</c:v>
                </c:pt>
                <c:pt idx="142">
                  <c:v>38321</c:v>
                </c:pt>
                <c:pt idx="143">
                  <c:v>38352</c:v>
                </c:pt>
                <c:pt idx="144">
                  <c:v>38383</c:v>
                </c:pt>
                <c:pt idx="145">
                  <c:v>38411</c:v>
                </c:pt>
                <c:pt idx="146">
                  <c:v>38442</c:v>
                </c:pt>
                <c:pt idx="147">
                  <c:v>38472</c:v>
                </c:pt>
                <c:pt idx="148">
                  <c:v>38503</c:v>
                </c:pt>
                <c:pt idx="149">
                  <c:v>38533</c:v>
                </c:pt>
                <c:pt idx="150">
                  <c:v>38564</c:v>
                </c:pt>
                <c:pt idx="151">
                  <c:v>38595</c:v>
                </c:pt>
                <c:pt idx="152">
                  <c:v>38625</c:v>
                </c:pt>
                <c:pt idx="153">
                  <c:v>38656</c:v>
                </c:pt>
                <c:pt idx="154">
                  <c:v>38686</c:v>
                </c:pt>
                <c:pt idx="155">
                  <c:v>38717</c:v>
                </c:pt>
                <c:pt idx="156">
                  <c:v>38748</c:v>
                </c:pt>
                <c:pt idx="157">
                  <c:v>38776</c:v>
                </c:pt>
                <c:pt idx="158">
                  <c:v>38807</c:v>
                </c:pt>
                <c:pt idx="159">
                  <c:v>38837</c:v>
                </c:pt>
                <c:pt idx="160">
                  <c:v>38868</c:v>
                </c:pt>
                <c:pt idx="161">
                  <c:v>38898</c:v>
                </c:pt>
                <c:pt idx="162">
                  <c:v>38929</c:v>
                </c:pt>
                <c:pt idx="163">
                  <c:v>38960</c:v>
                </c:pt>
                <c:pt idx="164">
                  <c:v>38990</c:v>
                </c:pt>
                <c:pt idx="165">
                  <c:v>39021</c:v>
                </c:pt>
                <c:pt idx="166">
                  <c:v>39051</c:v>
                </c:pt>
                <c:pt idx="167">
                  <c:v>39082</c:v>
                </c:pt>
                <c:pt idx="168">
                  <c:v>39113</c:v>
                </c:pt>
                <c:pt idx="169">
                  <c:v>39141</c:v>
                </c:pt>
                <c:pt idx="170">
                  <c:v>39172</c:v>
                </c:pt>
                <c:pt idx="171">
                  <c:v>39202</c:v>
                </c:pt>
                <c:pt idx="172">
                  <c:v>39233</c:v>
                </c:pt>
                <c:pt idx="173">
                  <c:v>39263</c:v>
                </c:pt>
                <c:pt idx="174">
                  <c:v>39294</c:v>
                </c:pt>
                <c:pt idx="175">
                  <c:v>39325</c:v>
                </c:pt>
                <c:pt idx="176">
                  <c:v>39355</c:v>
                </c:pt>
                <c:pt idx="177">
                  <c:v>39386</c:v>
                </c:pt>
                <c:pt idx="178">
                  <c:v>39416</c:v>
                </c:pt>
                <c:pt idx="179">
                  <c:v>39447</c:v>
                </c:pt>
                <c:pt idx="180">
                  <c:v>39478</c:v>
                </c:pt>
                <c:pt idx="181">
                  <c:v>39507</c:v>
                </c:pt>
                <c:pt idx="182">
                  <c:v>39538</c:v>
                </c:pt>
                <c:pt idx="183">
                  <c:v>39568</c:v>
                </c:pt>
                <c:pt idx="184">
                  <c:v>39599</c:v>
                </c:pt>
                <c:pt idx="185">
                  <c:v>39629</c:v>
                </c:pt>
                <c:pt idx="186">
                  <c:v>39660</c:v>
                </c:pt>
                <c:pt idx="187">
                  <c:v>39691</c:v>
                </c:pt>
                <c:pt idx="188">
                  <c:v>39721</c:v>
                </c:pt>
                <c:pt idx="189">
                  <c:v>39752</c:v>
                </c:pt>
                <c:pt idx="190">
                  <c:v>39782</c:v>
                </c:pt>
                <c:pt idx="191">
                  <c:v>39813</c:v>
                </c:pt>
                <c:pt idx="192">
                  <c:v>39844</c:v>
                </c:pt>
                <c:pt idx="193">
                  <c:v>39872</c:v>
                </c:pt>
                <c:pt idx="194">
                  <c:v>39903</c:v>
                </c:pt>
                <c:pt idx="195">
                  <c:v>39933</c:v>
                </c:pt>
                <c:pt idx="196">
                  <c:v>39964</c:v>
                </c:pt>
                <c:pt idx="197">
                  <c:v>39994</c:v>
                </c:pt>
                <c:pt idx="198">
                  <c:v>40025</c:v>
                </c:pt>
                <c:pt idx="199">
                  <c:v>40056</c:v>
                </c:pt>
                <c:pt idx="200">
                  <c:v>40086</c:v>
                </c:pt>
                <c:pt idx="201">
                  <c:v>40117</c:v>
                </c:pt>
                <c:pt idx="202">
                  <c:v>40147</c:v>
                </c:pt>
                <c:pt idx="203">
                  <c:v>40178</c:v>
                </c:pt>
                <c:pt idx="204">
                  <c:v>40209</c:v>
                </c:pt>
                <c:pt idx="205">
                  <c:v>40237</c:v>
                </c:pt>
                <c:pt idx="206">
                  <c:v>40268</c:v>
                </c:pt>
                <c:pt idx="207">
                  <c:v>40298</c:v>
                </c:pt>
                <c:pt idx="208">
                  <c:v>40329</c:v>
                </c:pt>
                <c:pt idx="209">
                  <c:v>40359</c:v>
                </c:pt>
                <c:pt idx="210">
                  <c:v>40390</c:v>
                </c:pt>
                <c:pt idx="211">
                  <c:v>40421</c:v>
                </c:pt>
                <c:pt idx="212">
                  <c:v>40451</c:v>
                </c:pt>
                <c:pt idx="213">
                  <c:v>40482</c:v>
                </c:pt>
                <c:pt idx="214">
                  <c:v>40512</c:v>
                </c:pt>
                <c:pt idx="215">
                  <c:v>40543</c:v>
                </c:pt>
                <c:pt idx="216">
                  <c:v>40574</c:v>
                </c:pt>
                <c:pt idx="217">
                  <c:v>40602</c:v>
                </c:pt>
                <c:pt idx="218">
                  <c:v>40633</c:v>
                </c:pt>
                <c:pt idx="219">
                  <c:v>40663</c:v>
                </c:pt>
                <c:pt idx="220">
                  <c:v>40694</c:v>
                </c:pt>
                <c:pt idx="221">
                  <c:v>40724</c:v>
                </c:pt>
                <c:pt idx="222">
                  <c:v>40755</c:v>
                </c:pt>
                <c:pt idx="223">
                  <c:v>40786</c:v>
                </c:pt>
                <c:pt idx="224">
                  <c:v>40816</c:v>
                </c:pt>
                <c:pt idx="225">
                  <c:v>40847</c:v>
                </c:pt>
                <c:pt idx="226">
                  <c:v>40877</c:v>
                </c:pt>
                <c:pt idx="227">
                  <c:v>40908</c:v>
                </c:pt>
                <c:pt idx="228">
                  <c:v>40939</c:v>
                </c:pt>
                <c:pt idx="229">
                  <c:v>40968</c:v>
                </c:pt>
                <c:pt idx="230">
                  <c:v>40999</c:v>
                </c:pt>
                <c:pt idx="231">
                  <c:v>41029</c:v>
                </c:pt>
                <c:pt idx="232">
                  <c:v>41060</c:v>
                </c:pt>
                <c:pt idx="233">
                  <c:v>41090</c:v>
                </c:pt>
                <c:pt idx="234">
                  <c:v>41121</c:v>
                </c:pt>
                <c:pt idx="235">
                  <c:v>41152</c:v>
                </c:pt>
                <c:pt idx="236">
                  <c:v>41182</c:v>
                </c:pt>
                <c:pt idx="237">
                  <c:v>41213</c:v>
                </c:pt>
                <c:pt idx="238">
                  <c:v>41243</c:v>
                </c:pt>
                <c:pt idx="239">
                  <c:v>41274</c:v>
                </c:pt>
                <c:pt idx="240">
                  <c:v>41305</c:v>
                </c:pt>
                <c:pt idx="241">
                  <c:v>41333</c:v>
                </c:pt>
                <c:pt idx="242">
                  <c:v>41364</c:v>
                </c:pt>
                <c:pt idx="243">
                  <c:v>41394</c:v>
                </c:pt>
                <c:pt idx="244">
                  <c:v>41425</c:v>
                </c:pt>
                <c:pt idx="245">
                  <c:v>41455</c:v>
                </c:pt>
                <c:pt idx="246">
                  <c:v>41486</c:v>
                </c:pt>
                <c:pt idx="247">
                  <c:v>41517</c:v>
                </c:pt>
                <c:pt idx="248">
                  <c:v>41547</c:v>
                </c:pt>
                <c:pt idx="249">
                  <c:v>41578</c:v>
                </c:pt>
                <c:pt idx="250">
                  <c:v>41608</c:v>
                </c:pt>
                <c:pt idx="251">
                  <c:v>41639</c:v>
                </c:pt>
                <c:pt idx="252">
                  <c:v>41670</c:v>
                </c:pt>
                <c:pt idx="253">
                  <c:v>41698</c:v>
                </c:pt>
                <c:pt idx="254">
                  <c:v>41729</c:v>
                </c:pt>
                <c:pt idx="255">
                  <c:v>41759</c:v>
                </c:pt>
                <c:pt idx="256">
                  <c:v>41790</c:v>
                </c:pt>
                <c:pt idx="257">
                  <c:v>41820</c:v>
                </c:pt>
                <c:pt idx="258">
                  <c:v>41851</c:v>
                </c:pt>
                <c:pt idx="259">
                  <c:v>41882</c:v>
                </c:pt>
                <c:pt idx="260">
                  <c:v>41912</c:v>
                </c:pt>
                <c:pt idx="261">
                  <c:v>41943</c:v>
                </c:pt>
                <c:pt idx="262">
                  <c:v>41973</c:v>
                </c:pt>
                <c:pt idx="263">
                  <c:v>42004</c:v>
                </c:pt>
                <c:pt idx="264">
                  <c:v>42035</c:v>
                </c:pt>
                <c:pt idx="265">
                  <c:v>42063</c:v>
                </c:pt>
                <c:pt idx="266">
                  <c:v>42094</c:v>
                </c:pt>
                <c:pt idx="267">
                  <c:v>42124</c:v>
                </c:pt>
                <c:pt idx="268">
                  <c:v>42155</c:v>
                </c:pt>
                <c:pt idx="269">
                  <c:v>42185</c:v>
                </c:pt>
                <c:pt idx="270">
                  <c:v>42216</c:v>
                </c:pt>
                <c:pt idx="271">
                  <c:v>42247</c:v>
                </c:pt>
                <c:pt idx="272">
                  <c:v>42277</c:v>
                </c:pt>
                <c:pt idx="273">
                  <c:v>42308</c:v>
                </c:pt>
                <c:pt idx="274">
                  <c:v>42338</c:v>
                </c:pt>
                <c:pt idx="275">
                  <c:v>42369</c:v>
                </c:pt>
                <c:pt idx="276">
                  <c:v>42400</c:v>
                </c:pt>
                <c:pt idx="277">
                  <c:v>42429</c:v>
                </c:pt>
                <c:pt idx="278">
                  <c:v>42460</c:v>
                </c:pt>
                <c:pt idx="279">
                  <c:v>42490</c:v>
                </c:pt>
                <c:pt idx="280">
                  <c:v>42521</c:v>
                </c:pt>
                <c:pt idx="281">
                  <c:v>42551</c:v>
                </c:pt>
                <c:pt idx="282">
                  <c:v>42582</c:v>
                </c:pt>
                <c:pt idx="283">
                  <c:v>42613</c:v>
                </c:pt>
                <c:pt idx="284">
                  <c:v>42643</c:v>
                </c:pt>
                <c:pt idx="285">
                  <c:v>42674</c:v>
                </c:pt>
                <c:pt idx="286">
                  <c:v>42704</c:v>
                </c:pt>
                <c:pt idx="287">
                  <c:v>42735</c:v>
                </c:pt>
                <c:pt idx="288">
                  <c:v>42766</c:v>
                </c:pt>
                <c:pt idx="289">
                  <c:v>42794</c:v>
                </c:pt>
                <c:pt idx="290">
                  <c:v>42825</c:v>
                </c:pt>
                <c:pt idx="291">
                  <c:v>42855</c:v>
                </c:pt>
                <c:pt idx="292">
                  <c:v>42886</c:v>
                </c:pt>
                <c:pt idx="293">
                  <c:v>42916</c:v>
                </c:pt>
                <c:pt idx="294">
                  <c:v>42947</c:v>
                </c:pt>
                <c:pt idx="295">
                  <c:v>42978</c:v>
                </c:pt>
                <c:pt idx="296">
                  <c:v>43008</c:v>
                </c:pt>
                <c:pt idx="297">
                  <c:v>43039</c:v>
                </c:pt>
                <c:pt idx="298">
                  <c:v>43069</c:v>
                </c:pt>
                <c:pt idx="299">
                  <c:v>43100</c:v>
                </c:pt>
                <c:pt idx="300">
                  <c:v>43131</c:v>
                </c:pt>
                <c:pt idx="301">
                  <c:v>43159</c:v>
                </c:pt>
                <c:pt idx="302">
                  <c:v>43190</c:v>
                </c:pt>
                <c:pt idx="303">
                  <c:v>43220</c:v>
                </c:pt>
                <c:pt idx="304">
                  <c:v>43251</c:v>
                </c:pt>
                <c:pt idx="305">
                  <c:v>43281</c:v>
                </c:pt>
                <c:pt idx="306">
                  <c:v>43312</c:v>
                </c:pt>
                <c:pt idx="307">
                  <c:v>43343</c:v>
                </c:pt>
                <c:pt idx="308">
                  <c:v>43373</c:v>
                </c:pt>
                <c:pt idx="309">
                  <c:v>43404</c:v>
                </c:pt>
                <c:pt idx="310">
                  <c:v>43434</c:v>
                </c:pt>
                <c:pt idx="311">
                  <c:v>43465</c:v>
                </c:pt>
                <c:pt idx="312">
                  <c:v>43496</c:v>
                </c:pt>
                <c:pt idx="313">
                  <c:v>43524</c:v>
                </c:pt>
                <c:pt idx="314">
                  <c:v>43555</c:v>
                </c:pt>
                <c:pt idx="315">
                  <c:v>43585</c:v>
                </c:pt>
                <c:pt idx="316">
                  <c:v>43616</c:v>
                </c:pt>
                <c:pt idx="317">
                  <c:v>43646</c:v>
                </c:pt>
                <c:pt idx="318">
                  <c:v>43677</c:v>
                </c:pt>
                <c:pt idx="319">
                  <c:v>43708</c:v>
                </c:pt>
                <c:pt idx="320">
                  <c:v>43738</c:v>
                </c:pt>
                <c:pt idx="321">
                  <c:v>43769</c:v>
                </c:pt>
                <c:pt idx="322">
                  <c:v>43799</c:v>
                </c:pt>
                <c:pt idx="323">
                  <c:v>43830</c:v>
                </c:pt>
                <c:pt idx="324">
                  <c:v>43861</c:v>
                </c:pt>
                <c:pt idx="325">
                  <c:v>43890</c:v>
                </c:pt>
                <c:pt idx="326">
                  <c:v>43921</c:v>
                </c:pt>
                <c:pt idx="327">
                  <c:v>43951</c:v>
                </c:pt>
                <c:pt idx="328">
                  <c:v>43982</c:v>
                </c:pt>
                <c:pt idx="329">
                  <c:v>44012</c:v>
                </c:pt>
                <c:pt idx="330">
                  <c:v>44043</c:v>
                </c:pt>
                <c:pt idx="331">
                  <c:v>44074</c:v>
                </c:pt>
              </c:numCache>
            </c:numRef>
          </c:cat>
          <c:val>
            <c:numRef>
              <c:f>'Trh práce'!$E$5:$E$336</c:f>
              <c:numCache>
                <c:formatCode>General</c:formatCode>
                <c:ptCount val="332"/>
                <c:pt idx="0">
                  <c:v>74.599999999999994</c:v>
                </c:pt>
                <c:pt idx="1">
                  <c:v>72.400000000000006</c:v>
                </c:pt>
                <c:pt idx="2">
                  <c:v>73.099999999999994</c:v>
                </c:pt>
                <c:pt idx="3">
                  <c:v>71.900000000000006</c:v>
                </c:pt>
                <c:pt idx="4">
                  <c:v>74.400000000000006</c:v>
                </c:pt>
                <c:pt idx="5">
                  <c:v>74</c:v>
                </c:pt>
                <c:pt idx="6">
                  <c:v>72.3</c:v>
                </c:pt>
                <c:pt idx="7">
                  <c:v>71.900000000000006</c:v>
                </c:pt>
                <c:pt idx="8">
                  <c:v>65.8</c:v>
                </c:pt>
                <c:pt idx="9">
                  <c:v>60.5</c:v>
                </c:pt>
                <c:pt idx="10">
                  <c:v>55.1</c:v>
                </c:pt>
                <c:pt idx="11">
                  <c:v>53.9</c:v>
                </c:pt>
                <c:pt idx="12">
                  <c:v>56.4</c:v>
                </c:pt>
                <c:pt idx="13">
                  <c:v>60.7</c:v>
                </c:pt>
                <c:pt idx="14">
                  <c:v>66.3</c:v>
                </c:pt>
                <c:pt idx="15">
                  <c:v>69.7</c:v>
                </c:pt>
                <c:pt idx="16">
                  <c:v>74.099999999999994</c:v>
                </c:pt>
                <c:pt idx="17">
                  <c:v>78.5</c:v>
                </c:pt>
                <c:pt idx="18">
                  <c:v>81.3</c:v>
                </c:pt>
                <c:pt idx="19">
                  <c:v>87</c:v>
                </c:pt>
                <c:pt idx="20">
                  <c:v>82.2</c:v>
                </c:pt>
                <c:pt idx="21">
                  <c:v>79.5</c:v>
                </c:pt>
                <c:pt idx="22">
                  <c:v>76.599999999999994</c:v>
                </c:pt>
                <c:pt idx="23">
                  <c:v>76.599999999999994</c:v>
                </c:pt>
                <c:pt idx="24">
                  <c:v>75.7</c:v>
                </c:pt>
                <c:pt idx="25">
                  <c:v>81.2</c:v>
                </c:pt>
                <c:pt idx="26">
                  <c:v>87</c:v>
                </c:pt>
                <c:pt idx="27">
                  <c:v>89.6</c:v>
                </c:pt>
                <c:pt idx="28">
                  <c:v>95.2</c:v>
                </c:pt>
                <c:pt idx="29">
                  <c:v>98.7</c:v>
                </c:pt>
                <c:pt idx="30">
                  <c:v>100.9</c:v>
                </c:pt>
                <c:pt idx="31">
                  <c:v>101.4</c:v>
                </c:pt>
                <c:pt idx="32">
                  <c:v>94.4</c:v>
                </c:pt>
                <c:pt idx="33">
                  <c:v>92.4</c:v>
                </c:pt>
                <c:pt idx="34">
                  <c:v>90.5</c:v>
                </c:pt>
                <c:pt idx="35">
                  <c:v>88</c:v>
                </c:pt>
                <c:pt idx="36">
                  <c:v>89.9</c:v>
                </c:pt>
                <c:pt idx="37">
                  <c:v>94.3</c:v>
                </c:pt>
                <c:pt idx="38">
                  <c:v>95.8</c:v>
                </c:pt>
                <c:pt idx="39">
                  <c:v>101</c:v>
                </c:pt>
                <c:pt idx="40">
                  <c:v>106.6</c:v>
                </c:pt>
                <c:pt idx="41">
                  <c:v>109.8</c:v>
                </c:pt>
                <c:pt idx="42">
                  <c:v>107.8</c:v>
                </c:pt>
                <c:pt idx="43">
                  <c:v>109.4</c:v>
                </c:pt>
                <c:pt idx="44">
                  <c:v>102.9</c:v>
                </c:pt>
                <c:pt idx="45">
                  <c:v>95.5</c:v>
                </c:pt>
                <c:pt idx="46">
                  <c:v>87.6</c:v>
                </c:pt>
                <c:pt idx="47">
                  <c:v>84</c:v>
                </c:pt>
                <c:pt idx="48">
                  <c:v>81.5</c:v>
                </c:pt>
                <c:pt idx="49">
                  <c:v>83.6</c:v>
                </c:pt>
                <c:pt idx="50">
                  <c:v>87.1</c:v>
                </c:pt>
                <c:pt idx="51">
                  <c:v>84.4</c:v>
                </c:pt>
                <c:pt idx="52">
                  <c:v>84.9</c:v>
                </c:pt>
                <c:pt idx="53">
                  <c:v>81.599999999999994</c:v>
                </c:pt>
                <c:pt idx="54">
                  <c:v>77.400000000000006</c:v>
                </c:pt>
                <c:pt idx="55">
                  <c:v>78.400000000000006</c:v>
                </c:pt>
                <c:pt idx="56">
                  <c:v>73.2</c:v>
                </c:pt>
                <c:pt idx="57">
                  <c:v>68.400000000000006</c:v>
                </c:pt>
                <c:pt idx="58">
                  <c:v>64.400000000000006</c:v>
                </c:pt>
                <c:pt idx="59">
                  <c:v>62.3</c:v>
                </c:pt>
                <c:pt idx="60">
                  <c:v>61.3</c:v>
                </c:pt>
                <c:pt idx="61">
                  <c:v>62.5</c:v>
                </c:pt>
                <c:pt idx="62">
                  <c:v>64.3</c:v>
                </c:pt>
                <c:pt idx="63">
                  <c:v>66.5</c:v>
                </c:pt>
                <c:pt idx="64">
                  <c:v>62.1</c:v>
                </c:pt>
                <c:pt idx="65">
                  <c:v>58.2</c:v>
                </c:pt>
                <c:pt idx="66">
                  <c:v>56.7</c:v>
                </c:pt>
                <c:pt idx="67">
                  <c:v>54.5</c:v>
                </c:pt>
                <c:pt idx="68">
                  <c:v>51.4</c:v>
                </c:pt>
                <c:pt idx="69">
                  <c:v>46.9</c:v>
                </c:pt>
                <c:pt idx="70">
                  <c:v>43.2</c:v>
                </c:pt>
                <c:pt idx="71">
                  <c:v>37.6</c:v>
                </c:pt>
                <c:pt idx="72">
                  <c:v>36.1</c:v>
                </c:pt>
                <c:pt idx="73">
                  <c:v>35.200000000000003</c:v>
                </c:pt>
                <c:pt idx="74">
                  <c:v>33</c:v>
                </c:pt>
                <c:pt idx="75">
                  <c:v>32.799999999999997</c:v>
                </c:pt>
                <c:pt idx="76">
                  <c:v>33.5</c:v>
                </c:pt>
                <c:pt idx="77">
                  <c:v>34.5</c:v>
                </c:pt>
                <c:pt idx="78">
                  <c:v>36.5</c:v>
                </c:pt>
                <c:pt idx="79">
                  <c:v>38.6</c:v>
                </c:pt>
                <c:pt idx="80">
                  <c:v>36.700000000000003</c:v>
                </c:pt>
                <c:pt idx="81">
                  <c:v>37.6</c:v>
                </c:pt>
                <c:pt idx="82">
                  <c:v>36.9</c:v>
                </c:pt>
                <c:pt idx="83">
                  <c:v>35.1</c:v>
                </c:pt>
                <c:pt idx="84">
                  <c:v>34.700000000000003</c:v>
                </c:pt>
                <c:pt idx="85">
                  <c:v>37.1</c:v>
                </c:pt>
                <c:pt idx="86">
                  <c:v>38.4</c:v>
                </c:pt>
                <c:pt idx="87">
                  <c:v>41.4</c:v>
                </c:pt>
                <c:pt idx="88">
                  <c:v>45</c:v>
                </c:pt>
                <c:pt idx="89">
                  <c:v>48</c:v>
                </c:pt>
                <c:pt idx="90">
                  <c:v>49.5</c:v>
                </c:pt>
                <c:pt idx="91">
                  <c:v>54.6</c:v>
                </c:pt>
                <c:pt idx="92">
                  <c:v>53.1</c:v>
                </c:pt>
                <c:pt idx="93">
                  <c:v>54.2</c:v>
                </c:pt>
                <c:pt idx="94">
                  <c:v>52.5</c:v>
                </c:pt>
                <c:pt idx="95">
                  <c:v>52.1</c:v>
                </c:pt>
                <c:pt idx="96">
                  <c:v>53.5</c:v>
                </c:pt>
                <c:pt idx="97">
                  <c:v>54.9</c:v>
                </c:pt>
                <c:pt idx="98">
                  <c:v>55.7</c:v>
                </c:pt>
                <c:pt idx="99">
                  <c:v>58</c:v>
                </c:pt>
                <c:pt idx="100">
                  <c:v>60</c:v>
                </c:pt>
                <c:pt idx="101">
                  <c:v>59.8</c:v>
                </c:pt>
                <c:pt idx="102">
                  <c:v>60.7</c:v>
                </c:pt>
                <c:pt idx="103">
                  <c:v>63.6</c:v>
                </c:pt>
                <c:pt idx="104">
                  <c:v>62.9</c:v>
                </c:pt>
                <c:pt idx="105">
                  <c:v>60.5</c:v>
                </c:pt>
                <c:pt idx="106">
                  <c:v>56.5</c:v>
                </c:pt>
                <c:pt idx="107">
                  <c:v>52.1</c:v>
                </c:pt>
                <c:pt idx="108">
                  <c:v>51.7</c:v>
                </c:pt>
                <c:pt idx="109">
                  <c:v>49.4</c:v>
                </c:pt>
                <c:pt idx="110">
                  <c:v>49.2</c:v>
                </c:pt>
                <c:pt idx="111">
                  <c:v>48.8</c:v>
                </c:pt>
                <c:pt idx="112">
                  <c:v>49.5</c:v>
                </c:pt>
                <c:pt idx="113">
                  <c:v>49.1</c:v>
                </c:pt>
                <c:pt idx="114">
                  <c:v>50.2</c:v>
                </c:pt>
                <c:pt idx="115">
                  <c:v>50.9</c:v>
                </c:pt>
                <c:pt idx="116">
                  <c:v>48.3</c:v>
                </c:pt>
                <c:pt idx="117">
                  <c:v>46.1</c:v>
                </c:pt>
                <c:pt idx="118">
                  <c:v>43.4</c:v>
                </c:pt>
                <c:pt idx="119">
                  <c:v>40.700000000000003</c:v>
                </c:pt>
                <c:pt idx="120">
                  <c:v>40.299999999999997</c:v>
                </c:pt>
                <c:pt idx="121">
                  <c:v>40.200000000000003</c:v>
                </c:pt>
                <c:pt idx="122">
                  <c:v>41.3</c:v>
                </c:pt>
                <c:pt idx="123">
                  <c:v>41.2</c:v>
                </c:pt>
                <c:pt idx="124">
                  <c:v>42.3</c:v>
                </c:pt>
                <c:pt idx="125">
                  <c:v>43</c:v>
                </c:pt>
                <c:pt idx="126">
                  <c:v>43.7</c:v>
                </c:pt>
                <c:pt idx="127">
                  <c:v>45.5</c:v>
                </c:pt>
                <c:pt idx="128">
                  <c:v>45.2</c:v>
                </c:pt>
                <c:pt idx="129">
                  <c:v>44.2</c:v>
                </c:pt>
                <c:pt idx="130">
                  <c:v>42.7</c:v>
                </c:pt>
                <c:pt idx="131">
                  <c:v>40.200000000000003</c:v>
                </c:pt>
                <c:pt idx="132">
                  <c:v>41.7</c:v>
                </c:pt>
                <c:pt idx="133">
                  <c:v>43.9</c:v>
                </c:pt>
                <c:pt idx="134">
                  <c:v>42.4</c:v>
                </c:pt>
                <c:pt idx="135">
                  <c:v>42.7</c:v>
                </c:pt>
                <c:pt idx="136">
                  <c:v>44.7</c:v>
                </c:pt>
                <c:pt idx="137">
                  <c:v>45.4</c:v>
                </c:pt>
                <c:pt idx="138">
                  <c:v>45.7</c:v>
                </c:pt>
                <c:pt idx="139">
                  <c:v>48.5</c:v>
                </c:pt>
                <c:pt idx="140">
                  <c:v>47.1</c:v>
                </c:pt>
                <c:pt idx="141">
                  <c:v>49</c:v>
                </c:pt>
                <c:pt idx="142">
                  <c:v>50.3</c:v>
                </c:pt>
                <c:pt idx="143">
                  <c:v>51.2</c:v>
                </c:pt>
                <c:pt idx="144">
                  <c:v>51.8</c:v>
                </c:pt>
                <c:pt idx="145">
                  <c:v>53.8</c:v>
                </c:pt>
                <c:pt idx="146">
                  <c:v>53.7</c:v>
                </c:pt>
                <c:pt idx="147">
                  <c:v>54.1</c:v>
                </c:pt>
                <c:pt idx="148">
                  <c:v>57.2</c:v>
                </c:pt>
                <c:pt idx="149">
                  <c:v>57</c:v>
                </c:pt>
                <c:pt idx="150">
                  <c:v>56.8</c:v>
                </c:pt>
                <c:pt idx="151">
                  <c:v>59.3</c:v>
                </c:pt>
                <c:pt idx="152">
                  <c:v>55.8</c:v>
                </c:pt>
                <c:pt idx="153">
                  <c:v>55.1</c:v>
                </c:pt>
                <c:pt idx="154">
                  <c:v>53</c:v>
                </c:pt>
                <c:pt idx="155">
                  <c:v>52.2</c:v>
                </c:pt>
                <c:pt idx="156">
                  <c:v>59.4</c:v>
                </c:pt>
                <c:pt idx="157">
                  <c:v>66.5</c:v>
                </c:pt>
                <c:pt idx="158">
                  <c:v>70.5</c:v>
                </c:pt>
                <c:pt idx="159">
                  <c:v>74.099999999999994</c:v>
                </c:pt>
                <c:pt idx="160">
                  <c:v>80.900000000000006</c:v>
                </c:pt>
                <c:pt idx="161">
                  <c:v>85.9</c:v>
                </c:pt>
                <c:pt idx="162">
                  <c:v>88.2</c:v>
                </c:pt>
                <c:pt idx="163">
                  <c:v>94.1</c:v>
                </c:pt>
                <c:pt idx="164">
                  <c:v>97.5</c:v>
                </c:pt>
                <c:pt idx="165">
                  <c:v>101.1</c:v>
                </c:pt>
                <c:pt idx="166">
                  <c:v>99</c:v>
                </c:pt>
                <c:pt idx="167">
                  <c:v>93.4</c:v>
                </c:pt>
                <c:pt idx="168">
                  <c:v>97.9</c:v>
                </c:pt>
                <c:pt idx="169">
                  <c:v>104.9</c:v>
                </c:pt>
                <c:pt idx="170">
                  <c:v>107.7</c:v>
                </c:pt>
                <c:pt idx="171">
                  <c:v>113.9</c:v>
                </c:pt>
                <c:pt idx="172">
                  <c:v>119.5</c:v>
                </c:pt>
                <c:pt idx="173">
                  <c:v>123.3</c:v>
                </c:pt>
                <c:pt idx="174">
                  <c:v>124</c:v>
                </c:pt>
                <c:pt idx="175">
                  <c:v>133.4</c:v>
                </c:pt>
                <c:pt idx="176">
                  <c:v>137.4</c:v>
                </c:pt>
                <c:pt idx="177">
                  <c:v>143.5</c:v>
                </c:pt>
                <c:pt idx="178">
                  <c:v>141.30000000000001</c:v>
                </c:pt>
                <c:pt idx="179">
                  <c:v>141.1</c:v>
                </c:pt>
                <c:pt idx="180">
                  <c:v>145.9</c:v>
                </c:pt>
                <c:pt idx="181">
                  <c:v>150.30000000000001</c:v>
                </c:pt>
                <c:pt idx="182">
                  <c:v>151.30000000000001</c:v>
                </c:pt>
                <c:pt idx="183">
                  <c:v>152.30000000000001</c:v>
                </c:pt>
                <c:pt idx="184">
                  <c:v>151.30000000000001</c:v>
                </c:pt>
                <c:pt idx="185">
                  <c:v>151.9</c:v>
                </c:pt>
                <c:pt idx="186">
                  <c:v>150.19999999999999</c:v>
                </c:pt>
                <c:pt idx="187">
                  <c:v>150.9</c:v>
                </c:pt>
                <c:pt idx="188">
                  <c:v>139.6</c:v>
                </c:pt>
                <c:pt idx="189">
                  <c:v>130.1</c:v>
                </c:pt>
                <c:pt idx="190">
                  <c:v>111.3</c:v>
                </c:pt>
                <c:pt idx="191">
                  <c:v>91.2</c:v>
                </c:pt>
                <c:pt idx="192">
                  <c:v>68.5</c:v>
                </c:pt>
                <c:pt idx="193">
                  <c:v>64.900000000000006</c:v>
                </c:pt>
                <c:pt idx="194">
                  <c:v>55.4</c:v>
                </c:pt>
                <c:pt idx="195">
                  <c:v>50.5</c:v>
                </c:pt>
                <c:pt idx="196">
                  <c:v>48.3</c:v>
                </c:pt>
                <c:pt idx="197">
                  <c:v>43.4</c:v>
                </c:pt>
                <c:pt idx="198">
                  <c:v>41.8</c:v>
                </c:pt>
                <c:pt idx="199">
                  <c:v>41.3</c:v>
                </c:pt>
                <c:pt idx="200">
                  <c:v>38.799999999999997</c:v>
                </c:pt>
                <c:pt idx="201">
                  <c:v>35.799999999999997</c:v>
                </c:pt>
                <c:pt idx="202">
                  <c:v>32.9</c:v>
                </c:pt>
                <c:pt idx="203">
                  <c:v>30.9</c:v>
                </c:pt>
                <c:pt idx="204">
                  <c:v>31.6</c:v>
                </c:pt>
                <c:pt idx="205">
                  <c:v>32.1</c:v>
                </c:pt>
                <c:pt idx="206">
                  <c:v>33.1</c:v>
                </c:pt>
                <c:pt idx="207">
                  <c:v>32.9</c:v>
                </c:pt>
                <c:pt idx="208">
                  <c:v>33.1</c:v>
                </c:pt>
                <c:pt idx="209">
                  <c:v>32.9</c:v>
                </c:pt>
                <c:pt idx="210">
                  <c:v>33.5</c:v>
                </c:pt>
                <c:pt idx="211">
                  <c:v>36.6</c:v>
                </c:pt>
                <c:pt idx="212">
                  <c:v>35.1</c:v>
                </c:pt>
                <c:pt idx="213">
                  <c:v>33.700000000000003</c:v>
                </c:pt>
                <c:pt idx="214">
                  <c:v>32.299999999999997</c:v>
                </c:pt>
                <c:pt idx="215">
                  <c:v>30.8</c:v>
                </c:pt>
                <c:pt idx="216">
                  <c:v>31.4</c:v>
                </c:pt>
                <c:pt idx="217">
                  <c:v>32.200000000000003</c:v>
                </c:pt>
                <c:pt idx="218">
                  <c:v>33.9</c:v>
                </c:pt>
                <c:pt idx="219">
                  <c:v>36.1</c:v>
                </c:pt>
                <c:pt idx="220">
                  <c:v>37.6</c:v>
                </c:pt>
                <c:pt idx="221">
                  <c:v>38.4</c:v>
                </c:pt>
                <c:pt idx="222">
                  <c:v>38.9</c:v>
                </c:pt>
                <c:pt idx="223">
                  <c:v>40.799999999999997</c:v>
                </c:pt>
                <c:pt idx="224">
                  <c:v>39.799999999999997</c:v>
                </c:pt>
                <c:pt idx="225">
                  <c:v>38.700000000000003</c:v>
                </c:pt>
                <c:pt idx="226">
                  <c:v>36.799999999999997</c:v>
                </c:pt>
                <c:pt idx="227">
                  <c:v>35.799999999999997</c:v>
                </c:pt>
                <c:pt idx="228">
                  <c:v>34.5</c:v>
                </c:pt>
                <c:pt idx="229">
                  <c:v>36.700000000000003</c:v>
                </c:pt>
                <c:pt idx="230">
                  <c:v>39.9</c:v>
                </c:pt>
                <c:pt idx="231">
                  <c:v>41.7</c:v>
                </c:pt>
                <c:pt idx="232">
                  <c:v>43.7</c:v>
                </c:pt>
                <c:pt idx="233">
                  <c:v>42.8</c:v>
                </c:pt>
                <c:pt idx="234">
                  <c:v>41.1</c:v>
                </c:pt>
                <c:pt idx="235">
                  <c:v>42.6</c:v>
                </c:pt>
                <c:pt idx="236">
                  <c:v>40.799999999999997</c:v>
                </c:pt>
                <c:pt idx="237">
                  <c:v>40.700000000000003</c:v>
                </c:pt>
                <c:pt idx="238">
                  <c:v>38.799999999999997</c:v>
                </c:pt>
                <c:pt idx="239">
                  <c:v>34.9</c:v>
                </c:pt>
                <c:pt idx="240">
                  <c:v>33.799999999999997</c:v>
                </c:pt>
                <c:pt idx="241">
                  <c:v>34.6</c:v>
                </c:pt>
                <c:pt idx="242">
                  <c:v>38.9</c:v>
                </c:pt>
                <c:pt idx="243">
                  <c:v>39.799999999999997</c:v>
                </c:pt>
                <c:pt idx="244">
                  <c:v>42.6</c:v>
                </c:pt>
                <c:pt idx="245">
                  <c:v>44</c:v>
                </c:pt>
                <c:pt idx="246">
                  <c:v>40.200000000000003</c:v>
                </c:pt>
                <c:pt idx="247">
                  <c:v>40.6</c:v>
                </c:pt>
                <c:pt idx="248">
                  <c:v>41.4</c:v>
                </c:pt>
                <c:pt idx="249">
                  <c:v>39.1</c:v>
                </c:pt>
                <c:pt idx="250">
                  <c:v>37.5</c:v>
                </c:pt>
                <c:pt idx="251">
                  <c:v>35.200000000000003</c:v>
                </c:pt>
                <c:pt idx="252">
                  <c:v>36.4</c:v>
                </c:pt>
                <c:pt idx="253">
                  <c:v>38.299999999999997</c:v>
                </c:pt>
                <c:pt idx="254">
                  <c:v>40.799999999999997</c:v>
                </c:pt>
                <c:pt idx="255">
                  <c:v>44.2</c:v>
                </c:pt>
                <c:pt idx="256">
                  <c:v>48</c:v>
                </c:pt>
                <c:pt idx="257">
                  <c:v>49.5</c:v>
                </c:pt>
                <c:pt idx="258">
                  <c:v>51.1</c:v>
                </c:pt>
                <c:pt idx="259">
                  <c:v>54.7</c:v>
                </c:pt>
                <c:pt idx="260">
                  <c:v>56.6</c:v>
                </c:pt>
                <c:pt idx="261">
                  <c:v>58.2</c:v>
                </c:pt>
                <c:pt idx="262">
                  <c:v>59.4</c:v>
                </c:pt>
                <c:pt idx="263">
                  <c:v>58.7</c:v>
                </c:pt>
                <c:pt idx="264">
                  <c:v>62.3</c:v>
                </c:pt>
                <c:pt idx="265">
                  <c:v>69</c:v>
                </c:pt>
                <c:pt idx="266">
                  <c:v>76</c:v>
                </c:pt>
                <c:pt idx="267">
                  <c:v>83.7</c:v>
                </c:pt>
                <c:pt idx="268">
                  <c:v>92.7</c:v>
                </c:pt>
                <c:pt idx="269">
                  <c:v>97</c:v>
                </c:pt>
                <c:pt idx="270">
                  <c:v>98.1</c:v>
                </c:pt>
                <c:pt idx="271">
                  <c:v>103.8</c:v>
                </c:pt>
                <c:pt idx="272">
                  <c:v>108.6</c:v>
                </c:pt>
                <c:pt idx="273">
                  <c:v>107.3</c:v>
                </c:pt>
                <c:pt idx="274">
                  <c:v>105</c:v>
                </c:pt>
                <c:pt idx="275">
                  <c:v>102.5</c:v>
                </c:pt>
                <c:pt idx="276">
                  <c:v>107.8</c:v>
                </c:pt>
                <c:pt idx="277">
                  <c:v>114.8</c:v>
                </c:pt>
                <c:pt idx="278">
                  <c:v>117.3</c:v>
                </c:pt>
                <c:pt idx="279">
                  <c:v>124.3</c:v>
                </c:pt>
                <c:pt idx="280">
                  <c:v>129.1</c:v>
                </c:pt>
                <c:pt idx="281">
                  <c:v>133.9</c:v>
                </c:pt>
                <c:pt idx="282">
                  <c:v>135.80000000000001</c:v>
                </c:pt>
                <c:pt idx="283">
                  <c:v>139.30000000000001</c:v>
                </c:pt>
                <c:pt idx="284">
                  <c:v>141</c:v>
                </c:pt>
                <c:pt idx="285">
                  <c:v>139.1</c:v>
                </c:pt>
                <c:pt idx="286">
                  <c:v>135.30000000000001</c:v>
                </c:pt>
                <c:pt idx="287">
                  <c:v>132.5</c:v>
                </c:pt>
                <c:pt idx="288">
                  <c:v>135.5</c:v>
                </c:pt>
                <c:pt idx="289">
                  <c:v>143.1</c:v>
                </c:pt>
                <c:pt idx="290">
                  <c:v>150.9</c:v>
                </c:pt>
                <c:pt idx="291">
                  <c:v>159.1</c:v>
                </c:pt>
                <c:pt idx="292">
                  <c:v>174</c:v>
                </c:pt>
                <c:pt idx="293">
                  <c:v>183.5</c:v>
                </c:pt>
                <c:pt idx="294">
                  <c:v>188.1</c:v>
                </c:pt>
                <c:pt idx="295">
                  <c:v>199.3</c:v>
                </c:pt>
                <c:pt idx="296">
                  <c:v>206.1</c:v>
                </c:pt>
                <c:pt idx="297">
                  <c:v>209.9</c:v>
                </c:pt>
                <c:pt idx="298">
                  <c:v>213.8</c:v>
                </c:pt>
                <c:pt idx="299">
                  <c:v>216.6</c:v>
                </c:pt>
                <c:pt idx="300">
                  <c:v>230.7</c:v>
                </c:pt>
                <c:pt idx="301">
                  <c:v>239.3</c:v>
                </c:pt>
                <c:pt idx="302">
                  <c:v>253.5</c:v>
                </c:pt>
                <c:pt idx="303">
                  <c:v>267.10000000000002</c:v>
                </c:pt>
                <c:pt idx="304">
                  <c:v>283.2</c:v>
                </c:pt>
                <c:pt idx="305">
                  <c:v>301.5</c:v>
                </c:pt>
                <c:pt idx="306">
                  <c:v>310</c:v>
                </c:pt>
                <c:pt idx="307">
                  <c:v>313.2</c:v>
                </c:pt>
                <c:pt idx="308">
                  <c:v>316.10000000000002</c:v>
                </c:pt>
                <c:pt idx="309">
                  <c:v>316.89999999999998</c:v>
                </c:pt>
                <c:pt idx="310">
                  <c:v>323.5</c:v>
                </c:pt>
                <c:pt idx="311">
                  <c:v>324.39999999999998</c:v>
                </c:pt>
                <c:pt idx="312" formatCode="0.0">
                  <c:v>331.45299999999997</c:v>
                </c:pt>
                <c:pt idx="313" formatCode="0.0">
                  <c:v>333.11099999999999</c:v>
                </c:pt>
                <c:pt idx="314" formatCode="0.0">
                  <c:v>339.33100000000002</c:v>
                </c:pt>
                <c:pt idx="315" formatCode="0.0">
                  <c:v>339.91899999999998</c:v>
                </c:pt>
                <c:pt idx="316" formatCode="0.0">
                  <c:v>346.55200000000002</c:v>
                </c:pt>
                <c:pt idx="317" formatCode="0.0">
                  <c:v>342.51</c:v>
                </c:pt>
                <c:pt idx="318" formatCode="0.0">
                  <c:v>346.56299999999999</c:v>
                </c:pt>
                <c:pt idx="319" formatCode="0.0">
                  <c:v>350.56400000000002</c:v>
                </c:pt>
                <c:pt idx="320" formatCode="0.0">
                  <c:v>345.35399999999998</c:v>
                </c:pt>
                <c:pt idx="321" formatCode="0.0">
                  <c:v>337.45299999999997</c:v>
                </c:pt>
                <c:pt idx="322" formatCode="0.0">
                  <c:v>338.7</c:v>
                </c:pt>
                <c:pt idx="323" formatCode="0.0">
                  <c:v>341</c:v>
                </c:pt>
                <c:pt idx="324" formatCode="0.0">
                  <c:v>341.4</c:v>
                </c:pt>
                <c:pt idx="325" formatCode="0.0">
                  <c:v>351.6</c:v>
                </c:pt>
                <c:pt idx="326" formatCode="0.0">
                  <c:v>342.3</c:v>
                </c:pt>
                <c:pt idx="327" formatCode="0.0">
                  <c:v>332.7</c:v>
                </c:pt>
                <c:pt idx="328" formatCode="0.0">
                  <c:v>331.1</c:v>
                </c:pt>
                <c:pt idx="329" formatCode="0.0">
                  <c:v>334.9</c:v>
                </c:pt>
                <c:pt idx="330" formatCode="0.0">
                  <c:v>334.3</c:v>
                </c:pt>
                <c:pt idx="331" formatCode="0.0">
                  <c:v>340.8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ED-416B-8AD0-92BD2882F753}"/>
            </c:ext>
          </c:extLst>
        </c:ser>
        <c:ser>
          <c:idx val="1"/>
          <c:order val="1"/>
          <c:tx>
            <c:strRef>
              <c:f>'Trh práce'!$F$4</c:f>
              <c:strCache>
                <c:ptCount val="1"/>
                <c:pt idx="0">
                  <c:v>Počet nezaměstnaných (tis.)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31"/>
              <c:layout>
                <c:manualLayout>
                  <c:x val="0"/>
                  <c:y val="0.148585101484718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ED-416B-8AD0-92BD2882F7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'Trh práce'!$D$5:$D$336</c:f>
              <c:numCache>
                <c:formatCode>m/d/yyyy</c:formatCode>
                <c:ptCount val="332"/>
                <c:pt idx="0">
                  <c:v>34000</c:v>
                </c:pt>
                <c:pt idx="1">
                  <c:v>34028</c:v>
                </c:pt>
                <c:pt idx="2">
                  <c:v>34059</c:v>
                </c:pt>
                <c:pt idx="3">
                  <c:v>34089</c:v>
                </c:pt>
                <c:pt idx="4">
                  <c:v>34120</c:v>
                </c:pt>
                <c:pt idx="5">
                  <c:v>34150</c:v>
                </c:pt>
                <c:pt idx="6">
                  <c:v>34181</c:v>
                </c:pt>
                <c:pt idx="7">
                  <c:v>34212</c:v>
                </c:pt>
                <c:pt idx="8">
                  <c:v>34242</c:v>
                </c:pt>
                <c:pt idx="9">
                  <c:v>34273</c:v>
                </c:pt>
                <c:pt idx="10">
                  <c:v>34303</c:v>
                </c:pt>
                <c:pt idx="11">
                  <c:v>34334</c:v>
                </c:pt>
                <c:pt idx="12">
                  <c:v>34365</c:v>
                </c:pt>
                <c:pt idx="13">
                  <c:v>34393</c:v>
                </c:pt>
                <c:pt idx="14">
                  <c:v>34424</c:v>
                </c:pt>
                <c:pt idx="15">
                  <c:v>34454</c:v>
                </c:pt>
                <c:pt idx="16">
                  <c:v>34485</c:v>
                </c:pt>
                <c:pt idx="17">
                  <c:v>34515</c:v>
                </c:pt>
                <c:pt idx="18">
                  <c:v>34546</c:v>
                </c:pt>
                <c:pt idx="19">
                  <c:v>34577</c:v>
                </c:pt>
                <c:pt idx="20">
                  <c:v>34607</c:v>
                </c:pt>
                <c:pt idx="21">
                  <c:v>34638</c:v>
                </c:pt>
                <c:pt idx="22">
                  <c:v>34668</c:v>
                </c:pt>
                <c:pt idx="23">
                  <c:v>34699</c:v>
                </c:pt>
                <c:pt idx="24">
                  <c:v>34730</c:v>
                </c:pt>
                <c:pt idx="25">
                  <c:v>34758</c:v>
                </c:pt>
                <c:pt idx="26">
                  <c:v>34789</c:v>
                </c:pt>
                <c:pt idx="27">
                  <c:v>34819</c:v>
                </c:pt>
                <c:pt idx="28">
                  <c:v>34850</c:v>
                </c:pt>
                <c:pt idx="29">
                  <c:v>34880</c:v>
                </c:pt>
                <c:pt idx="30">
                  <c:v>34911</c:v>
                </c:pt>
                <c:pt idx="31">
                  <c:v>34942</c:v>
                </c:pt>
                <c:pt idx="32">
                  <c:v>34972</c:v>
                </c:pt>
                <c:pt idx="33">
                  <c:v>35003</c:v>
                </c:pt>
                <c:pt idx="34">
                  <c:v>35033</c:v>
                </c:pt>
                <c:pt idx="35">
                  <c:v>35064</c:v>
                </c:pt>
                <c:pt idx="36">
                  <c:v>35095</c:v>
                </c:pt>
                <c:pt idx="37">
                  <c:v>35124</c:v>
                </c:pt>
                <c:pt idx="38">
                  <c:v>35155</c:v>
                </c:pt>
                <c:pt idx="39">
                  <c:v>35185</c:v>
                </c:pt>
                <c:pt idx="40">
                  <c:v>35216</c:v>
                </c:pt>
                <c:pt idx="41">
                  <c:v>35246</c:v>
                </c:pt>
                <c:pt idx="42">
                  <c:v>35277</c:v>
                </c:pt>
                <c:pt idx="43">
                  <c:v>35308</c:v>
                </c:pt>
                <c:pt idx="44">
                  <c:v>35338</c:v>
                </c:pt>
                <c:pt idx="45">
                  <c:v>35369</c:v>
                </c:pt>
                <c:pt idx="46">
                  <c:v>35399</c:v>
                </c:pt>
                <c:pt idx="47">
                  <c:v>35430</c:v>
                </c:pt>
                <c:pt idx="48">
                  <c:v>35461</c:v>
                </c:pt>
                <c:pt idx="49">
                  <c:v>35489</c:v>
                </c:pt>
                <c:pt idx="50">
                  <c:v>35520</c:v>
                </c:pt>
                <c:pt idx="51">
                  <c:v>35550</c:v>
                </c:pt>
                <c:pt idx="52">
                  <c:v>35581</c:v>
                </c:pt>
                <c:pt idx="53">
                  <c:v>35611</c:v>
                </c:pt>
                <c:pt idx="54">
                  <c:v>35642</c:v>
                </c:pt>
                <c:pt idx="55">
                  <c:v>35673</c:v>
                </c:pt>
                <c:pt idx="56">
                  <c:v>35703</c:v>
                </c:pt>
                <c:pt idx="57">
                  <c:v>35734</c:v>
                </c:pt>
                <c:pt idx="58">
                  <c:v>35764</c:v>
                </c:pt>
                <c:pt idx="59">
                  <c:v>35795</c:v>
                </c:pt>
                <c:pt idx="60">
                  <c:v>35826</c:v>
                </c:pt>
                <c:pt idx="61">
                  <c:v>35854</c:v>
                </c:pt>
                <c:pt idx="62">
                  <c:v>35885</c:v>
                </c:pt>
                <c:pt idx="63">
                  <c:v>35915</c:v>
                </c:pt>
                <c:pt idx="64">
                  <c:v>35946</c:v>
                </c:pt>
                <c:pt idx="65">
                  <c:v>35976</c:v>
                </c:pt>
                <c:pt idx="66">
                  <c:v>36007</c:v>
                </c:pt>
                <c:pt idx="67">
                  <c:v>36038</c:v>
                </c:pt>
                <c:pt idx="68">
                  <c:v>36068</c:v>
                </c:pt>
                <c:pt idx="69">
                  <c:v>36099</c:v>
                </c:pt>
                <c:pt idx="70">
                  <c:v>36129</c:v>
                </c:pt>
                <c:pt idx="71">
                  <c:v>36160</c:v>
                </c:pt>
                <c:pt idx="72">
                  <c:v>36191</c:v>
                </c:pt>
                <c:pt idx="73">
                  <c:v>36219</c:v>
                </c:pt>
                <c:pt idx="74">
                  <c:v>36250</c:v>
                </c:pt>
                <c:pt idx="75">
                  <c:v>36280</c:v>
                </c:pt>
                <c:pt idx="76">
                  <c:v>36311</c:v>
                </c:pt>
                <c:pt idx="77">
                  <c:v>36341</c:v>
                </c:pt>
                <c:pt idx="78">
                  <c:v>36372</c:v>
                </c:pt>
                <c:pt idx="79">
                  <c:v>36403</c:v>
                </c:pt>
                <c:pt idx="80">
                  <c:v>36433</c:v>
                </c:pt>
                <c:pt idx="81">
                  <c:v>36464</c:v>
                </c:pt>
                <c:pt idx="82">
                  <c:v>36494</c:v>
                </c:pt>
                <c:pt idx="83">
                  <c:v>36525</c:v>
                </c:pt>
                <c:pt idx="84">
                  <c:v>36556</c:v>
                </c:pt>
                <c:pt idx="85">
                  <c:v>36585</c:v>
                </c:pt>
                <c:pt idx="86">
                  <c:v>36616</c:v>
                </c:pt>
                <c:pt idx="87">
                  <c:v>36646</c:v>
                </c:pt>
                <c:pt idx="88">
                  <c:v>36677</c:v>
                </c:pt>
                <c:pt idx="89">
                  <c:v>36707</c:v>
                </c:pt>
                <c:pt idx="90">
                  <c:v>36738</c:v>
                </c:pt>
                <c:pt idx="91">
                  <c:v>36769</c:v>
                </c:pt>
                <c:pt idx="92">
                  <c:v>36799</c:v>
                </c:pt>
                <c:pt idx="93">
                  <c:v>36830</c:v>
                </c:pt>
                <c:pt idx="94">
                  <c:v>36860</c:v>
                </c:pt>
                <c:pt idx="95">
                  <c:v>36891</c:v>
                </c:pt>
                <c:pt idx="96">
                  <c:v>36922</c:v>
                </c:pt>
                <c:pt idx="97">
                  <c:v>36950</c:v>
                </c:pt>
                <c:pt idx="98">
                  <c:v>36981</c:v>
                </c:pt>
                <c:pt idx="99">
                  <c:v>37011</c:v>
                </c:pt>
                <c:pt idx="100">
                  <c:v>37042</c:v>
                </c:pt>
                <c:pt idx="101">
                  <c:v>37072</c:v>
                </c:pt>
                <c:pt idx="102">
                  <c:v>37103</c:v>
                </c:pt>
                <c:pt idx="103">
                  <c:v>37134</c:v>
                </c:pt>
                <c:pt idx="104">
                  <c:v>37164</c:v>
                </c:pt>
                <c:pt idx="105">
                  <c:v>37195</c:v>
                </c:pt>
                <c:pt idx="106">
                  <c:v>37225</c:v>
                </c:pt>
                <c:pt idx="107">
                  <c:v>37256</c:v>
                </c:pt>
                <c:pt idx="108">
                  <c:v>37287</c:v>
                </c:pt>
                <c:pt idx="109">
                  <c:v>37315</c:v>
                </c:pt>
                <c:pt idx="110">
                  <c:v>37346</c:v>
                </c:pt>
                <c:pt idx="111">
                  <c:v>37376</c:v>
                </c:pt>
                <c:pt idx="112">
                  <c:v>37407</c:v>
                </c:pt>
                <c:pt idx="113">
                  <c:v>37437</c:v>
                </c:pt>
                <c:pt idx="114">
                  <c:v>37468</c:v>
                </c:pt>
                <c:pt idx="115">
                  <c:v>37499</c:v>
                </c:pt>
                <c:pt idx="116">
                  <c:v>37529</c:v>
                </c:pt>
                <c:pt idx="117">
                  <c:v>37560</c:v>
                </c:pt>
                <c:pt idx="118">
                  <c:v>37590</c:v>
                </c:pt>
                <c:pt idx="119">
                  <c:v>37621</c:v>
                </c:pt>
                <c:pt idx="120">
                  <c:v>37652</c:v>
                </c:pt>
                <c:pt idx="121">
                  <c:v>37680</c:v>
                </c:pt>
                <c:pt idx="122">
                  <c:v>37711</c:v>
                </c:pt>
                <c:pt idx="123">
                  <c:v>37741</c:v>
                </c:pt>
                <c:pt idx="124">
                  <c:v>37772</c:v>
                </c:pt>
                <c:pt idx="125">
                  <c:v>37802</c:v>
                </c:pt>
                <c:pt idx="126">
                  <c:v>37833</c:v>
                </c:pt>
                <c:pt idx="127">
                  <c:v>37864</c:v>
                </c:pt>
                <c:pt idx="128">
                  <c:v>37894</c:v>
                </c:pt>
                <c:pt idx="129">
                  <c:v>37925</c:v>
                </c:pt>
                <c:pt idx="130">
                  <c:v>37955</c:v>
                </c:pt>
                <c:pt idx="131">
                  <c:v>37986</c:v>
                </c:pt>
                <c:pt idx="132">
                  <c:v>38017</c:v>
                </c:pt>
                <c:pt idx="133">
                  <c:v>38046</c:v>
                </c:pt>
                <c:pt idx="134">
                  <c:v>38077</c:v>
                </c:pt>
                <c:pt idx="135">
                  <c:v>38107</c:v>
                </c:pt>
                <c:pt idx="136">
                  <c:v>38138</c:v>
                </c:pt>
                <c:pt idx="137">
                  <c:v>38168</c:v>
                </c:pt>
                <c:pt idx="138">
                  <c:v>38199</c:v>
                </c:pt>
                <c:pt idx="139">
                  <c:v>38230</c:v>
                </c:pt>
                <c:pt idx="140">
                  <c:v>38260</c:v>
                </c:pt>
                <c:pt idx="141">
                  <c:v>38291</c:v>
                </c:pt>
                <c:pt idx="142">
                  <c:v>38321</c:v>
                </c:pt>
                <c:pt idx="143">
                  <c:v>38352</c:v>
                </c:pt>
                <c:pt idx="144">
                  <c:v>38383</c:v>
                </c:pt>
                <c:pt idx="145">
                  <c:v>38411</c:v>
                </c:pt>
                <c:pt idx="146">
                  <c:v>38442</c:v>
                </c:pt>
                <c:pt idx="147">
                  <c:v>38472</c:v>
                </c:pt>
                <c:pt idx="148">
                  <c:v>38503</c:v>
                </c:pt>
                <c:pt idx="149">
                  <c:v>38533</c:v>
                </c:pt>
                <c:pt idx="150">
                  <c:v>38564</c:v>
                </c:pt>
                <c:pt idx="151">
                  <c:v>38595</c:v>
                </c:pt>
                <c:pt idx="152">
                  <c:v>38625</c:v>
                </c:pt>
                <c:pt idx="153">
                  <c:v>38656</c:v>
                </c:pt>
                <c:pt idx="154">
                  <c:v>38686</c:v>
                </c:pt>
                <c:pt idx="155">
                  <c:v>38717</c:v>
                </c:pt>
                <c:pt idx="156">
                  <c:v>38748</c:v>
                </c:pt>
                <c:pt idx="157">
                  <c:v>38776</c:v>
                </c:pt>
                <c:pt idx="158">
                  <c:v>38807</c:v>
                </c:pt>
                <c:pt idx="159">
                  <c:v>38837</c:v>
                </c:pt>
                <c:pt idx="160">
                  <c:v>38868</c:v>
                </c:pt>
                <c:pt idx="161">
                  <c:v>38898</c:v>
                </c:pt>
                <c:pt idx="162">
                  <c:v>38929</c:v>
                </c:pt>
                <c:pt idx="163">
                  <c:v>38960</c:v>
                </c:pt>
                <c:pt idx="164">
                  <c:v>38990</c:v>
                </c:pt>
                <c:pt idx="165">
                  <c:v>39021</c:v>
                </c:pt>
                <c:pt idx="166">
                  <c:v>39051</c:v>
                </c:pt>
                <c:pt idx="167">
                  <c:v>39082</c:v>
                </c:pt>
                <c:pt idx="168">
                  <c:v>39113</c:v>
                </c:pt>
                <c:pt idx="169">
                  <c:v>39141</c:v>
                </c:pt>
                <c:pt idx="170">
                  <c:v>39172</c:v>
                </c:pt>
                <c:pt idx="171">
                  <c:v>39202</c:v>
                </c:pt>
                <c:pt idx="172">
                  <c:v>39233</c:v>
                </c:pt>
                <c:pt idx="173">
                  <c:v>39263</c:v>
                </c:pt>
                <c:pt idx="174">
                  <c:v>39294</c:v>
                </c:pt>
                <c:pt idx="175">
                  <c:v>39325</c:v>
                </c:pt>
                <c:pt idx="176">
                  <c:v>39355</c:v>
                </c:pt>
                <c:pt idx="177">
                  <c:v>39386</c:v>
                </c:pt>
                <c:pt idx="178">
                  <c:v>39416</c:v>
                </c:pt>
                <c:pt idx="179">
                  <c:v>39447</c:v>
                </c:pt>
                <c:pt idx="180">
                  <c:v>39478</c:v>
                </c:pt>
                <c:pt idx="181">
                  <c:v>39507</c:v>
                </c:pt>
                <c:pt idx="182">
                  <c:v>39538</c:v>
                </c:pt>
                <c:pt idx="183">
                  <c:v>39568</c:v>
                </c:pt>
                <c:pt idx="184">
                  <c:v>39599</c:v>
                </c:pt>
                <c:pt idx="185">
                  <c:v>39629</c:v>
                </c:pt>
                <c:pt idx="186">
                  <c:v>39660</c:v>
                </c:pt>
                <c:pt idx="187">
                  <c:v>39691</c:v>
                </c:pt>
                <c:pt idx="188">
                  <c:v>39721</c:v>
                </c:pt>
                <c:pt idx="189">
                  <c:v>39752</c:v>
                </c:pt>
                <c:pt idx="190">
                  <c:v>39782</c:v>
                </c:pt>
                <c:pt idx="191">
                  <c:v>39813</c:v>
                </c:pt>
                <c:pt idx="192">
                  <c:v>39844</c:v>
                </c:pt>
                <c:pt idx="193">
                  <c:v>39872</c:v>
                </c:pt>
                <c:pt idx="194">
                  <c:v>39903</c:v>
                </c:pt>
                <c:pt idx="195">
                  <c:v>39933</c:v>
                </c:pt>
                <c:pt idx="196">
                  <c:v>39964</c:v>
                </c:pt>
                <c:pt idx="197">
                  <c:v>39994</c:v>
                </c:pt>
                <c:pt idx="198">
                  <c:v>40025</c:v>
                </c:pt>
                <c:pt idx="199">
                  <c:v>40056</c:v>
                </c:pt>
                <c:pt idx="200">
                  <c:v>40086</c:v>
                </c:pt>
                <c:pt idx="201">
                  <c:v>40117</c:v>
                </c:pt>
                <c:pt idx="202">
                  <c:v>40147</c:v>
                </c:pt>
                <c:pt idx="203">
                  <c:v>40178</c:v>
                </c:pt>
                <c:pt idx="204">
                  <c:v>40209</c:v>
                </c:pt>
                <c:pt idx="205">
                  <c:v>40237</c:v>
                </c:pt>
                <c:pt idx="206">
                  <c:v>40268</c:v>
                </c:pt>
                <c:pt idx="207">
                  <c:v>40298</c:v>
                </c:pt>
                <c:pt idx="208">
                  <c:v>40329</c:v>
                </c:pt>
                <c:pt idx="209">
                  <c:v>40359</c:v>
                </c:pt>
                <c:pt idx="210">
                  <c:v>40390</c:v>
                </c:pt>
                <c:pt idx="211">
                  <c:v>40421</c:v>
                </c:pt>
                <c:pt idx="212">
                  <c:v>40451</c:v>
                </c:pt>
                <c:pt idx="213">
                  <c:v>40482</c:v>
                </c:pt>
                <c:pt idx="214">
                  <c:v>40512</c:v>
                </c:pt>
                <c:pt idx="215">
                  <c:v>40543</c:v>
                </c:pt>
                <c:pt idx="216">
                  <c:v>40574</c:v>
                </c:pt>
                <c:pt idx="217">
                  <c:v>40602</c:v>
                </c:pt>
                <c:pt idx="218">
                  <c:v>40633</c:v>
                </c:pt>
                <c:pt idx="219">
                  <c:v>40663</c:v>
                </c:pt>
                <c:pt idx="220">
                  <c:v>40694</c:v>
                </c:pt>
                <c:pt idx="221">
                  <c:v>40724</c:v>
                </c:pt>
                <c:pt idx="222">
                  <c:v>40755</c:v>
                </c:pt>
                <c:pt idx="223">
                  <c:v>40786</c:v>
                </c:pt>
                <c:pt idx="224">
                  <c:v>40816</c:v>
                </c:pt>
                <c:pt idx="225">
                  <c:v>40847</c:v>
                </c:pt>
                <c:pt idx="226">
                  <c:v>40877</c:v>
                </c:pt>
                <c:pt idx="227">
                  <c:v>40908</c:v>
                </c:pt>
                <c:pt idx="228">
                  <c:v>40939</c:v>
                </c:pt>
                <c:pt idx="229">
                  <c:v>40968</c:v>
                </c:pt>
                <c:pt idx="230">
                  <c:v>40999</c:v>
                </c:pt>
                <c:pt idx="231">
                  <c:v>41029</c:v>
                </c:pt>
                <c:pt idx="232">
                  <c:v>41060</c:v>
                </c:pt>
                <c:pt idx="233">
                  <c:v>41090</c:v>
                </c:pt>
                <c:pt idx="234">
                  <c:v>41121</c:v>
                </c:pt>
                <c:pt idx="235">
                  <c:v>41152</c:v>
                </c:pt>
                <c:pt idx="236">
                  <c:v>41182</c:v>
                </c:pt>
                <c:pt idx="237">
                  <c:v>41213</c:v>
                </c:pt>
                <c:pt idx="238">
                  <c:v>41243</c:v>
                </c:pt>
                <c:pt idx="239">
                  <c:v>41274</c:v>
                </c:pt>
                <c:pt idx="240">
                  <c:v>41305</c:v>
                </c:pt>
                <c:pt idx="241">
                  <c:v>41333</c:v>
                </c:pt>
                <c:pt idx="242">
                  <c:v>41364</c:v>
                </c:pt>
                <c:pt idx="243">
                  <c:v>41394</c:v>
                </c:pt>
                <c:pt idx="244">
                  <c:v>41425</c:v>
                </c:pt>
                <c:pt idx="245">
                  <c:v>41455</c:v>
                </c:pt>
                <c:pt idx="246">
                  <c:v>41486</c:v>
                </c:pt>
                <c:pt idx="247">
                  <c:v>41517</c:v>
                </c:pt>
                <c:pt idx="248">
                  <c:v>41547</c:v>
                </c:pt>
                <c:pt idx="249">
                  <c:v>41578</c:v>
                </c:pt>
                <c:pt idx="250">
                  <c:v>41608</c:v>
                </c:pt>
                <c:pt idx="251">
                  <c:v>41639</c:v>
                </c:pt>
                <c:pt idx="252">
                  <c:v>41670</c:v>
                </c:pt>
                <c:pt idx="253">
                  <c:v>41698</c:v>
                </c:pt>
                <c:pt idx="254">
                  <c:v>41729</c:v>
                </c:pt>
                <c:pt idx="255">
                  <c:v>41759</c:v>
                </c:pt>
                <c:pt idx="256">
                  <c:v>41790</c:v>
                </c:pt>
                <c:pt idx="257">
                  <c:v>41820</c:v>
                </c:pt>
                <c:pt idx="258">
                  <c:v>41851</c:v>
                </c:pt>
                <c:pt idx="259">
                  <c:v>41882</c:v>
                </c:pt>
                <c:pt idx="260">
                  <c:v>41912</c:v>
                </c:pt>
                <c:pt idx="261">
                  <c:v>41943</c:v>
                </c:pt>
                <c:pt idx="262">
                  <c:v>41973</c:v>
                </c:pt>
                <c:pt idx="263">
                  <c:v>42004</c:v>
                </c:pt>
                <c:pt idx="264">
                  <c:v>42035</c:v>
                </c:pt>
                <c:pt idx="265">
                  <c:v>42063</c:v>
                </c:pt>
                <c:pt idx="266">
                  <c:v>42094</c:v>
                </c:pt>
                <c:pt idx="267">
                  <c:v>42124</c:v>
                </c:pt>
                <c:pt idx="268">
                  <c:v>42155</c:v>
                </c:pt>
                <c:pt idx="269">
                  <c:v>42185</c:v>
                </c:pt>
                <c:pt idx="270">
                  <c:v>42216</c:v>
                </c:pt>
                <c:pt idx="271">
                  <c:v>42247</c:v>
                </c:pt>
                <c:pt idx="272">
                  <c:v>42277</c:v>
                </c:pt>
                <c:pt idx="273">
                  <c:v>42308</c:v>
                </c:pt>
                <c:pt idx="274">
                  <c:v>42338</c:v>
                </c:pt>
                <c:pt idx="275">
                  <c:v>42369</c:v>
                </c:pt>
                <c:pt idx="276">
                  <c:v>42400</c:v>
                </c:pt>
                <c:pt idx="277">
                  <c:v>42429</c:v>
                </c:pt>
                <c:pt idx="278">
                  <c:v>42460</c:v>
                </c:pt>
                <c:pt idx="279">
                  <c:v>42490</c:v>
                </c:pt>
                <c:pt idx="280">
                  <c:v>42521</c:v>
                </c:pt>
                <c:pt idx="281">
                  <c:v>42551</c:v>
                </c:pt>
                <c:pt idx="282">
                  <c:v>42582</c:v>
                </c:pt>
                <c:pt idx="283">
                  <c:v>42613</c:v>
                </c:pt>
                <c:pt idx="284">
                  <c:v>42643</c:v>
                </c:pt>
                <c:pt idx="285">
                  <c:v>42674</c:v>
                </c:pt>
                <c:pt idx="286">
                  <c:v>42704</c:v>
                </c:pt>
                <c:pt idx="287">
                  <c:v>42735</c:v>
                </c:pt>
                <c:pt idx="288">
                  <c:v>42766</c:v>
                </c:pt>
                <c:pt idx="289">
                  <c:v>42794</c:v>
                </c:pt>
                <c:pt idx="290">
                  <c:v>42825</c:v>
                </c:pt>
                <c:pt idx="291">
                  <c:v>42855</c:v>
                </c:pt>
                <c:pt idx="292">
                  <c:v>42886</c:v>
                </c:pt>
                <c:pt idx="293">
                  <c:v>42916</c:v>
                </c:pt>
                <c:pt idx="294">
                  <c:v>42947</c:v>
                </c:pt>
                <c:pt idx="295">
                  <c:v>42978</c:v>
                </c:pt>
                <c:pt idx="296">
                  <c:v>43008</c:v>
                </c:pt>
                <c:pt idx="297">
                  <c:v>43039</c:v>
                </c:pt>
                <c:pt idx="298">
                  <c:v>43069</c:v>
                </c:pt>
                <c:pt idx="299">
                  <c:v>43100</c:v>
                </c:pt>
                <c:pt idx="300">
                  <c:v>43131</c:v>
                </c:pt>
                <c:pt idx="301">
                  <c:v>43159</c:v>
                </c:pt>
                <c:pt idx="302">
                  <c:v>43190</c:v>
                </c:pt>
                <c:pt idx="303">
                  <c:v>43220</c:v>
                </c:pt>
                <c:pt idx="304">
                  <c:v>43251</c:v>
                </c:pt>
                <c:pt idx="305">
                  <c:v>43281</c:v>
                </c:pt>
                <c:pt idx="306">
                  <c:v>43312</c:v>
                </c:pt>
                <c:pt idx="307">
                  <c:v>43343</c:v>
                </c:pt>
                <c:pt idx="308">
                  <c:v>43373</c:v>
                </c:pt>
                <c:pt idx="309">
                  <c:v>43404</c:v>
                </c:pt>
                <c:pt idx="310">
                  <c:v>43434</c:v>
                </c:pt>
                <c:pt idx="311">
                  <c:v>43465</c:v>
                </c:pt>
                <c:pt idx="312">
                  <c:v>43496</c:v>
                </c:pt>
                <c:pt idx="313">
                  <c:v>43524</c:v>
                </c:pt>
                <c:pt idx="314">
                  <c:v>43555</c:v>
                </c:pt>
                <c:pt idx="315">
                  <c:v>43585</c:v>
                </c:pt>
                <c:pt idx="316">
                  <c:v>43616</c:v>
                </c:pt>
                <c:pt idx="317">
                  <c:v>43646</c:v>
                </c:pt>
                <c:pt idx="318">
                  <c:v>43677</c:v>
                </c:pt>
                <c:pt idx="319">
                  <c:v>43708</c:v>
                </c:pt>
                <c:pt idx="320">
                  <c:v>43738</c:v>
                </c:pt>
                <c:pt idx="321">
                  <c:v>43769</c:v>
                </c:pt>
                <c:pt idx="322">
                  <c:v>43799</c:v>
                </c:pt>
                <c:pt idx="323">
                  <c:v>43830</c:v>
                </c:pt>
                <c:pt idx="324">
                  <c:v>43861</c:v>
                </c:pt>
                <c:pt idx="325">
                  <c:v>43890</c:v>
                </c:pt>
                <c:pt idx="326">
                  <c:v>43921</c:v>
                </c:pt>
                <c:pt idx="327">
                  <c:v>43951</c:v>
                </c:pt>
                <c:pt idx="328">
                  <c:v>43982</c:v>
                </c:pt>
                <c:pt idx="329">
                  <c:v>44012</c:v>
                </c:pt>
                <c:pt idx="330">
                  <c:v>44043</c:v>
                </c:pt>
                <c:pt idx="331">
                  <c:v>44074</c:v>
                </c:pt>
              </c:numCache>
            </c:numRef>
          </c:cat>
          <c:val>
            <c:numRef>
              <c:f>'Trh práce'!$F$5:$F$336</c:f>
              <c:numCache>
                <c:formatCode>General</c:formatCode>
                <c:ptCount val="332"/>
                <c:pt idx="0">
                  <c:v>158.1</c:v>
                </c:pt>
                <c:pt idx="1">
                  <c:v>156.19999999999999</c:v>
                </c:pt>
                <c:pt idx="2">
                  <c:v>151.6</c:v>
                </c:pt>
                <c:pt idx="3">
                  <c:v>142.6</c:v>
                </c:pt>
                <c:pt idx="4">
                  <c:v>136.1</c:v>
                </c:pt>
                <c:pt idx="5">
                  <c:v>138.6</c:v>
                </c:pt>
                <c:pt idx="6">
                  <c:v>148.6</c:v>
                </c:pt>
                <c:pt idx="7">
                  <c:v>158.6</c:v>
                </c:pt>
                <c:pt idx="8">
                  <c:v>167</c:v>
                </c:pt>
                <c:pt idx="9">
                  <c:v>169.4</c:v>
                </c:pt>
                <c:pt idx="10">
                  <c:v>175.8</c:v>
                </c:pt>
                <c:pt idx="11">
                  <c:v>185.2</c:v>
                </c:pt>
                <c:pt idx="12">
                  <c:v>198.8</c:v>
                </c:pt>
                <c:pt idx="13">
                  <c:v>196.6</c:v>
                </c:pt>
                <c:pt idx="14">
                  <c:v>184.5</c:v>
                </c:pt>
                <c:pt idx="15">
                  <c:v>171.9</c:v>
                </c:pt>
                <c:pt idx="16">
                  <c:v>162.5</c:v>
                </c:pt>
                <c:pt idx="17">
                  <c:v>160.1</c:v>
                </c:pt>
                <c:pt idx="18">
                  <c:v>165.2</c:v>
                </c:pt>
                <c:pt idx="19">
                  <c:v>163.80000000000001</c:v>
                </c:pt>
                <c:pt idx="20">
                  <c:v>163.9</c:v>
                </c:pt>
                <c:pt idx="21">
                  <c:v>160.5</c:v>
                </c:pt>
                <c:pt idx="22">
                  <c:v>161.19999999999999</c:v>
                </c:pt>
                <c:pt idx="23">
                  <c:v>166.5</c:v>
                </c:pt>
                <c:pt idx="24">
                  <c:v>177.8</c:v>
                </c:pt>
                <c:pt idx="25">
                  <c:v>173.7</c:v>
                </c:pt>
                <c:pt idx="26">
                  <c:v>161.5</c:v>
                </c:pt>
                <c:pt idx="27">
                  <c:v>151</c:v>
                </c:pt>
                <c:pt idx="28">
                  <c:v>143.19999999999999</c:v>
                </c:pt>
                <c:pt idx="29">
                  <c:v>144</c:v>
                </c:pt>
                <c:pt idx="30">
                  <c:v>152.30000000000001</c:v>
                </c:pt>
                <c:pt idx="31">
                  <c:v>155.30000000000001</c:v>
                </c:pt>
                <c:pt idx="32">
                  <c:v>154</c:v>
                </c:pt>
                <c:pt idx="33">
                  <c:v>146.1</c:v>
                </c:pt>
                <c:pt idx="34">
                  <c:v>148</c:v>
                </c:pt>
                <c:pt idx="35">
                  <c:v>153</c:v>
                </c:pt>
                <c:pt idx="36">
                  <c:v>164.4</c:v>
                </c:pt>
                <c:pt idx="37">
                  <c:v>164</c:v>
                </c:pt>
                <c:pt idx="38">
                  <c:v>159.19999999999999</c:v>
                </c:pt>
                <c:pt idx="39">
                  <c:v>148.69999999999999</c:v>
                </c:pt>
                <c:pt idx="40">
                  <c:v>141.19999999999999</c:v>
                </c:pt>
                <c:pt idx="41">
                  <c:v>144.1</c:v>
                </c:pt>
                <c:pt idx="42">
                  <c:v>158.30000000000001</c:v>
                </c:pt>
                <c:pt idx="43">
                  <c:v>163</c:v>
                </c:pt>
                <c:pt idx="44">
                  <c:v>169</c:v>
                </c:pt>
                <c:pt idx="45">
                  <c:v>170.5</c:v>
                </c:pt>
                <c:pt idx="46">
                  <c:v>175.8</c:v>
                </c:pt>
                <c:pt idx="47">
                  <c:v>186.3</c:v>
                </c:pt>
                <c:pt idx="48">
                  <c:v>205.2</c:v>
                </c:pt>
                <c:pt idx="49">
                  <c:v>206.7</c:v>
                </c:pt>
                <c:pt idx="50">
                  <c:v>199.6</c:v>
                </c:pt>
                <c:pt idx="51">
                  <c:v>195</c:v>
                </c:pt>
                <c:pt idx="52">
                  <c:v>193.4</c:v>
                </c:pt>
                <c:pt idx="53">
                  <c:v>202.6</c:v>
                </c:pt>
                <c:pt idx="54">
                  <c:v>222.4</c:v>
                </c:pt>
                <c:pt idx="55">
                  <c:v>230.3</c:v>
                </c:pt>
                <c:pt idx="56">
                  <c:v>247.6</c:v>
                </c:pt>
                <c:pt idx="57">
                  <c:v>249.5</c:v>
                </c:pt>
                <c:pt idx="58">
                  <c:v>254.1</c:v>
                </c:pt>
                <c:pt idx="59">
                  <c:v>268.89999999999998</c:v>
                </c:pt>
                <c:pt idx="60">
                  <c:v>287.10000000000002</c:v>
                </c:pt>
                <c:pt idx="61">
                  <c:v>289.2</c:v>
                </c:pt>
                <c:pt idx="62">
                  <c:v>284.10000000000002</c:v>
                </c:pt>
                <c:pt idx="63">
                  <c:v>277.60000000000002</c:v>
                </c:pt>
                <c:pt idx="64">
                  <c:v>275.3</c:v>
                </c:pt>
                <c:pt idx="65">
                  <c:v>289.5</c:v>
                </c:pt>
                <c:pt idx="66">
                  <c:v>313.8</c:v>
                </c:pt>
                <c:pt idx="67">
                  <c:v>330</c:v>
                </c:pt>
                <c:pt idx="68">
                  <c:v>350.7</c:v>
                </c:pt>
                <c:pt idx="69">
                  <c:v>351.8</c:v>
                </c:pt>
                <c:pt idx="70">
                  <c:v>362.8</c:v>
                </c:pt>
                <c:pt idx="71">
                  <c:v>386.9</c:v>
                </c:pt>
                <c:pt idx="72">
                  <c:v>416.9</c:v>
                </c:pt>
                <c:pt idx="73">
                  <c:v>428</c:v>
                </c:pt>
                <c:pt idx="74">
                  <c:v>433.3</c:v>
                </c:pt>
                <c:pt idx="75">
                  <c:v>423.9</c:v>
                </c:pt>
                <c:pt idx="76">
                  <c:v>421.6</c:v>
                </c:pt>
                <c:pt idx="77">
                  <c:v>435</c:v>
                </c:pt>
                <c:pt idx="78">
                  <c:v>456.7</c:v>
                </c:pt>
                <c:pt idx="79">
                  <c:v>465.5</c:v>
                </c:pt>
                <c:pt idx="80">
                  <c:v>469.8</c:v>
                </c:pt>
                <c:pt idx="81">
                  <c:v>464.1</c:v>
                </c:pt>
                <c:pt idx="82">
                  <c:v>466</c:v>
                </c:pt>
                <c:pt idx="83">
                  <c:v>487.6</c:v>
                </c:pt>
                <c:pt idx="84">
                  <c:v>508.5</c:v>
                </c:pt>
                <c:pt idx="85">
                  <c:v>506.1</c:v>
                </c:pt>
                <c:pt idx="86">
                  <c:v>493.4</c:v>
                </c:pt>
                <c:pt idx="87">
                  <c:v>471.2</c:v>
                </c:pt>
                <c:pt idx="88">
                  <c:v>453.8</c:v>
                </c:pt>
                <c:pt idx="89">
                  <c:v>451.4</c:v>
                </c:pt>
                <c:pt idx="90">
                  <c:v>469.7</c:v>
                </c:pt>
                <c:pt idx="91">
                  <c:v>467.3</c:v>
                </c:pt>
                <c:pt idx="92">
                  <c:v>458.3</c:v>
                </c:pt>
                <c:pt idx="93">
                  <c:v>445.2</c:v>
                </c:pt>
                <c:pt idx="94">
                  <c:v>442.2</c:v>
                </c:pt>
                <c:pt idx="95">
                  <c:v>457.4</c:v>
                </c:pt>
                <c:pt idx="96">
                  <c:v>474.1</c:v>
                </c:pt>
                <c:pt idx="97">
                  <c:v>466.1</c:v>
                </c:pt>
                <c:pt idx="98">
                  <c:v>451.5</c:v>
                </c:pt>
                <c:pt idx="99">
                  <c:v>433.3</c:v>
                </c:pt>
                <c:pt idx="100">
                  <c:v>420.6</c:v>
                </c:pt>
                <c:pt idx="101">
                  <c:v>420.3</c:v>
                </c:pt>
                <c:pt idx="102">
                  <c:v>439.8</c:v>
                </c:pt>
                <c:pt idx="103">
                  <c:v>443.6</c:v>
                </c:pt>
                <c:pt idx="104">
                  <c:v>440.5</c:v>
                </c:pt>
                <c:pt idx="105">
                  <c:v>437.3</c:v>
                </c:pt>
                <c:pt idx="106">
                  <c:v>439.2</c:v>
                </c:pt>
                <c:pt idx="107">
                  <c:v>461.9</c:v>
                </c:pt>
                <c:pt idx="108">
                  <c:v>489</c:v>
                </c:pt>
                <c:pt idx="109">
                  <c:v>485</c:v>
                </c:pt>
                <c:pt idx="110">
                  <c:v>471.7</c:v>
                </c:pt>
                <c:pt idx="111">
                  <c:v>456.4</c:v>
                </c:pt>
                <c:pt idx="112">
                  <c:v>447.9</c:v>
                </c:pt>
                <c:pt idx="113">
                  <c:v>454.3</c:v>
                </c:pt>
                <c:pt idx="114">
                  <c:v>479.2</c:v>
                </c:pt>
                <c:pt idx="115">
                  <c:v>488.3</c:v>
                </c:pt>
                <c:pt idx="116">
                  <c:v>492.9</c:v>
                </c:pt>
                <c:pt idx="117">
                  <c:v>486.7</c:v>
                </c:pt>
                <c:pt idx="118">
                  <c:v>489.8</c:v>
                </c:pt>
                <c:pt idx="119">
                  <c:v>514.4</c:v>
                </c:pt>
                <c:pt idx="120">
                  <c:v>539</c:v>
                </c:pt>
                <c:pt idx="121">
                  <c:v>538.1</c:v>
                </c:pt>
                <c:pt idx="122">
                  <c:v>528.20000000000005</c:v>
                </c:pt>
                <c:pt idx="123">
                  <c:v>509.4</c:v>
                </c:pt>
                <c:pt idx="124">
                  <c:v>496.8</c:v>
                </c:pt>
                <c:pt idx="125">
                  <c:v>501</c:v>
                </c:pt>
                <c:pt idx="126">
                  <c:v>520.4</c:v>
                </c:pt>
                <c:pt idx="127">
                  <c:v>525</c:v>
                </c:pt>
                <c:pt idx="128">
                  <c:v>529.4</c:v>
                </c:pt>
                <c:pt idx="129">
                  <c:v>522.4</c:v>
                </c:pt>
                <c:pt idx="130">
                  <c:v>521</c:v>
                </c:pt>
                <c:pt idx="131">
                  <c:v>542.4</c:v>
                </c:pt>
                <c:pt idx="132">
                  <c:v>569.5</c:v>
                </c:pt>
                <c:pt idx="133">
                  <c:v>570.79999999999995</c:v>
                </c:pt>
                <c:pt idx="134">
                  <c:v>559.79999999999995</c:v>
                </c:pt>
                <c:pt idx="135">
                  <c:v>535.1</c:v>
                </c:pt>
                <c:pt idx="136">
                  <c:v>520.4</c:v>
                </c:pt>
                <c:pt idx="137">
                  <c:v>517.5</c:v>
                </c:pt>
                <c:pt idx="138">
                  <c:v>532.1</c:v>
                </c:pt>
                <c:pt idx="139">
                  <c:v>536</c:v>
                </c:pt>
                <c:pt idx="140">
                  <c:v>530.20000000000005</c:v>
                </c:pt>
                <c:pt idx="141">
                  <c:v>517.79999999999995</c:v>
                </c:pt>
                <c:pt idx="142">
                  <c:v>517.70000000000005</c:v>
                </c:pt>
                <c:pt idx="143">
                  <c:v>541.70000000000005</c:v>
                </c:pt>
                <c:pt idx="144">
                  <c:v>561.70000000000005</c:v>
                </c:pt>
                <c:pt idx="145">
                  <c:v>555</c:v>
                </c:pt>
                <c:pt idx="146">
                  <c:v>540.5</c:v>
                </c:pt>
                <c:pt idx="147">
                  <c:v>512.6</c:v>
                </c:pt>
                <c:pt idx="148">
                  <c:v>494.6</c:v>
                </c:pt>
                <c:pt idx="149">
                  <c:v>489.7</c:v>
                </c:pt>
                <c:pt idx="150">
                  <c:v>500.3</c:v>
                </c:pt>
                <c:pt idx="151">
                  <c:v>505.3</c:v>
                </c:pt>
                <c:pt idx="152">
                  <c:v>503.4</c:v>
                </c:pt>
                <c:pt idx="153">
                  <c:v>491.9</c:v>
                </c:pt>
                <c:pt idx="154">
                  <c:v>490.8</c:v>
                </c:pt>
                <c:pt idx="155">
                  <c:v>510.4</c:v>
                </c:pt>
                <c:pt idx="156">
                  <c:v>531.20000000000005</c:v>
                </c:pt>
                <c:pt idx="157">
                  <c:v>528.20000000000005</c:v>
                </c:pt>
                <c:pt idx="158">
                  <c:v>514.79999999999995</c:v>
                </c:pt>
                <c:pt idx="159">
                  <c:v>486.2</c:v>
                </c:pt>
                <c:pt idx="160">
                  <c:v>463</c:v>
                </c:pt>
                <c:pt idx="161">
                  <c:v>451.1</c:v>
                </c:pt>
                <c:pt idx="162">
                  <c:v>458.3</c:v>
                </c:pt>
                <c:pt idx="163">
                  <c:v>458.7</c:v>
                </c:pt>
                <c:pt idx="164">
                  <c:v>454.2</c:v>
                </c:pt>
                <c:pt idx="165">
                  <c:v>439.8</c:v>
                </c:pt>
                <c:pt idx="166">
                  <c:v>432.6</c:v>
                </c:pt>
                <c:pt idx="167">
                  <c:v>448.5</c:v>
                </c:pt>
                <c:pt idx="168">
                  <c:v>465.5</c:v>
                </c:pt>
                <c:pt idx="169">
                  <c:v>454.7</c:v>
                </c:pt>
                <c:pt idx="170">
                  <c:v>430.5</c:v>
                </c:pt>
                <c:pt idx="171">
                  <c:v>402.9</c:v>
                </c:pt>
                <c:pt idx="172">
                  <c:v>382.6</c:v>
                </c:pt>
                <c:pt idx="173">
                  <c:v>370.8</c:v>
                </c:pt>
                <c:pt idx="174">
                  <c:v>376.6</c:v>
                </c:pt>
                <c:pt idx="175">
                  <c:v>372.8</c:v>
                </c:pt>
                <c:pt idx="176">
                  <c:v>365</c:v>
                </c:pt>
                <c:pt idx="177">
                  <c:v>348.8</c:v>
                </c:pt>
                <c:pt idx="178">
                  <c:v>341.4</c:v>
                </c:pt>
                <c:pt idx="179">
                  <c:v>354.9</c:v>
                </c:pt>
                <c:pt idx="180">
                  <c:v>364.5</c:v>
                </c:pt>
                <c:pt idx="181">
                  <c:v>355</c:v>
                </c:pt>
                <c:pt idx="182">
                  <c:v>336.3</c:v>
                </c:pt>
                <c:pt idx="183">
                  <c:v>316.10000000000002</c:v>
                </c:pt>
                <c:pt idx="184">
                  <c:v>302.5</c:v>
                </c:pt>
                <c:pt idx="185">
                  <c:v>297.89999999999998</c:v>
                </c:pt>
                <c:pt idx="186">
                  <c:v>310.10000000000002</c:v>
                </c:pt>
                <c:pt idx="187">
                  <c:v>312.3</c:v>
                </c:pt>
                <c:pt idx="188">
                  <c:v>314.60000000000002</c:v>
                </c:pt>
                <c:pt idx="189">
                  <c:v>311.7</c:v>
                </c:pt>
                <c:pt idx="190">
                  <c:v>320.3</c:v>
                </c:pt>
                <c:pt idx="191">
                  <c:v>352.3</c:v>
                </c:pt>
                <c:pt idx="192">
                  <c:v>398.1</c:v>
                </c:pt>
                <c:pt idx="193">
                  <c:v>428.8</c:v>
                </c:pt>
                <c:pt idx="194">
                  <c:v>448.9</c:v>
                </c:pt>
                <c:pt idx="195">
                  <c:v>456.7</c:v>
                </c:pt>
                <c:pt idx="196">
                  <c:v>457.6</c:v>
                </c:pt>
                <c:pt idx="197">
                  <c:v>463.6</c:v>
                </c:pt>
                <c:pt idx="198">
                  <c:v>485.3</c:v>
                </c:pt>
                <c:pt idx="199">
                  <c:v>493.8</c:v>
                </c:pt>
                <c:pt idx="200">
                  <c:v>500.8</c:v>
                </c:pt>
                <c:pt idx="201">
                  <c:v>498.8</c:v>
                </c:pt>
                <c:pt idx="202">
                  <c:v>508.9</c:v>
                </c:pt>
                <c:pt idx="203">
                  <c:v>539.1</c:v>
                </c:pt>
                <c:pt idx="204">
                  <c:v>574.20000000000005</c:v>
                </c:pt>
                <c:pt idx="205">
                  <c:v>583.1</c:v>
                </c:pt>
                <c:pt idx="206">
                  <c:v>572.79999999999995</c:v>
                </c:pt>
                <c:pt idx="207">
                  <c:v>540.1</c:v>
                </c:pt>
                <c:pt idx="208">
                  <c:v>514.79999999999995</c:v>
                </c:pt>
                <c:pt idx="209">
                  <c:v>500.5</c:v>
                </c:pt>
                <c:pt idx="210">
                  <c:v>505.3</c:v>
                </c:pt>
                <c:pt idx="211">
                  <c:v>501.5</c:v>
                </c:pt>
                <c:pt idx="212">
                  <c:v>500.5</c:v>
                </c:pt>
                <c:pt idx="213">
                  <c:v>495.2</c:v>
                </c:pt>
                <c:pt idx="214">
                  <c:v>506.6</c:v>
                </c:pt>
                <c:pt idx="215">
                  <c:v>561.6</c:v>
                </c:pt>
                <c:pt idx="216">
                  <c:v>571.9</c:v>
                </c:pt>
                <c:pt idx="217">
                  <c:v>566.9</c:v>
                </c:pt>
                <c:pt idx="218">
                  <c:v>547.79999999999995</c:v>
                </c:pt>
                <c:pt idx="219">
                  <c:v>513.79999999999995</c:v>
                </c:pt>
                <c:pt idx="220">
                  <c:v>490</c:v>
                </c:pt>
                <c:pt idx="221">
                  <c:v>478.8</c:v>
                </c:pt>
                <c:pt idx="222">
                  <c:v>485.6</c:v>
                </c:pt>
                <c:pt idx="223">
                  <c:v>481.5</c:v>
                </c:pt>
                <c:pt idx="224">
                  <c:v>475.1</c:v>
                </c:pt>
                <c:pt idx="225">
                  <c:v>470.6</c:v>
                </c:pt>
                <c:pt idx="226">
                  <c:v>476.4</c:v>
                </c:pt>
                <c:pt idx="227">
                  <c:v>508.5</c:v>
                </c:pt>
                <c:pt idx="228">
                  <c:v>534.1</c:v>
                </c:pt>
                <c:pt idx="229">
                  <c:v>541.70000000000005</c:v>
                </c:pt>
                <c:pt idx="230">
                  <c:v>525.20000000000005</c:v>
                </c:pt>
                <c:pt idx="231">
                  <c:v>497.3</c:v>
                </c:pt>
                <c:pt idx="232">
                  <c:v>482.1</c:v>
                </c:pt>
                <c:pt idx="233">
                  <c:v>474.6</c:v>
                </c:pt>
                <c:pt idx="234">
                  <c:v>485.6</c:v>
                </c:pt>
                <c:pt idx="235">
                  <c:v>486.7</c:v>
                </c:pt>
                <c:pt idx="236">
                  <c:v>493.2</c:v>
                </c:pt>
                <c:pt idx="237">
                  <c:v>496.8</c:v>
                </c:pt>
                <c:pt idx="238">
                  <c:v>508.5</c:v>
                </c:pt>
                <c:pt idx="239">
                  <c:v>545.29999999999995</c:v>
                </c:pt>
                <c:pt idx="240">
                  <c:v>585.79999999999995</c:v>
                </c:pt>
                <c:pt idx="241">
                  <c:v>593.70000000000005</c:v>
                </c:pt>
                <c:pt idx="242">
                  <c:v>587.79999999999995</c:v>
                </c:pt>
                <c:pt idx="243">
                  <c:v>565.20000000000005</c:v>
                </c:pt>
                <c:pt idx="244">
                  <c:v>547.5</c:v>
                </c:pt>
                <c:pt idx="245">
                  <c:v>540.5</c:v>
                </c:pt>
                <c:pt idx="246">
                  <c:v>551.1</c:v>
                </c:pt>
                <c:pt idx="247">
                  <c:v>551.70000000000005</c:v>
                </c:pt>
                <c:pt idx="248">
                  <c:v>557.1</c:v>
                </c:pt>
                <c:pt idx="249">
                  <c:v>556.70000000000005</c:v>
                </c:pt>
                <c:pt idx="250">
                  <c:v>565.29999999999995</c:v>
                </c:pt>
                <c:pt idx="251">
                  <c:v>596.79999999999995</c:v>
                </c:pt>
                <c:pt idx="252">
                  <c:v>629.29999999999995</c:v>
                </c:pt>
                <c:pt idx="253">
                  <c:v>625.4</c:v>
                </c:pt>
                <c:pt idx="254">
                  <c:v>608.29999999999995</c:v>
                </c:pt>
                <c:pt idx="255">
                  <c:v>574.9</c:v>
                </c:pt>
                <c:pt idx="256">
                  <c:v>550</c:v>
                </c:pt>
                <c:pt idx="257">
                  <c:v>537.20000000000005</c:v>
                </c:pt>
                <c:pt idx="258">
                  <c:v>541.4</c:v>
                </c:pt>
                <c:pt idx="259">
                  <c:v>535.20000000000005</c:v>
                </c:pt>
                <c:pt idx="260">
                  <c:v>529.1</c:v>
                </c:pt>
                <c:pt idx="261">
                  <c:v>519.6</c:v>
                </c:pt>
                <c:pt idx="262">
                  <c:v>517.5</c:v>
                </c:pt>
                <c:pt idx="263">
                  <c:v>541.9</c:v>
                </c:pt>
                <c:pt idx="264">
                  <c:v>556.20000000000005</c:v>
                </c:pt>
                <c:pt idx="265">
                  <c:v>548.1</c:v>
                </c:pt>
                <c:pt idx="266">
                  <c:v>525.29999999999995</c:v>
                </c:pt>
                <c:pt idx="267">
                  <c:v>491.6</c:v>
                </c:pt>
                <c:pt idx="268">
                  <c:v>465.7</c:v>
                </c:pt>
                <c:pt idx="269">
                  <c:v>451.4</c:v>
                </c:pt>
                <c:pt idx="270">
                  <c:v>456.3</c:v>
                </c:pt>
                <c:pt idx="271">
                  <c:v>450.7</c:v>
                </c:pt>
                <c:pt idx="272">
                  <c:v>441.9</c:v>
                </c:pt>
                <c:pt idx="273">
                  <c:v>430.4</c:v>
                </c:pt>
                <c:pt idx="274">
                  <c:v>431.4</c:v>
                </c:pt>
                <c:pt idx="275">
                  <c:v>453.1</c:v>
                </c:pt>
                <c:pt idx="276">
                  <c:v>467.4</c:v>
                </c:pt>
                <c:pt idx="277">
                  <c:v>461.3</c:v>
                </c:pt>
                <c:pt idx="278">
                  <c:v>443.1</c:v>
                </c:pt>
                <c:pt idx="279">
                  <c:v>415</c:v>
                </c:pt>
                <c:pt idx="280">
                  <c:v>394.8</c:v>
                </c:pt>
                <c:pt idx="281">
                  <c:v>384.3</c:v>
                </c:pt>
                <c:pt idx="282">
                  <c:v>392.7</c:v>
                </c:pt>
                <c:pt idx="283">
                  <c:v>388.5</c:v>
                </c:pt>
                <c:pt idx="284">
                  <c:v>378.3</c:v>
                </c:pt>
                <c:pt idx="285">
                  <c:v>366.2</c:v>
                </c:pt>
                <c:pt idx="286">
                  <c:v>362.8</c:v>
                </c:pt>
                <c:pt idx="287">
                  <c:v>381.4</c:v>
                </c:pt>
                <c:pt idx="288">
                  <c:v>389.4</c:v>
                </c:pt>
                <c:pt idx="289">
                  <c:v>380.2</c:v>
                </c:pt>
                <c:pt idx="290">
                  <c:v>356.1</c:v>
                </c:pt>
                <c:pt idx="291">
                  <c:v>327.2</c:v>
                </c:pt>
                <c:pt idx="292">
                  <c:v>308.5</c:v>
                </c:pt>
                <c:pt idx="293">
                  <c:v>297.39999999999998</c:v>
                </c:pt>
                <c:pt idx="294">
                  <c:v>303.10000000000002</c:v>
                </c:pt>
                <c:pt idx="295">
                  <c:v>296.8</c:v>
                </c:pt>
                <c:pt idx="296">
                  <c:v>284.89999999999998</c:v>
                </c:pt>
                <c:pt idx="297">
                  <c:v>271.2</c:v>
                </c:pt>
                <c:pt idx="298">
                  <c:v>265.5</c:v>
                </c:pt>
                <c:pt idx="299">
                  <c:v>280.60000000000002</c:v>
                </c:pt>
                <c:pt idx="300">
                  <c:v>289.2</c:v>
                </c:pt>
                <c:pt idx="301">
                  <c:v>280.89999999999998</c:v>
                </c:pt>
                <c:pt idx="302">
                  <c:v>263.60000000000002</c:v>
                </c:pt>
                <c:pt idx="303">
                  <c:v>242.8</c:v>
                </c:pt>
                <c:pt idx="304">
                  <c:v>229.6</c:v>
                </c:pt>
                <c:pt idx="305">
                  <c:v>223.8</c:v>
                </c:pt>
                <c:pt idx="306">
                  <c:v>231.6</c:v>
                </c:pt>
                <c:pt idx="307">
                  <c:v>230.5</c:v>
                </c:pt>
                <c:pt idx="308">
                  <c:v>224.3</c:v>
                </c:pt>
                <c:pt idx="309">
                  <c:v>215.6</c:v>
                </c:pt>
                <c:pt idx="310">
                  <c:v>215</c:v>
                </c:pt>
                <c:pt idx="311">
                  <c:v>231.5</c:v>
                </c:pt>
                <c:pt idx="312" formatCode="0.0">
                  <c:v>245.05699999999999</c:v>
                </c:pt>
                <c:pt idx="313" formatCode="0.0">
                  <c:v>241.417</c:v>
                </c:pt>
                <c:pt idx="314" formatCode="0.0">
                  <c:v>227.053</c:v>
                </c:pt>
                <c:pt idx="315" formatCode="0.0">
                  <c:v>209.828</c:v>
                </c:pt>
                <c:pt idx="316" formatCode="0.0">
                  <c:v>200.67500000000001</c:v>
                </c:pt>
                <c:pt idx="317" formatCode="0.0">
                  <c:v>195.72300000000001</c:v>
                </c:pt>
                <c:pt idx="318" formatCode="0.0">
                  <c:v>205.12</c:v>
                </c:pt>
                <c:pt idx="319" formatCode="0.0">
                  <c:v>204.78899999999999</c:v>
                </c:pt>
                <c:pt idx="320" formatCode="0.0">
                  <c:v>201.90700000000001</c:v>
                </c:pt>
                <c:pt idx="321" formatCode="0.0">
                  <c:v>196.518</c:v>
                </c:pt>
                <c:pt idx="322" formatCode="0.0">
                  <c:v>197.3</c:v>
                </c:pt>
                <c:pt idx="323" formatCode="0.0">
                  <c:v>215.5</c:v>
                </c:pt>
                <c:pt idx="324" formatCode="0.0">
                  <c:v>230</c:v>
                </c:pt>
                <c:pt idx="325" formatCode="0.0">
                  <c:v>227.4</c:v>
                </c:pt>
                <c:pt idx="326" formatCode="0.0">
                  <c:v>225.7</c:v>
                </c:pt>
                <c:pt idx="327" formatCode="0.0">
                  <c:v>254</c:v>
                </c:pt>
                <c:pt idx="328" formatCode="0.0">
                  <c:v>266.10000000000002</c:v>
                </c:pt>
                <c:pt idx="329" formatCode="0.0">
                  <c:v>269.60000000000002</c:v>
                </c:pt>
                <c:pt idx="330" formatCode="0.0">
                  <c:v>279.7</c:v>
                </c:pt>
                <c:pt idx="331" formatCode="0.0">
                  <c:v>279.10000000000002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ED-416B-8AD0-92BD2882F7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731264"/>
        <c:axId val="294732904"/>
      </c:lineChart>
      <c:dateAx>
        <c:axId val="2947312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4732904"/>
        <c:crosses val="autoZero"/>
        <c:auto val="1"/>
        <c:lblOffset val="100"/>
        <c:baseTimeUnit val="months"/>
      </c:dateAx>
      <c:valAx>
        <c:axId val="29473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473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54855643044619E-2"/>
          <c:y val="6.6198262734731908E-2"/>
          <c:w val="0.94869714856102416"/>
          <c:h val="0.656930670947383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'důchodový systém '!$E$3</c:f>
              <c:strCache>
                <c:ptCount val="1"/>
                <c:pt idx="0">
                  <c:v>Saldo důchodového pojištění, mld. Kč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68-4472-BBE3-E99F3E51E2E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68-4472-BBE3-E99F3E51E2E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68-4472-BBE3-E99F3E51E2E7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68-4472-BBE3-E99F3E51E2E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A68-4472-BBE3-E99F3E51E2E7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A68-4472-BBE3-E99F3E51E2E7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A68-4472-BBE3-E99F3E51E2E7}"/>
              </c:ext>
            </c:extLst>
          </c:dPt>
          <c:cat>
            <c:strRef>
              <c:f>'důchodový systém '!$D$4:$D$27</c:f>
              <c:strCache>
                <c:ptCount val="2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2019est</c:v>
                </c:pt>
              </c:strCache>
            </c:strRef>
          </c:cat>
          <c:val>
            <c:numRef>
              <c:f>'důchodový systém '!$E$4:$E$27</c:f>
              <c:numCache>
                <c:formatCode>General</c:formatCode>
                <c:ptCount val="24"/>
                <c:pt idx="0">
                  <c:v>4.4000000000000004</c:v>
                </c:pt>
                <c:pt idx="1">
                  <c:v>-6.5</c:v>
                </c:pt>
                <c:pt idx="2">
                  <c:v>-12.5</c:v>
                </c:pt>
                <c:pt idx="3">
                  <c:v>-19.399999999999999</c:v>
                </c:pt>
                <c:pt idx="4">
                  <c:v>-19.7</c:v>
                </c:pt>
                <c:pt idx="5">
                  <c:v>-18.5</c:v>
                </c:pt>
                <c:pt idx="6">
                  <c:v>-18.899999999999999</c:v>
                </c:pt>
                <c:pt idx="7">
                  <c:v>-19.899999999999999</c:v>
                </c:pt>
                <c:pt idx="8">
                  <c:v>8.3000000000000007</c:v>
                </c:pt>
                <c:pt idx="9">
                  <c:v>6.6</c:v>
                </c:pt>
                <c:pt idx="10">
                  <c:v>-0.9</c:v>
                </c:pt>
                <c:pt idx="11">
                  <c:v>9.9</c:v>
                </c:pt>
                <c:pt idx="12">
                  <c:v>2.6</c:v>
                </c:pt>
                <c:pt idx="13">
                  <c:v>-36.799999999999997</c:v>
                </c:pt>
                <c:pt idx="14">
                  <c:v>-35.6</c:v>
                </c:pt>
                <c:pt idx="15">
                  <c:v>-45.3</c:v>
                </c:pt>
                <c:pt idx="16">
                  <c:v>-26.2</c:v>
                </c:pt>
                <c:pt idx="17">
                  <c:v>-29.3</c:v>
                </c:pt>
                <c:pt idx="18">
                  <c:v>-22</c:v>
                </c:pt>
                <c:pt idx="19">
                  <c:v>-28.2</c:v>
                </c:pt>
                <c:pt idx="20">
                  <c:v>-12.4</c:v>
                </c:pt>
                <c:pt idx="21">
                  <c:v>-3.6</c:v>
                </c:pt>
                <c:pt idx="22">
                  <c:v>18.600000000000001</c:v>
                </c:pt>
                <c:pt idx="2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A68-4472-BBE3-E99F3E51E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527136"/>
        <c:axId val="354521560"/>
      </c:barChart>
      <c:lineChart>
        <c:grouping val="standard"/>
        <c:varyColors val="0"/>
        <c:ser>
          <c:idx val="1"/>
          <c:order val="1"/>
          <c:tx>
            <c:strRef>
              <c:f>'důchodový systém '!$F$3</c:f>
              <c:strCache>
                <c:ptCount val="1"/>
                <c:pt idx="0">
                  <c:v>Kumulativní saldo, mld. Kč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strRef>
              <c:f>'důchodový systém '!$D$4:$D$27</c:f>
              <c:strCache>
                <c:ptCount val="24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2019est</c:v>
                </c:pt>
              </c:strCache>
            </c:strRef>
          </c:cat>
          <c:val>
            <c:numRef>
              <c:f>'důchodový systém '!$F$4:$F$27</c:f>
              <c:numCache>
                <c:formatCode>General</c:formatCode>
                <c:ptCount val="24"/>
                <c:pt idx="0">
                  <c:v>4.4000000000000004</c:v>
                </c:pt>
                <c:pt idx="1">
                  <c:v>-2.1</c:v>
                </c:pt>
                <c:pt idx="2">
                  <c:v>-14.6</c:v>
                </c:pt>
                <c:pt idx="3">
                  <c:v>-34.1</c:v>
                </c:pt>
                <c:pt idx="4">
                  <c:v>-53.7</c:v>
                </c:pt>
                <c:pt idx="5">
                  <c:v>-72.2</c:v>
                </c:pt>
                <c:pt idx="6">
                  <c:v>-91.1</c:v>
                </c:pt>
                <c:pt idx="7">
                  <c:v>-111</c:v>
                </c:pt>
                <c:pt idx="8">
                  <c:v>-102.7</c:v>
                </c:pt>
                <c:pt idx="9">
                  <c:v>-96.2</c:v>
                </c:pt>
                <c:pt idx="10">
                  <c:v>-97</c:v>
                </c:pt>
                <c:pt idx="11">
                  <c:v>-87.1</c:v>
                </c:pt>
                <c:pt idx="12">
                  <c:v>-84.5</c:v>
                </c:pt>
                <c:pt idx="13">
                  <c:v>-121.4</c:v>
                </c:pt>
                <c:pt idx="14">
                  <c:v>-157</c:v>
                </c:pt>
                <c:pt idx="15">
                  <c:v>-202.3</c:v>
                </c:pt>
                <c:pt idx="16">
                  <c:v>-228.5</c:v>
                </c:pt>
                <c:pt idx="17">
                  <c:v>-257.8</c:v>
                </c:pt>
                <c:pt idx="18">
                  <c:v>-279.8</c:v>
                </c:pt>
                <c:pt idx="19">
                  <c:v>-308</c:v>
                </c:pt>
                <c:pt idx="20">
                  <c:v>-320.39999999999998</c:v>
                </c:pt>
                <c:pt idx="21">
                  <c:v>-324.10000000000002</c:v>
                </c:pt>
                <c:pt idx="22">
                  <c:v>-305.39999999999998</c:v>
                </c:pt>
                <c:pt idx="23">
                  <c:v>-283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A68-4472-BBE3-E99F3E51E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527136"/>
        <c:axId val="354521560"/>
      </c:lineChart>
      <c:catAx>
        <c:axId val="35452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4521560"/>
        <c:crosses val="autoZero"/>
        <c:auto val="1"/>
        <c:lblAlgn val="ctr"/>
        <c:lblOffset val="100"/>
        <c:noMultiLvlLbl val="0"/>
      </c:catAx>
      <c:valAx>
        <c:axId val="354521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452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600" dirty="0"/>
              <a:t>Počet osob ve věku 21-64 let na 1 osobu starší 65</a:t>
            </a:r>
            <a:r>
              <a:rPr lang="cs-CZ" sz="1600" baseline="0" dirty="0"/>
              <a:t> let</a:t>
            </a:r>
            <a:endParaRPr lang="cs-CZ" sz="1600" dirty="0"/>
          </a:p>
        </c:rich>
      </c:tx>
      <c:layout>
        <c:manualLayout>
          <c:xMode val="edge"/>
          <c:yMode val="edge"/>
          <c:x val="9.2491987917025786E-2"/>
          <c:y val="1.79898356012330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138920134983127"/>
          <c:y val="0.11736191091785168"/>
          <c:w val="0.7061304836895389"/>
          <c:h val="0.80601627688330002"/>
        </c:manualLayout>
      </c:layout>
      <c:lineChart>
        <c:grouping val="standard"/>
        <c:varyColors val="0"/>
        <c:ser>
          <c:idx val="0"/>
          <c:order val="0"/>
          <c:tx>
            <c:strRef>
              <c:f>'graf 21-64 na 1 v 65+'!$A$3</c:f>
              <c:strCache>
                <c:ptCount val="1"/>
                <c:pt idx="0">
                  <c:v>Vysoká 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'graf 21-64 na 1 v 65+'!$C$2:$BA$2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'graf 21-64 na 1 v 65+'!$C$3:$BA$3</c:f>
              <c:numCache>
                <c:formatCode>General</c:formatCode>
                <c:ptCount val="51"/>
                <c:pt idx="0">
                  <c:v>2.9466009579523651</c:v>
                </c:pt>
                <c:pt idx="1">
                  <c:v>2.8674488212667129</c:v>
                </c:pt>
                <c:pt idx="2">
                  <c:v>2.796892673082108</c:v>
                </c:pt>
                <c:pt idx="3">
                  <c:v>2.738644586395993</c:v>
                </c:pt>
                <c:pt idx="4">
                  <c:v>2.6981495588968905</c:v>
                </c:pt>
                <c:pt idx="5">
                  <c:v>2.6744382313052593</c:v>
                </c:pt>
                <c:pt idx="6">
                  <c:v>2.6519135394814981</c:v>
                </c:pt>
                <c:pt idx="7">
                  <c:v>2.6294100450539211</c:v>
                </c:pt>
                <c:pt idx="8">
                  <c:v>2.6064248849150502</c:v>
                </c:pt>
                <c:pt idx="9">
                  <c:v>2.5697436839652195</c:v>
                </c:pt>
                <c:pt idx="10">
                  <c:v>2.5304348977693514</c:v>
                </c:pt>
                <c:pt idx="11">
                  <c:v>2.5012822512317374</c:v>
                </c:pt>
                <c:pt idx="12">
                  <c:v>2.4800597875534787</c:v>
                </c:pt>
                <c:pt idx="13">
                  <c:v>2.4583576938702296</c:v>
                </c:pt>
                <c:pt idx="14">
                  <c:v>2.4383287126326705</c:v>
                </c:pt>
                <c:pt idx="15">
                  <c:v>2.4108217541071748</c:v>
                </c:pt>
                <c:pt idx="16">
                  <c:v>2.37881658720588</c:v>
                </c:pt>
                <c:pt idx="17">
                  <c:v>2.3414293820442253</c:v>
                </c:pt>
                <c:pt idx="18">
                  <c:v>2.2955234848774047</c:v>
                </c:pt>
                <c:pt idx="19">
                  <c:v>2.2337117967278926</c:v>
                </c:pt>
                <c:pt idx="20">
                  <c:v>2.1620248490011624</c:v>
                </c:pt>
                <c:pt idx="21">
                  <c:v>2.0950905002266245</c:v>
                </c:pt>
                <c:pt idx="22">
                  <c:v>2.0352857495629775</c:v>
                </c:pt>
                <c:pt idx="23">
                  <c:v>1.9816226401947221</c:v>
                </c:pt>
                <c:pt idx="24">
                  <c:v>1.9313630176621832</c:v>
                </c:pt>
                <c:pt idx="25">
                  <c:v>1.8867136950847296</c:v>
                </c:pt>
                <c:pt idx="26">
                  <c:v>1.8561507576182898</c:v>
                </c:pt>
                <c:pt idx="27">
                  <c:v>1.8321664182835271</c:v>
                </c:pt>
                <c:pt idx="28">
                  <c:v>1.8081813294701821</c:v>
                </c:pt>
                <c:pt idx="29">
                  <c:v>1.7861157817976843</c:v>
                </c:pt>
                <c:pt idx="30">
                  <c:v>1.7636664833017177</c:v>
                </c:pt>
                <c:pt idx="31">
                  <c:v>1.7410279530626014</c:v>
                </c:pt>
                <c:pt idx="32">
                  <c:v>1.7205426976138452</c:v>
                </c:pt>
                <c:pt idx="33">
                  <c:v>1.701526550624048</c:v>
                </c:pt>
                <c:pt idx="34">
                  <c:v>1.6814182097355459</c:v>
                </c:pt>
                <c:pt idx="35">
                  <c:v>1.6652713322270463</c:v>
                </c:pt>
                <c:pt idx="36">
                  <c:v>1.6484700670044075</c:v>
                </c:pt>
                <c:pt idx="37">
                  <c:v>1.6333078152985179</c:v>
                </c:pt>
                <c:pt idx="38">
                  <c:v>1.6242392056520543</c:v>
                </c:pt>
                <c:pt idx="39">
                  <c:v>1.6164292208427691</c:v>
                </c:pt>
                <c:pt idx="40">
                  <c:v>1.6188922902965901</c:v>
                </c:pt>
                <c:pt idx="41">
                  <c:v>1.6294637101198726</c:v>
                </c:pt>
                <c:pt idx="42">
                  <c:v>1.6447540386623645</c:v>
                </c:pt>
                <c:pt idx="43">
                  <c:v>1.6611513664768587</c:v>
                </c:pt>
                <c:pt idx="44">
                  <c:v>1.6786554666698474</c:v>
                </c:pt>
                <c:pt idx="45">
                  <c:v>1.6976375406885913</c:v>
                </c:pt>
                <c:pt idx="46">
                  <c:v>1.7159849809775729</c:v>
                </c:pt>
                <c:pt idx="47">
                  <c:v>1.7347532042558369</c:v>
                </c:pt>
                <c:pt idx="48">
                  <c:v>1.75350788567829</c:v>
                </c:pt>
                <c:pt idx="49">
                  <c:v>1.7722199612460741</c:v>
                </c:pt>
                <c:pt idx="50">
                  <c:v>1.7881027711925881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7C-4594-9A82-701781D7661C}"/>
            </c:ext>
          </c:extLst>
        </c:ser>
        <c:ser>
          <c:idx val="1"/>
          <c:order val="1"/>
          <c:tx>
            <c:strRef>
              <c:f>'graf 21-64 na 1 v 65+'!$A$4</c:f>
              <c:strCache>
                <c:ptCount val="1"/>
                <c:pt idx="0">
                  <c:v>Střední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'graf 21-64 na 1 v 65+'!$C$2:$BA$2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'graf 21-64 na 1 v 65+'!$C$4:$BA$4</c:f>
              <c:numCache>
                <c:formatCode>General</c:formatCode>
                <c:ptCount val="51"/>
                <c:pt idx="0">
                  <c:v>2.9466009579523651</c:v>
                </c:pt>
                <c:pt idx="1">
                  <c:v>2.8673707615979844</c:v>
                </c:pt>
                <c:pt idx="2">
                  <c:v>2.7968780581540265</c:v>
                </c:pt>
                <c:pt idx="3">
                  <c:v>2.7388323926400466</c:v>
                </c:pt>
                <c:pt idx="4">
                  <c:v>2.6987243623625159</c:v>
                </c:pt>
                <c:pt idx="5">
                  <c:v>2.6756409283773586</c:v>
                </c:pt>
                <c:pt idx="6">
                  <c:v>2.6539375385428867</c:v>
                </c:pt>
                <c:pt idx="7">
                  <c:v>2.6324366001108737</c:v>
                </c:pt>
                <c:pt idx="8">
                  <c:v>2.6106311031313698</c:v>
                </c:pt>
                <c:pt idx="9">
                  <c:v>2.5751491476466208</c:v>
                </c:pt>
                <c:pt idx="10">
                  <c:v>2.5371234142225676</c:v>
                </c:pt>
                <c:pt idx="11">
                  <c:v>2.5094873523661141</c:v>
                </c:pt>
                <c:pt idx="12">
                  <c:v>2.4900034078578459</c:v>
                </c:pt>
                <c:pt idx="13">
                  <c:v>2.4701343186573865</c:v>
                </c:pt>
                <c:pt idx="14">
                  <c:v>2.4520610171264345</c:v>
                </c:pt>
                <c:pt idx="15">
                  <c:v>2.4264199745790052</c:v>
                </c:pt>
                <c:pt idx="16">
                  <c:v>2.396196002296787</c:v>
                </c:pt>
                <c:pt idx="17">
                  <c:v>2.360438458700882</c:v>
                </c:pt>
                <c:pt idx="18">
                  <c:v>2.315879687873295</c:v>
                </c:pt>
                <c:pt idx="19">
                  <c:v>2.2548730249790352</c:v>
                </c:pt>
                <c:pt idx="20">
                  <c:v>2.1835494405177278</c:v>
                </c:pt>
                <c:pt idx="21">
                  <c:v>2.1169383490765479</c:v>
                </c:pt>
                <c:pt idx="22">
                  <c:v>2.055662812261875</c:v>
                </c:pt>
                <c:pt idx="23">
                  <c:v>2.000676911615896</c:v>
                </c:pt>
                <c:pt idx="24">
                  <c:v>1.9491681351917136</c:v>
                </c:pt>
                <c:pt idx="25">
                  <c:v>1.9034328593130385</c:v>
                </c:pt>
                <c:pt idx="26">
                  <c:v>1.8722457726454524</c:v>
                </c:pt>
                <c:pt idx="27">
                  <c:v>1.8478666473721399</c:v>
                </c:pt>
                <c:pt idx="28">
                  <c:v>1.8234920276964079</c:v>
                </c:pt>
                <c:pt idx="29">
                  <c:v>1.8011262824631655</c:v>
                </c:pt>
                <c:pt idx="30">
                  <c:v>1.7783945803113046</c:v>
                </c:pt>
                <c:pt idx="31">
                  <c:v>1.7555129286992697</c:v>
                </c:pt>
                <c:pt idx="32">
                  <c:v>1.7349438004578823</c:v>
                </c:pt>
                <c:pt idx="33">
                  <c:v>1.7159963973404657</c:v>
                </c:pt>
                <c:pt idx="34">
                  <c:v>1.6960010380350132</c:v>
                </c:pt>
                <c:pt idx="35">
                  <c:v>1.6802637034797854</c:v>
                </c:pt>
                <c:pt idx="36">
                  <c:v>1.6639644536902602</c:v>
                </c:pt>
                <c:pt idx="37">
                  <c:v>1.6495182010597833</c:v>
                </c:pt>
                <c:pt idx="38">
                  <c:v>1.6416362319268218</c:v>
                </c:pt>
                <c:pt idx="39">
                  <c:v>1.6352318105801504</c:v>
                </c:pt>
                <c:pt idx="40">
                  <c:v>1.6398463364036782</c:v>
                </c:pt>
                <c:pt idx="41">
                  <c:v>1.6532100125243718</c:v>
                </c:pt>
                <c:pt idx="42">
                  <c:v>1.6717086258008986</c:v>
                </c:pt>
                <c:pt idx="43">
                  <c:v>1.6914340426050896</c:v>
                </c:pt>
                <c:pt idx="44">
                  <c:v>1.7123217817940668</c:v>
                </c:pt>
                <c:pt idx="45">
                  <c:v>1.7347173336769945</c:v>
                </c:pt>
                <c:pt idx="46">
                  <c:v>1.7562748795259091</c:v>
                </c:pt>
                <c:pt idx="47">
                  <c:v>1.7780601673867609</c:v>
                </c:pt>
                <c:pt idx="48">
                  <c:v>1.7995370129476234</c:v>
                </c:pt>
                <c:pt idx="49">
                  <c:v>1.8206116464490112</c:v>
                </c:pt>
                <c:pt idx="50">
                  <c:v>1.8381666618910881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7C-4594-9A82-701781D7661C}"/>
            </c:ext>
          </c:extLst>
        </c:ser>
        <c:ser>
          <c:idx val="2"/>
          <c:order val="2"/>
          <c:tx>
            <c:strRef>
              <c:f>'graf 21-64 na 1 v 65+'!$A$5</c:f>
              <c:strCache>
                <c:ptCount val="1"/>
                <c:pt idx="0">
                  <c:v>Nízká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'graf 21-64 na 1 v 65+'!$C$2:$BA$2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'graf 21-64 na 1 v 65+'!$C$5:$BA$5</c:f>
              <c:numCache>
                <c:formatCode>General</c:formatCode>
                <c:ptCount val="51"/>
                <c:pt idx="0">
                  <c:v>2.9466009579523651</c:v>
                </c:pt>
                <c:pt idx="1">
                  <c:v>2.8684159756665522</c:v>
                </c:pt>
                <c:pt idx="2">
                  <c:v>2.7989141928736112</c:v>
                </c:pt>
                <c:pt idx="3">
                  <c:v>2.741875106812496</c:v>
                </c:pt>
                <c:pt idx="4">
                  <c:v>2.7028821590029151</c:v>
                </c:pt>
                <c:pt idx="5">
                  <c:v>2.6811040705454832</c:v>
                </c:pt>
                <c:pt idx="6">
                  <c:v>2.660850542539805</c:v>
                </c:pt>
                <c:pt idx="7">
                  <c:v>2.6409408894154609</c:v>
                </c:pt>
                <c:pt idx="8">
                  <c:v>2.6208630850723273</c:v>
                </c:pt>
                <c:pt idx="9">
                  <c:v>2.5870465681885633</c:v>
                </c:pt>
                <c:pt idx="10">
                  <c:v>2.5507194541414346</c:v>
                </c:pt>
                <c:pt idx="11">
                  <c:v>2.5250187910056452</c:v>
                </c:pt>
                <c:pt idx="12">
                  <c:v>2.5077052417187482</c:v>
                </c:pt>
                <c:pt idx="13">
                  <c:v>2.4900864597112737</c:v>
                </c:pt>
                <c:pt idx="14">
                  <c:v>2.4743595868553143</c:v>
                </c:pt>
                <c:pt idx="15">
                  <c:v>2.4508805298385585</c:v>
                </c:pt>
                <c:pt idx="16">
                  <c:v>2.4226424805553091</c:v>
                </c:pt>
                <c:pt idx="17">
                  <c:v>2.3886143351613307</c:v>
                </c:pt>
                <c:pt idx="18">
                  <c:v>2.3453567960039043</c:v>
                </c:pt>
                <c:pt idx="19">
                  <c:v>2.2848567519763328</c:v>
                </c:pt>
                <c:pt idx="20">
                  <c:v>2.213394467893941</c:v>
                </c:pt>
                <c:pt idx="21">
                  <c:v>2.1465741218786283</c:v>
                </c:pt>
                <c:pt idx="22">
                  <c:v>2.0824732294421988</c:v>
                </c:pt>
                <c:pt idx="23">
                  <c:v>2.0246278534373121</c:v>
                </c:pt>
                <c:pt idx="24">
                  <c:v>1.9701588999904862</c:v>
                </c:pt>
                <c:pt idx="25">
                  <c:v>1.9215072360346741</c:v>
                </c:pt>
                <c:pt idx="26">
                  <c:v>1.8878976290638376</c:v>
                </c:pt>
                <c:pt idx="27">
                  <c:v>1.8613047784577688</c:v>
                </c:pt>
                <c:pt idx="28">
                  <c:v>1.8346678389920061</c:v>
                </c:pt>
                <c:pt idx="29">
                  <c:v>1.8101346918294012</c:v>
                </c:pt>
                <c:pt idx="30">
                  <c:v>1.7852476543625313</c:v>
                </c:pt>
                <c:pt idx="31">
                  <c:v>1.7602506189770162</c:v>
                </c:pt>
                <c:pt idx="32">
                  <c:v>1.7377534331352049</c:v>
                </c:pt>
                <c:pt idx="33">
                  <c:v>1.717044946535657</c:v>
                </c:pt>
                <c:pt idx="34">
                  <c:v>1.6953045309215373</c:v>
                </c:pt>
                <c:pt idx="35">
                  <c:v>1.6781377057758753</c:v>
                </c:pt>
                <c:pt idx="36">
                  <c:v>1.6604292255204685</c:v>
                </c:pt>
                <c:pt idx="37">
                  <c:v>1.64471063910264</c:v>
                </c:pt>
                <c:pt idx="38">
                  <c:v>1.6359659965323734</c:v>
                </c:pt>
                <c:pt idx="39">
                  <c:v>1.6287446934176504</c:v>
                </c:pt>
                <c:pt idx="40">
                  <c:v>1.6332548406296998</c:v>
                </c:pt>
                <c:pt idx="41">
                  <c:v>1.6471178633664403</c:v>
                </c:pt>
                <c:pt idx="42">
                  <c:v>1.6664740259017592</c:v>
                </c:pt>
                <c:pt idx="43">
                  <c:v>1.68709620397191</c:v>
                </c:pt>
                <c:pt idx="44">
                  <c:v>1.7088823336707764</c:v>
                </c:pt>
                <c:pt idx="45">
                  <c:v>1.7321530324566474</c:v>
                </c:pt>
                <c:pt idx="46">
                  <c:v>1.754255079496384</c:v>
                </c:pt>
                <c:pt idx="47">
                  <c:v>1.7762495257951811</c:v>
                </c:pt>
                <c:pt idx="48">
                  <c:v>1.7974352842437384</c:v>
                </c:pt>
                <c:pt idx="49">
                  <c:v>1.8175986141376579</c:v>
                </c:pt>
                <c:pt idx="50">
                  <c:v>1.8331605549595504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7C-4594-9A82-701781D7661C}"/>
            </c:ext>
          </c:extLst>
        </c:ser>
        <c:ser>
          <c:idx val="3"/>
          <c:order val="3"/>
          <c:tx>
            <c:strRef>
              <c:f>'graf 21-64 na 1 v 65+'!$A$6</c:f>
              <c:strCache>
                <c:ptCount val="1"/>
                <c:pt idx="0">
                  <c:v>Střední bez migrace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'graf 21-64 na 1 v 65+'!$C$2:$BA$2</c:f>
              <c:numCache>
                <c:formatCode>General</c:formatCode>
                <c:ptCount val="5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  <c:pt idx="31">
                  <c:v>2051</c:v>
                </c:pt>
                <c:pt idx="32">
                  <c:v>2052</c:v>
                </c:pt>
                <c:pt idx="33">
                  <c:v>2053</c:v>
                </c:pt>
                <c:pt idx="34">
                  <c:v>2054</c:v>
                </c:pt>
                <c:pt idx="35">
                  <c:v>2055</c:v>
                </c:pt>
                <c:pt idx="36">
                  <c:v>2056</c:v>
                </c:pt>
                <c:pt idx="37">
                  <c:v>2057</c:v>
                </c:pt>
                <c:pt idx="38">
                  <c:v>2058</c:v>
                </c:pt>
                <c:pt idx="39">
                  <c:v>2059</c:v>
                </c:pt>
                <c:pt idx="40">
                  <c:v>2060</c:v>
                </c:pt>
                <c:pt idx="41">
                  <c:v>2061</c:v>
                </c:pt>
                <c:pt idx="42">
                  <c:v>2062</c:v>
                </c:pt>
                <c:pt idx="43">
                  <c:v>2063</c:v>
                </c:pt>
                <c:pt idx="44">
                  <c:v>2064</c:v>
                </c:pt>
                <c:pt idx="45">
                  <c:v>2065</c:v>
                </c:pt>
                <c:pt idx="46">
                  <c:v>2066</c:v>
                </c:pt>
                <c:pt idx="47">
                  <c:v>2067</c:v>
                </c:pt>
                <c:pt idx="48">
                  <c:v>2068</c:v>
                </c:pt>
                <c:pt idx="49">
                  <c:v>2069</c:v>
                </c:pt>
                <c:pt idx="50">
                  <c:v>2070</c:v>
                </c:pt>
              </c:numCache>
            </c:numRef>
          </c:cat>
          <c:val>
            <c:numRef>
              <c:f>'graf 21-64 na 1 v 65+'!$C$6:$BA$6</c:f>
              <c:numCache>
                <c:formatCode>General</c:formatCode>
                <c:ptCount val="51"/>
                <c:pt idx="0">
                  <c:v>2.9466009579523651</c:v>
                </c:pt>
                <c:pt idx="1">
                  <c:v>2.8592920878948331</c:v>
                </c:pt>
                <c:pt idx="2">
                  <c:v>2.7807376376185791</c:v>
                </c:pt>
                <c:pt idx="3">
                  <c:v>2.7146420834893954</c:v>
                </c:pt>
                <c:pt idx="4">
                  <c:v>2.6664265511819418</c:v>
                </c:pt>
                <c:pt idx="5">
                  <c:v>2.6351150327612514</c:v>
                </c:pt>
                <c:pt idx="6">
                  <c:v>2.605196111664176</c:v>
                </c:pt>
                <c:pt idx="7">
                  <c:v>2.5755449459908553</c:v>
                </c:pt>
                <c:pt idx="8">
                  <c:v>2.5457034061195984</c:v>
                </c:pt>
                <c:pt idx="9">
                  <c:v>2.5026141903102692</c:v>
                </c:pt>
                <c:pt idx="10">
                  <c:v>2.4572548209009835</c:v>
                </c:pt>
                <c:pt idx="11">
                  <c:v>2.4222477847014874</c:v>
                </c:pt>
                <c:pt idx="12">
                  <c:v>2.3953519709282469</c:v>
                </c:pt>
                <c:pt idx="13">
                  <c:v>2.3681145240105739</c:v>
                </c:pt>
                <c:pt idx="14">
                  <c:v>2.3427629332495497</c:v>
                </c:pt>
                <c:pt idx="15">
                  <c:v>2.3101995918375731</c:v>
                </c:pt>
                <c:pt idx="16">
                  <c:v>2.2734135615557642</c:v>
                </c:pt>
                <c:pt idx="17">
                  <c:v>2.2314887281635625</c:v>
                </c:pt>
                <c:pt idx="18">
                  <c:v>2.1813132925402057</c:v>
                </c:pt>
                <c:pt idx="19">
                  <c:v>2.1155350063543481</c:v>
                </c:pt>
                <c:pt idx="20">
                  <c:v>2.0400423462595518</c:v>
                </c:pt>
                <c:pt idx="21">
                  <c:v>1.9691913628941877</c:v>
                </c:pt>
                <c:pt idx="22">
                  <c:v>1.9035654963995599</c:v>
                </c:pt>
                <c:pt idx="23">
                  <c:v>1.8441311045003252</c:v>
                </c:pt>
                <c:pt idx="24">
                  <c:v>1.7881713574692526</c:v>
                </c:pt>
                <c:pt idx="25">
                  <c:v>1.7378480051265777</c:v>
                </c:pt>
                <c:pt idx="26">
                  <c:v>1.701473427188068</c:v>
                </c:pt>
                <c:pt idx="27">
                  <c:v>1.6716444313198913</c:v>
                </c:pt>
                <c:pt idx="28">
                  <c:v>1.6419086938890337</c:v>
                </c:pt>
                <c:pt idx="29">
                  <c:v>1.6141879925414673</c:v>
                </c:pt>
                <c:pt idx="30">
                  <c:v>1.5862642259103339</c:v>
                </c:pt>
                <c:pt idx="31">
                  <c:v>1.5583827741675185</c:v>
                </c:pt>
                <c:pt idx="32">
                  <c:v>1.5329105990679714</c:v>
                </c:pt>
                <c:pt idx="33">
                  <c:v>1.5092466679540255</c:v>
                </c:pt>
                <c:pt idx="34">
                  <c:v>1.4849405763032435</c:v>
                </c:pt>
                <c:pt idx="35">
                  <c:v>1.4650569158870916</c:v>
                </c:pt>
                <c:pt idx="36">
                  <c:v>1.4451251501347266</c:v>
                </c:pt>
                <c:pt idx="37">
                  <c:v>1.4274765981315249</c:v>
                </c:pt>
                <c:pt idx="38">
                  <c:v>1.4166021322989584</c:v>
                </c:pt>
                <c:pt idx="39">
                  <c:v>1.4077512029527559</c:v>
                </c:pt>
                <c:pt idx="40">
                  <c:v>1.4099853419939923</c:v>
                </c:pt>
                <c:pt idx="41">
                  <c:v>1.4212247221260432</c:v>
                </c:pt>
                <c:pt idx="42">
                  <c:v>1.4380965625368605</c:v>
                </c:pt>
                <c:pt idx="43">
                  <c:v>1.4568923619324354</c:v>
                </c:pt>
                <c:pt idx="44">
                  <c:v>1.4775259627441637</c:v>
                </c:pt>
                <c:pt idx="45">
                  <c:v>1.5002909171732235</c:v>
                </c:pt>
                <c:pt idx="46">
                  <c:v>1.5228289266934321</c:v>
                </c:pt>
                <c:pt idx="47">
                  <c:v>1.5460825956248951</c:v>
                </c:pt>
                <c:pt idx="48">
                  <c:v>1.5694441981872311</c:v>
                </c:pt>
                <c:pt idx="49">
                  <c:v>1.5927379636958714</c:v>
                </c:pt>
                <c:pt idx="50">
                  <c:v>1.6127372574278076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F7C-4594-9A82-701781D76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8410888"/>
        <c:axId val="598411544"/>
      </c:lineChart>
      <c:catAx>
        <c:axId val="59841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98411544"/>
        <c:crosses val="autoZero"/>
        <c:auto val="1"/>
        <c:lblAlgn val="ctr"/>
        <c:lblOffset val="100"/>
        <c:tickLblSkip val="10"/>
        <c:noMultiLvlLbl val="0"/>
      </c:catAx>
      <c:valAx>
        <c:axId val="598411544"/>
        <c:scaling>
          <c:orientation val="minMax"/>
          <c:max val="3.2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/>
                  <a:t>počet osob</a:t>
                </a:r>
              </a:p>
            </c:rich>
          </c:tx>
          <c:layout>
            <c:manualLayout>
              <c:xMode val="edge"/>
              <c:yMode val="edge"/>
              <c:x val="9.9205904256654404E-3"/>
              <c:y val="0.372089010873509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98410888"/>
        <c:crosses val="autoZero"/>
        <c:crossBetween val="midCat"/>
        <c:majorUnit val="0.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0212832770903619"/>
          <c:y val="0.24380518332498261"/>
          <c:w val="0.19534651918510187"/>
          <c:h val="0.431408382599226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grafy!$A$2</c:f>
              <c:strCache>
                <c:ptCount val="1"/>
                <c:pt idx="0">
                  <c:v>základní scénář</c:v>
                </c:pt>
              </c:strCache>
            </c:strRef>
          </c:tx>
          <c:marker>
            <c:symbol val="none"/>
          </c:marker>
          <c:cat>
            <c:numRef>
              <c:f>grafy!$B$1:$Y$1</c:f>
              <c:numCache>
                <c:formatCode>General</c:formatCode>
                <c:ptCount val="2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</c:numCache>
            </c:numRef>
          </c:cat>
          <c:val>
            <c:numRef>
              <c:f>grafy!$B$2:$Y$2</c:f>
              <c:numCache>
                <c:formatCode>0.00</c:formatCode>
                <c:ptCount val="24"/>
                <c:pt idx="0">
                  <c:v>37</c:v>
                </c:pt>
                <c:pt idx="1">
                  <c:v>37.4</c:v>
                </c:pt>
                <c:pt idx="2">
                  <c:v>36.324588649371776</c:v>
                </c:pt>
                <c:pt idx="3">
                  <c:v>35.503801354486193</c:v>
                </c:pt>
                <c:pt idx="4">
                  <c:v>35.018922766912112</c:v>
                </c:pt>
                <c:pt idx="5">
                  <c:v>34.499208169961108</c:v>
                </c:pt>
                <c:pt idx="6">
                  <c:v>34.191080764890422</c:v>
                </c:pt>
                <c:pt idx="7">
                  <c:v>34.043225128291994</c:v>
                </c:pt>
                <c:pt idx="8">
                  <c:v>33.879273226506463</c:v>
                </c:pt>
                <c:pt idx="9">
                  <c:v>33.908463504967699</c:v>
                </c:pt>
                <c:pt idx="10">
                  <c:v>34.040010953531457</c:v>
                </c:pt>
                <c:pt idx="11">
                  <c:v>34.211131155498492</c:v>
                </c:pt>
                <c:pt idx="12">
                  <c:v>34.571819743807112</c:v>
                </c:pt>
                <c:pt idx="13">
                  <c:v>35.07762670394898</c:v>
                </c:pt>
                <c:pt idx="14">
                  <c:v>35.82237943448537</c:v>
                </c:pt>
                <c:pt idx="15">
                  <c:v>36.785849430246358</c:v>
                </c:pt>
                <c:pt idx="16">
                  <c:v>38.009029849556896</c:v>
                </c:pt>
                <c:pt idx="17">
                  <c:v>39.502156300706396</c:v>
                </c:pt>
                <c:pt idx="18">
                  <c:v>41.334967845851672</c:v>
                </c:pt>
                <c:pt idx="19">
                  <c:v>43.568767737502441</c:v>
                </c:pt>
                <c:pt idx="20">
                  <c:v>46.219266695493694</c:v>
                </c:pt>
                <c:pt idx="21">
                  <c:v>49.258469201105491</c:v>
                </c:pt>
                <c:pt idx="22">
                  <c:v>52.672150926926861</c:v>
                </c:pt>
                <c:pt idx="23">
                  <c:v>56.442895637466663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27-4A29-945C-BEC0EC17DB6D}"/>
            </c:ext>
          </c:extLst>
        </c:ser>
        <c:ser>
          <c:idx val="1"/>
          <c:order val="1"/>
          <c:tx>
            <c:strRef>
              <c:f>grafy!$A$3</c:f>
              <c:strCache>
                <c:ptCount val="1"/>
                <c:pt idx="0">
                  <c:v>vyčerpané limity</c:v>
                </c:pt>
              </c:strCache>
            </c:strRef>
          </c:tx>
          <c:marker>
            <c:symbol val="none"/>
          </c:marker>
          <c:cat>
            <c:numRef>
              <c:f>grafy!$B$1:$Y$1</c:f>
              <c:numCache>
                <c:formatCode>General</c:formatCode>
                <c:ptCount val="2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</c:numCache>
            </c:numRef>
          </c:cat>
          <c:val>
            <c:numRef>
              <c:f>grafy!$B$3:$Y$3</c:f>
              <c:numCache>
                <c:formatCode>0.00</c:formatCode>
                <c:ptCount val="24"/>
                <c:pt idx="0">
                  <c:v>37.024353605320997</c:v>
                </c:pt>
                <c:pt idx="1">
                  <c:v>39.493786282455901</c:v>
                </c:pt>
                <c:pt idx="2">
                  <c:v>41.318934234934723</c:v>
                </c:pt>
                <c:pt idx="3">
                  <c:v>42.526716439389233</c:v>
                </c:pt>
                <c:pt idx="4">
                  <c:v>43.23141919587912</c:v>
                </c:pt>
                <c:pt idx="5">
                  <c:v>43.295823752145147</c:v>
                </c:pt>
                <c:pt idx="6">
                  <c:v>42.955312956519379</c:v>
                </c:pt>
                <c:pt idx="7">
                  <c:v>42.665796485778692</c:v>
                </c:pt>
                <c:pt idx="8">
                  <c:v>42.347633664115378</c:v>
                </c:pt>
                <c:pt idx="9">
                  <c:v>42.263141404924376</c:v>
                </c:pt>
                <c:pt idx="10">
                  <c:v>42.285757422612676</c:v>
                </c:pt>
                <c:pt idx="11">
                  <c:v>42.34307011909025</c:v>
                </c:pt>
                <c:pt idx="12">
                  <c:v>42.607255759729462</c:v>
                </c:pt>
                <c:pt idx="13">
                  <c:v>43.021139272937262</c:v>
                </c:pt>
                <c:pt idx="14">
                  <c:v>43.691960271361069</c:v>
                </c:pt>
                <c:pt idx="15">
                  <c:v>44.589222608380545</c:v>
                </c:pt>
                <c:pt idx="16">
                  <c:v>45.756590970285245</c:v>
                </c:pt>
                <c:pt idx="17">
                  <c:v>47.200571282643089</c:v>
                </c:pt>
                <c:pt idx="18">
                  <c:v>48.995809230449943</c:v>
                </c:pt>
                <c:pt idx="19">
                  <c:v>51.204044195227581</c:v>
                </c:pt>
                <c:pt idx="20">
                  <c:v>53.837062049380783</c:v>
                </c:pt>
                <c:pt idx="21">
                  <c:v>56.861335284762113</c:v>
                </c:pt>
                <c:pt idx="22">
                  <c:v>60.264599065877512</c:v>
                </c:pt>
                <c:pt idx="23">
                  <c:v>64.035582600630491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27-4A29-945C-BEC0EC17DB6D}"/>
            </c:ext>
          </c:extLst>
        </c:ser>
        <c:ser>
          <c:idx val="3"/>
          <c:order val="2"/>
          <c:tx>
            <c:strRef>
              <c:f>grafy!$A$5</c:f>
              <c:strCache>
                <c:ptCount val="1"/>
                <c:pt idx="0">
                  <c:v>500 mld., vyčerpané limity</c:v>
                </c:pt>
              </c:strCache>
            </c:strRef>
          </c:tx>
          <c:marker>
            <c:symbol val="none"/>
          </c:marker>
          <c:cat>
            <c:numRef>
              <c:f>grafy!$B$1:$Y$1</c:f>
              <c:numCache>
                <c:formatCode>General</c:formatCode>
                <c:ptCount val="2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</c:numCache>
            </c:numRef>
          </c:cat>
          <c:val>
            <c:numRef>
              <c:f>grafy!$B$5:$Y$5</c:f>
              <c:numCache>
                <c:formatCode>General</c:formatCode>
                <c:ptCount val="24"/>
                <c:pt idx="0">
                  <c:v>40.561999999999998</c:v>
                </c:pt>
                <c:pt idx="1">
                  <c:v>42.939850063517603</c:v>
                </c:pt>
                <c:pt idx="2">
                  <c:v>44.676922635730307</c:v>
                </c:pt>
                <c:pt idx="3">
                  <c:v>45.798332008590286</c:v>
                </c:pt>
                <c:pt idx="4">
                  <c:v>46.429799166761768</c:v>
                </c:pt>
                <c:pt idx="5">
                  <c:v>46.421160260778926</c:v>
                </c:pt>
                <c:pt idx="6">
                  <c:v>46.023185238353108</c:v>
                </c:pt>
                <c:pt idx="7">
                  <c:v>45.684081155488037</c:v>
                </c:pt>
                <c:pt idx="8">
                  <c:v>45.311937631772921</c:v>
                </c:pt>
                <c:pt idx="9">
                  <c:v>45.1876514124761</c:v>
                </c:pt>
                <c:pt idx="10">
                  <c:v>45.172136569400294</c:v>
                </c:pt>
                <c:pt idx="11">
                  <c:v>45.18961156145361</c:v>
                </c:pt>
                <c:pt idx="12">
                  <c:v>45.420016864945552</c:v>
                </c:pt>
                <c:pt idx="13">
                  <c:v>45.801723070577111</c:v>
                </c:pt>
                <c:pt idx="14">
                  <c:v>46.446664664309559</c:v>
                </c:pt>
                <c:pt idx="15">
                  <c:v>47.320751366925798</c:v>
                </c:pt>
                <c:pt idx="16">
                  <c:v>48.468583018692783</c:v>
                </c:pt>
                <c:pt idx="17">
                  <c:v>49.89535998982673</c:v>
                </c:pt>
                <c:pt idx="18">
                  <c:v>51.677445502225332</c:v>
                </c:pt>
                <c:pt idx="19">
                  <c:v>53.876731602022417</c:v>
                </c:pt>
                <c:pt idx="20">
                  <c:v>56.503630289915762</c:v>
                </c:pt>
                <c:pt idx="21">
                  <c:v>59.525372343447486</c:v>
                </c:pt>
                <c:pt idx="22">
                  <c:v>62.931841730183649</c:v>
                </c:pt>
                <c:pt idx="23">
                  <c:v>66.712374837874677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27-4A29-945C-BEC0EC17D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241088"/>
        <c:axId val="89242624"/>
      </c:lineChart>
      <c:dateAx>
        <c:axId val="8924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89242624"/>
        <c:crosses val="autoZero"/>
        <c:auto val="0"/>
        <c:lblOffset val="100"/>
        <c:baseTimeUnit val="days"/>
      </c:dateAx>
      <c:valAx>
        <c:axId val="89242624"/>
        <c:scaling>
          <c:orientation val="minMax"/>
          <c:min val="3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cs-CZ" b="0">
                    <a:latin typeface="Arial" panose="020B0604020202020204" pitchFamily="34" charset="0"/>
                    <a:cs typeface="Arial" panose="020B0604020202020204" pitchFamily="34" charset="0"/>
                  </a:rPr>
                  <a:t>Dluh (%</a:t>
                </a:r>
                <a:r>
                  <a:rPr lang="cs-CZ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HDP)</a:t>
                </a:r>
                <a:endParaRPr lang="cs-CZ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4532243415077202E-2"/>
              <c:y val="0.3481983060468619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89241088"/>
        <c:crosses val="autoZero"/>
        <c:crossBetween val="between"/>
        <c:majorUnit val="5"/>
        <c:minorUnit val="1"/>
      </c:valAx>
    </c:plotArea>
    <c:legend>
      <c:legendPos val="b"/>
      <c:overlay val="0"/>
      <c:txPr>
        <a:bodyPr/>
        <a:lstStyle/>
        <a:p>
          <a:pPr>
            <a:defRPr sz="1100">
              <a:latin typeface="Arial" panose="020B0604020202020204" pitchFamily="34" charset="0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05DD502-E8C7-4487-AC67-75E1B2085B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EEABE5-7099-4971-89DD-1B52CEFB25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BA14-545C-405A-931E-B96A90997533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B57EBD-F37F-4902-A775-67DCC7C74A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676538-A479-44CB-B1EE-265C158184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FB2D3-CBB8-49D4-906C-18D189D17B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687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B8108-4BFB-4C8F-9B21-9506B378B24B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F3DCC-F199-45D1-AF5C-EE901B640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74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89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428A0-EE51-4DCE-AC4E-FADDCC3FF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9B095C-DA77-4726-992A-E330BEAC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DAB4D-D265-4975-84C6-B8CDAF07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068D-6B8B-4743-92B3-C467320EC88F}" type="datetime1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AB736-8FA4-4753-AFB5-6ACA7019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341ED-BC75-4712-84AC-BEF20C5E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55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D438-F79E-434E-AC6C-F94BF3D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FBDF09-6588-4431-94F4-5EBF174B5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79E65D-DB6E-4E33-AC2C-D881DE3A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AAFF-5191-45F2-9FCA-4F906D053ABE}" type="datetime1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9C95C-0D3D-4C32-AB1B-92178F0E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B7DFC-B65A-48BD-9B04-92BE4F44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37779C-D2B8-4641-98C3-F734ACD38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674EB9-391C-4534-AB9D-BA6F0208A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C7AD6-EE8D-4804-BD15-B730E3BA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DDFE5-69D9-4DC6-8574-D0CE10C35E37}" type="datetime1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738FFD-FB17-495F-A5DA-F5B32E8C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40F3D-EF84-4DE0-BEDB-7A7743EE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0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A925F-7DFD-4E66-A104-924231BA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A0CB9F-EDFF-4364-BD92-068827ECF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23763-2585-4CCD-882B-E9F42B2C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D44AC-E240-4E32-A5F8-3D0953C45C2B}" type="datetime1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FB80B-3813-4EDD-9BEB-3E67FBC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E1CD1-FA09-46C6-8CDD-4DC393766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93D7-F707-4D85-A0BE-981A7D64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139CA4-0EFC-4ED7-80D4-3140BDD8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32BE4-A6DD-42C1-A299-DA081C3E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4628-9D6B-48ED-89C1-333EB05B9E0E}" type="datetime1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0E79E-10B9-4E69-A068-2DD9B1D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0DB4D-3315-4C06-9A5C-6C0D07C8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DEF00-6F42-4092-9661-768A9556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7D123-E22C-41B7-A76C-7B8BFD7A8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A6E22D-6605-4813-8EBF-EC6596546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5AA335-E5EE-4AD4-B736-CE323E5E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710A-FFDA-422C-B9D8-6974758044BD}" type="datetime1">
              <a:rPr lang="cs-CZ" smtClean="0"/>
              <a:t>01.10.2020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FAB7A6-1191-40B4-82F0-FD168327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E7CBF3-6AE9-42A6-B8F9-9F72914A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A65C1-F602-4EA1-8307-00F97BB9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9130B2-FF23-4B32-9407-ABD980E06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6765D-4293-4711-999C-9DDD17076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4C2EE9-4CF1-4DA2-A813-682802094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B13CE6-8C47-4C7A-BA11-0AE2258C7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6A0341-9FBB-4EBC-B9D0-2E8E1393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C6B7-69C8-4A9C-A899-88789CACC999}" type="datetime1">
              <a:rPr lang="cs-CZ" smtClean="0"/>
              <a:t>01.10.2020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F169ED-ABCF-4D34-B191-CE9869A9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2900DB-5951-4B03-A1B3-31607BE3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5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28352-6250-4472-86EB-2BAAEDC2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0A2FEF-06CE-4713-8B5E-9F62C447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BE74-E3EE-4C13-A47F-FFB6103D0A12}" type="datetime1">
              <a:rPr lang="cs-CZ" smtClean="0"/>
              <a:t>01.10.2020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3DCAD2-75A8-4430-86F4-4022AF36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4BD504-71FF-48D7-BF44-5CA6CFEA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3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305791-67AE-46AD-936F-A5177099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ECD-BCB9-46A2-9DF3-BB78B2748525}" type="datetime1">
              <a:rPr lang="cs-CZ" smtClean="0"/>
              <a:t>01.10.2020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A97A9D-9ADC-4BA0-9D10-DAEE4DEF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257B8-1AB1-4498-B933-6ABA87D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3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C5E26-1232-4E33-B126-0E39B44C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F240D-B2A6-4086-918B-A7E1CF438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32EF60-3118-4086-B869-FC5C1D40C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C14F1-94DF-4C15-881A-8DD7A558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FAF-DCBE-4E74-A675-6119D59086B3}" type="datetime1">
              <a:rPr lang="cs-CZ" smtClean="0"/>
              <a:t>01.10.2020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8DB85-5DB0-46B6-8F28-1C845B5B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A1E801-D297-4242-8642-6108FCDB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3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C0FF7-6E8F-4E32-B0CF-85039F8B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C5B32A-EA40-456E-A74D-0100A920A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86F9D9-7017-41F6-A424-F366CA18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683D31-7AD1-4AC7-96A2-0651D742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455F-D33D-45A4-9675-34BB174B6D9C}" type="datetime1">
              <a:rPr lang="cs-CZ" smtClean="0"/>
              <a:t>01.10.2020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076EC2-C320-415D-9309-B9979986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kapitoly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96B86-C79A-47E4-9BE1-760E82C5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ABFC7-1866-45C6-BDB2-7D3AC1B2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2B164D-50DF-490B-A15A-BC7295A1A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9C24B-6A1F-4C2A-A112-13746844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CA2BD-D6A0-4B63-8C37-D3ABC08CAD46}" type="datetime1">
              <a:rPr lang="cs-CZ" smtClean="0"/>
              <a:t>01.10.2020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8CE3-9BA2-46B4-99D4-C070F0A7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kapitoly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BF019-0D61-4053-8B86-BF09A4B5A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4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495" y="9219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3886545" y="2113653"/>
            <a:ext cx="7641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rial Bold"/>
              </a:rPr>
              <a:t>Ekonomika 2020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187C981-0DBC-4CE1-A87E-A18916DD1D0F}"/>
              </a:ext>
            </a:extLst>
          </p:cNvPr>
          <p:cNvSpPr txBox="1"/>
          <p:nvPr/>
        </p:nvSpPr>
        <p:spPr>
          <a:xfrm>
            <a:off x="4033615" y="4067797"/>
            <a:ext cx="601623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Exportní fórum</a:t>
            </a: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1. října 2020</a:t>
            </a:r>
          </a:p>
          <a:p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Eva Zamrazilová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předsedkyně Národní rozpočtové rady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A78C72F-A049-47BF-8381-3D7394E7F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133" y="5326535"/>
            <a:ext cx="2438896" cy="135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0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853DB-8ADC-4992-B20A-79EFE4D1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02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Vývoj HDP 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725566-D9CB-42D4-BA84-EF5DEBA8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87" y="4317357"/>
            <a:ext cx="10757128" cy="2175516"/>
          </a:xfrm>
        </p:spPr>
        <p:txBody>
          <a:bodyPr>
            <a:normAutofit fontScale="92500"/>
          </a:bodyPr>
          <a:lstStyle/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Původní očekávání pro rok 2020 z počátku roku – růst HDP 2,0 %, v dubnu posun na – 5,6 %, aktuálně MF očekává pokles o 6,6 %.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Rozdíl činí 8,6 p. b., v r. 2009 byl rozdíl mezi očekáváním a skutečností 9 p. b. 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Šok má tedy obdobný rozměr, ovšem s rozdílným rozložením v čase 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B6850E-15B1-4EFD-BB88-F79B9853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2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BBE7D0C-6ACB-45C5-B081-498FF9B2D4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327751"/>
            <a:ext cx="293902" cy="165123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9141CE-7BA2-4CEF-98B2-039EBCFD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67BE63-28ED-4B07-9497-DD131FEE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C6B028C-4745-49F8-85C6-9A6E58CD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A31AB95C-DD93-4B6A-9EE0-A89B4921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Zástupný obsah 4">
            <a:extLst>
              <a:ext uri="{FF2B5EF4-FFF2-40B4-BE49-F238E27FC236}">
                <a16:creationId xmlns:a16="http://schemas.microsoft.com/office/drawing/2014/main" id="{8347DB1A-960F-4142-9200-E81ACD4C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409744"/>
              </p:ext>
            </p:extLst>
          </p:nvPr>
        </p:nvGraphicFramePr>
        <p:xfrm>
          <a:off x="313679" y="1056155"/>
          <a:ext cx="5912950" cy="2897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DE9909F1-98F1-44D3-85DC-1A949BC619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798837"/>
              </p:ext>
            </p:extLst>
          </p:nvPr>
        </p:nvGraphicFramePr>
        <p:xfrm>
          <a:off x="6293304" y="1121373"/>
          <a:ext cx="5772085" cy="313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54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853DB-8ADC-4992-B20A-79EFE4D1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30820"/>
            <a:ext cx="10757061" cy="82533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Spotřebitelská důvěra a spotřeba domácností</a:t>
            </a:r>
            <a:endParaRPr lang="en-A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725566-D9CB-42D4-BA84-EF5DEBA8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672" y="4234796"/>
            <a:ext cx="10757128" cy="2175516"/>
          </a:xfrm>
        </p:spPr>
        <p:txBody>
          <a:bodyPr>
            <a:normAutofit fontScale="92500"/>
          </a:bodyPr>
          <a:lstStyle/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Propad důvěry na jaře 2020 obdobný jako 2009, důvěra je ale výše než v letech 2012 - 2013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Spotřebitelská i podnikatelská důvěra v červnu až srpnu naznačují oživení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Nejistota spojená s domácí i zahraniční druhou vlnou </a:t>
            </a:r>
          </a:p>
          <a:p>
            <a:pPr marL="742950" lvl="1" indent="-285750">
              <a:lnSpc>
                <a:spcPct val="1200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B6850E-15B1-4EFD-BB88-F79B9853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3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BBE7D0C-6ACB-45C5-B081-498FF9B2D4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327751"/>
            <a:ext cx="293902" cy="165123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9141CE-7BA2-4CEF-98B2-039EBCFD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67BE63-28ED-4B07-9497-DD131FEE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C6B028C-4745-49F8-85C6-9A6E58CD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A31AB95C-DD93-4B6A-9EE0-A89B4921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9ADD1C9E-9075-40AB-9885-26E5F5D600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202466"/>
              </p:ext>
            </p:extLst>
          </p:nvPr>
        </p:nvGraphicFramePr>
        <p:xfrm>
          <a:off x="2266949" y="1112986"/>
          <a:ext cx="6807777" cy="312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231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853DB-8ADC-4992-B20A-79EFE4D1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02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Trh práce 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725566-D9CB-42D4-BA84-EF5DEBA8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99" y="4088755"/>
            <a:ext cx="10757128" cy="2562302"/>
          </a:xfrm>
        </p:spPr>
        <p:txBody>
          <a:bodyPr>
            <a:normAutofit fontScale="77500" lnSpcReduction="20000"/>
          </a:bodyPr>
          <a:lstStyle/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Trh práce byl před Covid-19 silně přehřátý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Od konce února do konce srpna stoupla nezaměstnanost pouze o 52 tis osob – efekt programu Antivirus a dalších opatření?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Patrně nepřesné sledování volných pracovních míst – přiznává i MPSV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Prognóza MF (září 2020) – vzestup podílu nezaměstnaných osob (průměrné hodnoty):</a:t>
            </a:r>
          </a:p>
          <a:p>
            <a:pPr marL="914400" lvl="2" indent="0">
              <a:lnSpc>
                <a:spcPct val="120000"/>
              </a:lnSpc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2020 –  3,6 % 		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2021 – 4,6 %		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2022 –  4,4 %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Nastavení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kurzarbeitu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 jeho vliv na trh práce ?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B6850E-15B1-4EFD-BB88-F79B9853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4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BBE7D0C-6ACB-45C5-B081-498FF9B2D4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327751"/>
            <a:ext cx="293902" cy="165123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9141CE-7BA2-4CEF-98B2-039EBCFD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67BE63-28ED-4B07-9497-DD131FEE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C6B028C-4745-49F8-85C6-9A6E58CD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A31AB95C-DD93-4B6A-9EE0-A89B4921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Zástupný obsah 4">
            <a:extLst>
              <a:ext uri="{FF2B5EF4-FFF2-40B4-BE49-F238E27FC236}">
                <a16:creationId xmlns:a16="http://schemas.microsoft.com/office/drawing/2014/main" id="{66C1AA25-0519-4DCE-BBC5-5D628DB70E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166645"/>
              </p:ext>
            </p:extLst>
          </p:nvPr>
        </p:nvGraphicFramePr>
        <p:xfrm>
          <a:off x="544299" y="1084754"/>
          <a:ext cx="10515599" cy="300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421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853DB-8ADC-4992-B20A-79EFE4D1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122"/>
            <a:ext cx="10515600" cy="1019058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Veřejný dluh a jeho rizika</a:t>
            </a:r>
            <a:endParaRPr lang="en-A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725566-D9CB-42D4-BA84-EF5DEBA8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0978"/>
            <a:ext cx="10515600" cy="3292474"/>
          </a:xfrm>
        </p:spPr>
        <p:txBody>
          <a:bodyPr>
            <a:normAutofit fontScale="85000" lnSpcReduction="20000"/>
          </a:bodyPr>
          <a:lstStyle/>
          <a:p>
            <a:pPr marL="742950" lvl="1" indent="-285750">
              <a:lnSpc>
                <a:spcPct val="120000"/>
              </a:lnSpc>
            </a:pPr>
            <a:r>
              <a:rPr lang="en-AU" sz="2600" dirty="0">
                <a:latin typeface="Arial" panose="020B0604020202020204" pitchFamily="34" charset="0"/>
                <a:cs typeface="Arial" panose="020B0604020202020204" pitchFamily="34" charset="0"/>
              </a:rPr>
              <a:t>Fis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kální politika byla před krizí 2008/2009 silně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procyklická</a:t>
            </a:r>
            <a:endParaRPr lang="en-A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 letech silného růstu vytvářeny masivní deficity</a:t>
            </a:r>
            <a:r>
              <a:rPr lang="en-A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 období 2009 – 2012 stouplo státní i veřejné zadlužení o 16 p. b. (ačkoli v ČR nebyly sanace finančního sektoru) 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Konsolidace veřejných financí byla velmi bolestivá a prodloužila pokrizové zotavování ekonomiky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Malá otevřená ekonomika by v dobrých časech měla vytvářet rezervy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Teď se situace opakuje, po letech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procyklické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fiskální politiky přichází krize</a:t>
            </a:r>
            <a:endParaRPr lang="en-A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B6850E-15B1-4EFD-BB88-F79B9853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2E625676-2381-4484-B26D-112DA681C7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855783"/>
              </p:ext>
            </p:extLst>
          </p:nvPr>
        </p:nvGraphicFramePr>
        <p:xfrm>
          <a:off x="504202" y="1309020"/>
          <a:ext cx="11363123" cy="1511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0190">
                  <a:extLst>
                    <a:ext uri="{9D8B030D-6E8A-4147-A177-3AD203B41FA5}">
                      <a16:colId xmlns:a16="http://schemas.microsoft.com/office/drawing/2014/main" val="1493392955"/>
                    </a:ext>
                  </a:extLst>
                </a:gridCol>
                <a:gridCol w="597038">
                  <a:extLst>
                    <a:ext uri="{9D8B030D-6E8A-4147-A177-3AD203B41FA5}">
                      <a16:colId xmlns:a16="http://schemas.microsoft.com/office/drawing/2014/main" val="2538210118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553136338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1049703967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2511252043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4060997673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3808700242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3741901876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1489020341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3157502357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2481043048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2346108847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1518690742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2104167882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3198481599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2441557001"/>
                    </a:ext>
                  </a:extLst>
                </a:gridCol>
                <a:gridCol w="584393">
                  <a:extLst>
                    <a:ext uri="{9D8B030D-6E8A-4147-A177-3AD203B41FA5}">
                      <a16:colId xmlns:a16="http://schemas.microsoft.com/office/drawing/2014/main" val="2869764240"/>
                    </a:ext>
                  </a:extLst>
                </a:gridCol>
              </a:tblGrid>
              <a:tr h="42904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cs-CZ" sz="11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2005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2006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2007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2008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2020*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801526"/>
                  </a:ext>
                </a:extLst>
              </a:tr>
              <a:tr h="52762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Veřejný dluh</a:t>
                      </a:r>
                      <a:endParaRPr lang="en-AU" sz="1200" b="1" u="none" strike="noStrike" kern="1200" noProof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(% </a:t>
                      </a:r>
                      <a:r>
                        <a:rPr lang="cs-CZ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DP)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27,7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27,5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28,3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33,6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37,4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39,8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44,5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42,2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36,8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34,6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32,7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30,8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39,4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83915"/>
                  </a:ext>
                </a:extLst>
              </a:tr>
              <a:tr h="52397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</a:t>
                      </a:r>
                      <a:r>
                        <a:rPr lang="cs-CZ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ární</a:t>
                      </a:r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</a:t>
                      </a:r>
                      <a:r>
                        <a:rPr lang="cs-CZ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lance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(% </a:t>
                      </a:r>
                      <a:r>
                        <a:rPr lang="cs-CZ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AU" sz="1200" b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DP)</a:t>
                      </a:r>
                    </a:p>
                    <a:p>
                      <a:pPr marL="0" algn="ctr" defTabSz="914400" rtl="0" eaLnBrk="1" fontAlgn="b" latinLnBrk="0" hangingPunct="1"/>
                      <a:endParaRPr lang="en-AU" sz="1200" b="1" u="none" strike="noStrike" kern="1200" noProof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-1,1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-1,0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-4,2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-2,9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-1,4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-2,5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-0,8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-5,6</a:t>
                      </a:r>
                    </a:p>
                  </a:txBody>
                  <a:tcPr marL="5812" marR="5812" marT="581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16915"/>
                  </a:ext>
                </a:extLst>
              </a:tr>
            </a:tbl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9BBE7D0C-6ACB-45C5-B081-498FF9B2D4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327751"/>
            <a:ext cx="293902" cy="165123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9141CE-7BA2-4CEF-98B2-039EBCFD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67BE63-28ED-4B07-9497-DD131FEE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C6B028C-4745-49F8-85C6-9A6E58CD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A31AB95C-DD93-4B6A-9EE0-A89B4921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4F267D7-284A-44A9-91AD-7105C91C3C71}"/>
              </a:ext>
            </a:extLst>
          </p:cNvPr>
          <p:cNvSpPr txBox="1"/>
          <p:nvPr/>
        </p:nvSpPr>
        <p:spPr>
          <a:xfrm>
            <a:off x="11249848" y="2810298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/>
              <a:t>*odhad</a:t>
            </a:r>
          </a:p>
        </p:txBody>
      </p:sp>
    </p:spTree>
    <p:extLst>
      <p:ext uri="{BB962C8B-B14F-4D97-AF65-F5344CB8AC3E}">
        <p14:creationId xmlns:p14="http://schemas.microsoft.com/office/powerpoint/2010/main" val="275646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853DB-8ADC-4992-B20A-79EFE4D1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02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Penzijní systém – proč je nutná reforma 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725566-D9CB-42D4-BA84-EF5DEBA8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87" y="4022523"/>
            <a:ext cx="10757128" cy="2698952"/>
          </a:xfrm>
        </p:spPr>
        <p:txBody>
          <a:bodyPr>
            <a:normAutofit fontScale="92500" lnSpcReduction="20000"/>
          </a:bodyPr>
          <a:lstStyle/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Pojištění na sociální zabezpečení má charakter daně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 roku 1996 byl důchodový systém v přebytku pouze 7x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Systém tedy nebyl dobře nastaven od začátku – potřeba reforem diskutována dlouhodobě</a:t>
            </a:r>
          </a:p>
          <a:p>
            <a:pPr marL="742950" lvl="1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Krátkodobě důchodový systém těžil</a:t>
            </a:r>
          </a:p>
          <a:p>
            <a:pPr marL="1200150" lvl="2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dobré demografické situace</a:t>
            </a:r>
          </a:p>
          <a:p>
            <a:pPr marL="1200150" lvl="2" indent="-285750">
              <a:lnSpc>
                <a:spcPct val="12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ekonomické konjunktury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B6850E-15B1-4EFD-BB88-F79B9853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6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BBE7D0C-6ACB-45C5-B081-498FF9B2D40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8" y="6327751"/>
            <a:ext cx="293902" cy="165123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9141CE-7BA2-4CEF-98B2-039EBCFD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67BE63-28ED-4B07-9497-DD131FEE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C6B028C-4745-49F8-85C6-9A6E58CD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A31AB95C-DD93-4B6A-9EE0-A89B4921D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D9AF1BAD-993F-43CE-A267-79ECDFDFF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988289"/>
              </p:ext>
            </p:extLst>
          </p:nvPr>
        </p:nvGraphicFramePr>
        <p:xfrm>
          <a:off x="620889" y="1084754"/>
          <a:ext cx="10515600" cy="2909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856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50F0A6F3-9330-4760-BB15-E2C83C884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709916"/>
              </p:ext>
            </p:extLst>
          </p:nvPr>
        </p:nvGraphicFramePr>
        <p:xfrm>
          <a:off x="752479" y="768350"/>
          <a:ext cx="10601321" cy="36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39" y="66070"/>
            <a:ext cx="11250561" cy="568111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Demografická projekce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7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41" y="4615364"/>
            <a:ext cx="11724967" cy="18542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Demografická projekce ČSÚ (11/2018) upravená o skutečnost 2019 a 2020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Podstatná změna ve struktuře - počet osob 65+ vzroste o 51 % a jejich podíl na populaci vzroste z 20 % na 30 % - odlišné spotřebitelské preference různých generací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Podíl obyvatelstva ve věku 21–64 let na jednoho občana staršího 65 let klesne v horizontu 40 let z hodnoty 3 na 1,6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4" name="Zástupný symbol pro zápatí 3">
            <a:extLst>
              <a:ext uri="{FF2B5EF4-FFF2-40B4-BE49-F238E27FC236}">
                <a16:creationId xmlns:a16="http://schemas.microsoft.com/office/drawing/2014/main" id="{95E2D561-652D-42F0-B954-9BD2986B6B37}"/>
              </a:ext>
            </a:extLst>
          </p:cNvPr>
          <p:cNvSpPr txBox="1">
            <a:spLocks/>
          </p:cNvSpPr>
          <p:nvPr/>
        </p:nvSpPr>
        <p:spPr>
          <a:xfrm>
            <a:off x="5503674" y="6530239"/>
            <a:ext cx="11846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Zdroj: ČSÚ a NRR</a:t>
            </a:r>
          </a:p>
        </p:txBody>
      </p:sp>
    </p:spTree>
    <p:extLst>
      <p:ext uri="{BB962C8B-B14F-4D97-AF65-F5344CB8AC3E}">
        <p14:creationId xmlns:p14="http://schemas.microsoft.com/office/powerpoint/2010/main" val="324167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6" y="23256"/>
            <a:ext cx="11144794" cy="875514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Možné dopady rozvolnění fiskální politiky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8</a:t>
            </a:fld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60" y="4061977"/>
            <a:ext cx="11144794" cy="53189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Novela zákona o pravidlech rozpočtové odpovědnosti z dubna 2020 zvýšila maximální přípustné hodnoty strukturálního deficitu pro roky 2021–2027 z 1 % HDP až na 4 % pro rok 2021. V dalších letech by mělo docházet ke snižování strukturálního salda o 0,5 p. b. ročně.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Vyčerpání rozvolněných limitů strukturálního salda v následujících letech by vedlo k vyšší úrovni veřejného dluhu a uspíšilo by dosažení hranice dluhové brzdy. 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Další zkrácení doby do dosažení dluhové brzy by nastalo, pokud by deficit státního rozpočtu za rok 2020 dosáhl schválených 500 mld. Kč</a:t>
            </a:r>
          </a:p>
          <a:p>
            <a:pPr>
              <a:lnSpc>
                <a:spcPct val="10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0" name="Zástupný symbol pro zápatí 3">
            <a:extLst>
              <a:ext uri="{FF2B5EF4-FFF2-40B4-BE49-F238E27FC236}">
                <a16:creationId xmlns:a16="http://schemas.microsoft.com/office/drawing/2014/main" id="{9B1A6CB2-7744-49EE-BD31-E23E4F837928}"/>
              </a:ext>
            </a:extLst>
          </p:cNvPr>
          <p:cNvSpPr txBox="1">
            <a:spLocks/>
          </p:cNvSpPr>
          <p:nvPr/>
        </p:nvSpPr>
        <p:spPr>
          <a:xfrm>
            <a:off x="5423541" y="6487649"/>
            <a:ext cx="1765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Zdroj: výpočty NRR</a:t>
            </a:r>
          </a:p>
        </p:txBody>
      </p:sp>
      <p:graphicFrame>
        <p:nvGraphicFramePr>
          <p:cNvPr id="9" name="Chart 3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99176"/>
              </p:ext>
            </p:extLst>
          </p:nvPr>
        </p:nvGraphicFramePr>
        <p:xfrm>
          <a:off x="1953454" y="627491"/>
          <a:ext cx="7144956" cy="3383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5206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E2E6DC-DAD1-4051-B1EA-84F002CAA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1976" y="2734235"/>
            <a:ext cx="6521823" cy="3442728"/>
          </a:xfrm>
        </p:spPr>
        <p:txBody>
          <a:bodyPr/>
          <a:lstStyle/>
          <a:p>
            <a:pPr algn="ctr">
              <a:buNone/>
              <a:defRPr/>
            </a:pP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en-A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defRPr/>
            </a:pP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  <a:defRPr/>
            </a:pPr>
            <a:endParaRPr lang="en-GB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588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39516FB0A642A4BAC4D1E4FD3D79173" ma:contentTypeVersion="6" ma:contentTypeDescription="Vytvoří nový dokument" ma:contentTypeScope="" ma:versionID="354562d574357fc618341006a08d8cf4">
  <xsd:schema xmlns:xsd="http://www.w3.org/2001/XMLSchema" xmlns:xs="http://www.w3.org/2001/XMLSchema" xmlns:p="http://schemas.microsoft.com/office/2006/metadata/properties" xmlns:ns2="eead8fad-3282-450c-b50d-13bacdfde750" targetNamespace="http://schemas.microsoft.com/office/2006/metadata/properties" ma:root="true" ma:fieldsID="167c88366d1007e106eeea9bf6ade825" ns2:_="">
    <xsd:import namespace="eead8fad-3282-450c-b50d-13bacdfde7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ad8fad-3282-450c-b50d-13bacdfde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F091A3-52AE-41BB-AAC6-46260F638A04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ead8fad-3282-450c-b50d-13bacdfde750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61E86FE-B578-46C3-9876-119C3F7C60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ad8fad-3282-450c-b50d-13bacdfde7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6527E7-8711-4F93-8C2D-76FB2B6D89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12609</TotalTime>
  <Words>632</Words>
  <Application>Microsoft Office PowerPoint</Application>
  <PresentationFormat>Širokoúhlá obrazovka</PresentationFormat>
  <Paragraphs>126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Arial Bold</vt:lpstr>
      <vt:lpstr>Calibri</vt:lpstr>
      <vt:lpstr>Calibri Light</vt:lpstr>
      <vt:lpstr>Motiv Office</vt:lpstr>
      <vt:lpstr>Prezentace aplikace PowerPoint</vt:lpstr>
      <vt:lpstr>Vývoj HDP </vt:lpstr>
      <vt:lpstr>Spotřebitelská důvěra a spotřeba domácností</vt:lpstr>
      <vt:lpstr>Trh práce </vt:lpstr>
      <vt:lpstr>Veřejný dluh a jeho rizika</vt:lpstr>
      <vt:lpstr>Penzijní systém – proč je nutná reforma </vt:lpstr>
      <vt:lpstr>Demografická projekce</vt:lpstr>
      <vt:lpstr>Možné dopady rozvolnění fiskální politiky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vlachova</dc:creator>
  <cp:lastModifiedBy>Lucie Kramperová - HATcom</cp:lastModifiedBy>
  <cp:revision>154</cp:revision>
  <cp:lastPrinted>2020-09-23T11:13:52Z</cp:lastPrinted>
  <dcterms:created xsi:type="dcterms:W3CDTF">2018-06-25T19:49:09Z</dcterms:created>
  <dcterms:modified xsi:type="dcterms:W3CDTF">2020-10-01T08:46:01Z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0x010100C39516FB0A642A4BAC4D1E4FD3D79173</vt:lpwstr>
  </property>
</Properties>
</file>