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67" r:id="rId5"/>
    <p:sldMasterId id="2147483784" r:id="rId6"/>
    <p:sldMasterId id="2147483806" r:id="rId7"/>
  </p:sldMasterIdLst>
  <p:notesMasterIdLst>
    <p:notesMasterId r:id="rId42"/>
  </p:notesMasterIdLst>
  <p:sldIdLst>
    <p:sldId id="13776" r:id="rId8"/>
    <p:sldId id="13772" r:id="rId9"/>
    <p:sldId id="3502" r:id="rId10"/>
    <p:sldId id="3578" r:id="rId11"/>
    <p:sldId id="3575" r:id="rId12"/>
    <p:sldId id="13768" r:id="rId13"/>
    <p:sldId id="13773" r:id="rId14"/>
    <p:sldId id="13782" r:id="rId15"/>
    <p:sldId id="13758" r:id="rId16"/>
    <p:sldId id="13755" r:id="rId17"/>
    <p:sldId id="13765" r:id="rId18"/>
    <p:sldId id="13766" r:id="rId19"/>
    <p:sldId id="553" r:id="rId20"/>
    <p:sldId id="13770" r:id="rId21"/>
    <p:sldId id="5036" r:id="rId22"/>
    <p:sldId id="595" r:id="rId23"/>
    <p:sldId id="13784" r:id="rId24"/>
    <p:sldId id="5009" r:id="rId25"/>
    <p:sldId id="341" r:id="rId26"/>
    <p:sldId id="13788" r:id="rId27"/>
    <p:sldId id="13760" r:id="rId28"/>
    <p:sldId id="13783" r:id="rId29"/>
    <p:sldId id="13774" r:id="rId30"/>
    <p:sldId id="13786" r:id="rId31"/>
    <p:sldId id="13775" r:id="rId32"/>
    <p:sldId id="13785" r:id="rId33"/>
    <p:sldId id="13777" r:id="rId34"/>
    <p:sldId id="681" r:id="rId35"/>
    <p:sldId id="13778" r:id="rId36"/>
    <p:sldId id="13779" r:id="rId37"/>
    <p:sldId id="13780" r:id="rId38"/>
    <p:sldId id="13781" r:id="rId39"/>
    <p:sldId id="13787" r:id="rId40"/>
    <p:sldId id="13767" r:id="rId41"/>
  </p:sldIdLst>
  <p:sldSz cx="12192000" cy="6858000"/>
  <p:notesSz cx="6858000" cy="9144000"/>
  <p:custDataLst>
    <p:tags r:id="rId4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s" id="{65A811F5-BAEF-4924-AE0B-451FE1BB3FB0}">
          <p14:sldIdLst>
            <p14:sldId id="13776"/>
            <p14:sldId id="13772"/>
            <p14:sldId id="3502"/>
            <p14:sldId id="3578"/>
            <p14:sldId id="3575"/>
            <p14:sldId id="13768"/>
            <p14:sldId id="13773"/>
            <p14:sldId id="13782"/>
            <p14:sldId id="13758"/>
            <p14:sldId id="13755"/>
            <p14:sldId id="13765"/>
            <p14:sldId id="13766"/>
            <p14:sldId id="553"/>
            <p14:sldId id="13770"/>
            <p14:sldId id="5036"/>
            <p14:sldId id="595"/>
            <p14:sldId id="13784"/>
            <p14:sldId id="5009"/>
            <p14:sldId id="341"/>
            <p14:sldId id="13788"/>
            <p14:sldId id="13760"/>
            <p14:sldId id="13783"/>
            <p14:sldId id="13774"/>
            <p14:sldId id="13786"/>
            <p14:sldId id="13775"/>
            <p14:sldId id="13785"/>
            <p14:sldId id="13777"/>
            <p14:sldId id="681"/>
            <p14:sldId id="13778"/>
            <p14:sldId id="13779"/>
            <p14:sldId id="13780"/>
            <p14:sldId id="13781"/>
            <p14:sldId id="13787"/>
            <p14:sldId id="13767"/>
          </p14:sldIdLst>
        </p14:section>
      </p14:sectionLst>
    </p:ext>
    <p:ext uri="{EFAFB233-063F-42B5-8137-9DF3F51BA10A}">
      <p15:sldGuideLst xmlns:p15="http://schemas.microsoft.com/office/powerpoint/2012/main">
        <p15:guide id="3" orient="horz" pos="1865" userDrawn="1">
          <p15:clr>
            <a:srgbClr val="A4A3A4"/>
          </p15:clr>
        </p15:guide>
        <p15:guide id="4"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eine Roman" initials="MR" lastIdx="3" clrIdx="0">
    <p:extLst>
      <p:ext uri="{19B8F6BF-5375-455C-9EA6-DF929625EA0E}">
        <p15:presenceInfo xmlns:p15="http://schemas.microsoft.com/office/powerpoint/2012/main" userId="S-1-5-21-3143296871-2799930085-2096458799-2832" providerId="AD"/>
      </p:ext>
    </p:extLst>
  </p:cmAuthor>
  <p:cmAuthor id="2" name="Madeleine Roman" initials="MR [2]" lastIdx="10" clrIdx="1">
    <p:extLst>
      <p:ext uri="{19B8F6BF-5375-455C-9EA6-DF929625EA0E}">
        <p15:presenceInfo xmlns:p15="http://schemas.microsoft.com/office/powerpoint/2012/main" userId="S::madeleine.roman@eu.yusen-logistics.com::e95ce56d-1190-4f09-985c-ee4a40600e54" providerId="AD"/>
      </p:ext>
    </p:extLst>
  </p:cmAuthor>
  <p:cmAuthor id="3" name="Naohiko Yoshida" initials="NY" lastIdx="8" clrIdx="2">
    <p:extLst>
      <p:ext uri="{19B8F6BF-5375-455C-9EA6-DF929625EA0E}">
        <p15:presenceInfo xmlns:p15="http://schemas.microsoft.com/office/powerpoint/2012/main" userId="S::Naohiko.Yoshida@eu.yusen-logistics.com::c78e4474-1c13-4ab2-a279-5de00f15d832" providerId="AD"/>
      </p:ext>
    </p:extLst>
  </p:cmAuthor>
  <p:cmAuthor id="4" name="Aura van Beek" initials="AvB" lastIdx="1" clrIdx="3">
    <p:extLst>
      <p:ext uri="{19B8F6BF-5375-455C-9EA6-DF929625EA0E}">
        <p15:presenceInfo xmlns:p15="http://schemas.microsoft.com/office/powerpoint/2012/main" userId="S::aura.van.beek@eu.yusen-logistics.com::bc23a568-eb7a-4776-acbc-8349a8b0c9b4" providerId="AD"/>
      </p:ext>
    </p:extLst>
  </p:cmAuthor>
  <p:cmAuthor id="5" name="Tomáš Hašlar" initials="TH" lastIdx="2" clrIdx="4">
    <p:extLst>
      <p:ext uri="{19B8F6BF-5375-455C-9EA6-DF929625EA0E}">
        <p15:presenceInfo xmlns:p15="http://schemas.microsoft.com/office/powerpoint/2012/main" userId="S::tomas.haslar@cz.yusen-logistics.com::d0b82e8d-1227-4eef-80d3-d55413a17a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B29"/>
    <a:srgbClr val="B3B3B2"/>
    <a:srgbClr val="06183D"/>
    <a:srgbClr val="00285B"/>
    <a:srgbClr val="575757"/>
    <a:srgbClr val="00285A"/>
    <a:srgbClr val="F6F7F7"/>
    <a:srgbClr val="00B0F0"/>
    <a:srgbClr val="00B9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26" autoAdjust="0"/>
  </p:normalViewPr>
  <p:slideViewPr>
    <p:cSldViewPr snapToGrid="0">
      <p:cViewPr varScale="1">
        <p:scale>
          <a:sx n="82" d="100"/>
          <a:sy n="82" d="100"/>
        </p:scale>
        <p:origin x="691" y="58"/>
      </p:cViewPr>
      <p:guideLst>
        <p:guide orient="horz" pos="186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Mičlová" userId="d32546e4-de07-441f-99bc-9a98237e7938" providerId="ADAL" clId="{001ADF88-D260-4430-AB22-AC7B7C02E6C4}"/>
    <pc:docChg chg="modSld">
      <pc:chgData name="Linda Mičlová" userId="d32546e4-de07-441f-99bc-9a98237e7938" providerId="ADAL" clId="{001ADF88-D260-4430-AB22-AC7B7C02E6C4}" dt="2021-11-10T14:33:36.515" v="93" actId="790"/>
      <pc:docMkLst>
        <pc:docMk/>
      </pc:docMkLst>
      <pc:sldChg chg="modNotesTx">
        <pc:chgData name="Linda Mičlová" userId="d32546e4-de07-441f-99bc-9a98237e7938" providerId="ADAL" clId="{001ADF88-D260-4430-AB22-AC7B7C02E6C4}" dt="2021-11-10T09:29:21.088" v="9" actId="6549"/>
        <pc:sldMkLst>
          <pc:docMk/>
          <pc:sldMk cId="468699798" sldId="553"/>
        </pc:sldMkLst>
      </pc:sldChg>
      <pc:sldChg chg="modNotesTx">
        <pc:chgData name="Linda Mičlová" userId="d32546e4-de07-441f-99bc-9a98237e7938" providerId="ADAL" clId="{001ADF88-D260-4430-AB22-AC7B7C02E6C4}" dt="2021-11-10T09:29:47.442" v="11" actId="6549"/>
        <pc:sldMkLst>
          <pc:docMk/>
          <pc:sldMk cId="1367706850" sldId="595"/>
        </pc:sldMkLst>
      </pc:sldChg>
      <pc:sldChg chg="modNotesTx">
        <pc:chgData name="Linda Mičlová" userId="d32546e4-de07-441f-99bc-9a98237e7938" providerId="ADAL" clId="{001ADF88-D260-4430-AB22-AC7B7C02E6C4}" dt="2021-11-10T09:30:15.554" v="14" actId="6549"/>
        <pc:sldMkLst>
          <pc:docMk/>
          <pc:sldMk cId="3780274185" sldId="681"/>
        </pc:sldMkLst>
      </pc:sldChg>
      <pc:sldChg chg="modNotesTx">
        <pc:chgData name="Linda Mičlová" userId="d32546e4-de07-441f-99bc-9a98237e7938" providerId="ADAL" clId="{001ADF88-D260-4430-AB22-AC7B7C02E6C4}" dt="2021-11-10T09:28:04.044" v="0" actId="20577"/>
        <pc:sldMkLst>
          <pc:docMk/>
          <pc:sldMk cId="2068406435" sldId="3502"/>
        </pc:sldMkLst>
      </pc:sldChg>
      <pc:sldChg chg="modNotesTx">
        <pc:chgData name="Linda Mičlová" userId="d32546e4-de07-441f-99bc-9a98237e7938" providerId="ADAL" clId="{001ADF88-D260-4430-AB22-AC7B7C02E6C4}" dt="2021-11-10T09:30:41.366" v="15" actId="5793"/>
        <pc:sldMkLst>
          <pc:docMk/>
          <pc:sldMk cId="515166180" sldId="3575"/>
        </pc:sldMkLst>
      </pc:sldChg>
      <pc:sldChg chg="modNotesTx">
        <pc:chgData name="Linda Mičlová" userId="d32546e4-de07-441f-99bc-9a98237e7938" providerId="ADAL" clId="{001ADF88-D260-4430-AB22-AC7B7C02E6C4}" dt="2021-11-10T09:28:08.734" v="1" actId="6549"/>
        <pc:sldMkLst>
          <pc:docMk/>
          <pc:sldMk cId="3341020971" sldId="3578"/>
        </pc:sldMkLst>
      </pc:sldChg>
      <pc:sldChg chg="modNotesTx">
        <pc:chgData name="Linda Mičlová" userId="d32546e4-de07-441f-99bc-9a98237e7938" providerId="ADAL" clId="{001ADF88-D260-4430-AB22-AC7B7C02E6C4}" dt="2021-11-10T09:29:05.920" v="6" actId="20577"/>
        <pc:sldMkLst>
          <pc:docMk/>
          <pc:sldMk cId="2165118047" sldId="13755"/>
        </pc:sldMkLst>
      </pc:sldChg>
      <pc:sldChg chg="modNotesTx">
        <pc:chgData name="Linda Mičlová" userId="d32546e4-de07-441f-99bc-9a98237e7938" providerId="ADAL" clId="{001ADF88-D260-4430-AB22-AC7B7C02E6C4}" dt="2021-11-10T09:28:57.530" v="5" actId="6549"/>
        <pc:sldMkLst>
          <pc:docMk/>
          <pc:sldMk cId="3124463174" sldId="13758"/>
        </pc:sldMkLst>
      </pc:sldChg>
      <pc:sldChg chg="modSp mod modNotesTx">
        <pc:chgData name="Linda Mičlová" userId="d32546e4-de07-441f-99bc-9a98237e7938" providerId="ADAL" clId="{001ADF88-D260-4430-AB22-AC7B7C02E6C4}" dt="2021-11-10T14:33:36.515" v="93" actId="790"/>
        <pc:sldMkLst>
          <pc:docMk/>
          <pc:sldMk cId="1401739340" sldId="13760"/>
        </pc:sldMkLst>
        <pc:spChg chg="mod">
          <ac:chgData name="Linda Mičlová" userId="d32546e4-de07-441f-99bc-9a98237e7938" providerId="ADAL" clId="{001ADF88-D260-4430-AB22-AC7B7C02E6C4}" dt="2021-11-10T14:33:36.515" v="93" actId="790"/>
          <ac:spMkLst>
            <pc:docMk/>
            <pc:sldMk cId="1401739340" sldId="13760"/>
            <ac:spMk id="3" creationId="{A531FB7F-CCBD-49ED-AE78-265E005496A5}"/>
          </ac:spMkLst>
        </pc:spChg>
      </pc:sldChg>
      <pc:sldChg chg="modNotesTx">
        <pc:chgData name="Linda Mičlová" userId="d32546e4-de07-441f-99bc-9a98237e7938" providerId="ADAL" clId="{001ADF88-D260-4430-AB22-AC7B7C02E6C4}" dt="2021-11-10T09:29:09.831" v="7" actId="20577"/>
        <pc:sldMkLst>
          <pc:docMk/>
          <pc:sldMk cId="2739856642" sldId="13765"/>
        </pc:sldMkLst>
      </pc:sldChg>
      <pc:sldChg chg="modNotesTx">
        <pc:chgData name="Linda Mičlová" userId="d32546e4-de07-441f-99bc-9a98237e7938" providerId="ADAL" clId="{001ADF88-D260-4430-AB22-AC7B7C02E6C4}" dt="2021-11-10T09:29:15.107" v="8" actId="6549"/>
        <pc:sldMkLst>
          <pc:docMk/>
          <pc:sldMk cId="3987586858" sldId="13766"/>
        </pc:sldMkLst>
      </pc:sldChg>
      <pc:sldChg chg="modSp mod">
        <pc:chgData name="Linda Mičlová" userId="d32546e4-de07-441f-99bc-9a98237e7938" providerId="ADAL" clId="{001ADF88-D260-4430-AB22-AC7B7C02E6C4}" dt="2021-11-10T14:31:48.857" v="52" actId="207"/>
        <pc:sldMkLst>
          <pc:docMk/>
          <pc:sldMk cId="3900060107" sldId="13768"/>
        </pc:sldMkLst>
        <pc:spChg chg="mod">
          <ac:chgData name="Linda Mičlová" userId="d32546e4-de07-441f-99bc-9a98237e7938" providerId="ADAL" clId="{001ADF88-D260-4430-AB22-AC7B7C02E6C4}" dt="2021-11-10T14:31:48.857" v="52" actId="207"/>
          <ac:spMkLst>
            <pc:docMk/>
            <pc:sldMk cId="3900060107" sldId="13768"/>
            <ac:spMk id="92" creationId="{603C1346-4927-41BC-BFAB-5D8446E6FF72}"/>
          </ac:spMkLst>
        </pc:spChg>
      </pc:sldChg>
      <pc:sldChg chg="modNotesTx">
        <pc:chgData name="Linda Mičlová" userId="d32546e4-de07-441f-99bc-9a98237e7938" providerId="ADAL" clId="{001ADF88-D260-4430-AB22-AC7B7C02E6C4}" dt="2021-11-10T09:29:28.269" v="10" actId="6549"/>
        <pc:sldMkLst>
          <pc:docMk/>
          <pc:sldMk cId="3944583537" sldId="13770"/>
        </pc:sldMkLst>
      </pc:sldChg>
      <pc:sldChg chg="modNotesTx">
        <pc:chgData name="Linda Mičlová" userId="d32546e4-de07-441f-99bc-9a98237e7938" providerId="ADAL" clId="{001ADF88-D260-4430-AB22-AC7B7C02E6C4}" dt="2021-11-10T09:28:35.454" v="4" actId="6549"/>
        <pc:sldMkLst>
          <pc:docMk/>
          <pc:sldMk cId="603093354" sldId="13782"/>
        </pc:sldMkLst>
      </pc:sldChg>
      <pc:sldChg chg="modNotesTx">
        <pc:chgData name="Linda Mičlová" userId="d32546e4-de07-441f-99bc-9a98237e7938" providerId="ADAL" clId="{001ADF88-D260-4430-AB22-AC7B7C02E6C4}" dt="2021-11-10T09:30:04.527" v="13" actId="6549"/>
        <pc:sldMkLst>
          <pc:docMk/>
          <pc:sldMk cId="2869319512" sldId="1378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7A-C34C-B9AC-523013590E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7A-C34C-B9AC-523013590E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7A-C34C-B9AC-523013590E17}"/>
              </c:ext>
            </c:extLst>
          </c:dPt>
          <c:dLbls>
            <c:dLbl>
              <c:idx val="0"/>
              <c:layout>
                <c:manualLayout>
                  <c:x val="-0.18343495560086415"/>
                  <c:y val="0.21660518026074227"/>
                </c:manualLayout>
              </c:layout>
              <c:tx>
                <c:rich>
                  <a:bodyPr/>
                  <a:lstStyle/>
                  <a:p>
                    <a:r>
                      <a:rPr lang="en-US"/>
                      <a:t>Ocean</a:t>
                    </a:r>
                    <a:r>
                      <a:rPr lang="en-US" baseline="0"/>
                      <a:t> freight
28%</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599059836047467"/>
                      <c:h val="0.23521184516922716"/>
                    </c:manualLayout>
                  </c15:layout>
                  <c15:showDataLabelsRange val="0"/>
                </c:ext>
                <c:ext xmlns:c16="http://schemas.microsoft.com/office/drawing/2014/chart" uri="{C3380CC4-5D6E-409C-BE32-E72D297353CC}">
                  <c16:uniqueId val="{00000001-487A-C34C-B9AC-523013590E17}"/>
                </c:ext>
              </c:extLst>
            </c:dLbl>
            <c:dLbl>
              <c:idx val="1"/>
              <c:layout>
                <c:manualLayout>
                  <c:x val="-6.9095911371966842E-2"/>
                  <c:y val="-0.21837195257145972"/>
                </c:manualLayout>
              </c:layout>
              <c:tx>
                <c:rich>
                  <a:bodyPr/>
                  <a:lstStyle/>
                  <a:p>
                    <a:r>
                      <a:rPr lang="en-US"/>
                      <a:t>Air</a:t>
                    </a:r>
                    <a:r>
                      <a:rPr lang="en-US" baseline="0"/>
                      <a:t> freight</a:t>
                    </a:r>
                  </a:p>
                  <a:p>
                    <a:r>
                      <a:rPr lang="en-US" baseline="0"/>
                      <a:t>39%</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487A-C34C-B9AC-523013590E17}"/>
                </c:ext>
              </c:extLst>
            </c:dLbl>
            <c:dLbl>
              <c:idx val="2"/>
              <c:layout>
                <c:manualLayout>
                  <c:x val="0.17949819605295975"/>
                  <c:y val="0.11739106574652934"/>
                </c:manualLayout>
              </c:layout>
              <c:tx>
                <c:rich>
                  <a:bodyPr/>
                  <a:lstStyle/>
                  <a:p>
                    <a:r>
                      <a:rPr lang="en-US"/>
                      <a:t>Contra</a:t>
                    </a:r>
                    <a:r>
                      <a:rPr lang="en-US" baseline="0"/>
                      <a:t>ct </a:t>
                    </a:r>
                    <a:fld id="{5EADE26F-1BDE-42C8-8C37-6EE0723AED76}" type="CATEGORYNAME">
                      <a:rPr lang="en-US" smtClean="0"/>
                      <a:pPr/>
                      <a:t>[NÁZEV KATEGORIE]</a:t>
                    </a:fld>
                    <a:r>
                      <a:rPr lang="en-US" baseline="0"/>
                      <a:t>
33%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3083227191789662"/>
                      <c:h val="0.19629179420336551"/>
                    </c:manualLayout>
                  </c15:layout>
                  <c15:dlblFieldTable/>
                  <c15:showDataLabelsRange val="0"/>
                </c:ext>
                <c:ext xmlns:c16="http://schemas.microsoft.com/office/drawing/2014/chart" uri="{C3380CC4-5D6E-409C-BE32-E72D297353CC}">
                  <c16:uniqueId val="{00000005-487A-C34C-B9AC-523013590E17}"/>
                </c:ext>
              </c:extLst>
            </c:dLbl>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Sheet1!$D$23:$D$25</c:f>
              <c:strCache>
                <c:ptCount val="3"/>
                <c:pt idx="0">
                  <c:v>Ocean </c:v>
                </c:pt>
                <c:pt idx="1">
                  <c:v>Air </c:v>
                </c:pt>
                <c:pt idx="2">
                  <c:v>Logistics</c:v>
                </c:pt>
              </c:strCache>
            </c:strRef>
          </c:cat>
          <c:val>
            <c:numRef>
              <c:f>Sheet1!$E$23:$E$25</c:f>
              <c:numCache>
                <c:formatCode>0%</c:formatCode>
                <c:ptCount val="3"/>
                <c:pt idx="0">
                  <c:v>0.31</c:v>
                </c:pt>
                <c:pt idx="1">
                  <c:v>0.31</c:v>
                </c:pt>
                <c:pt idx="2">
                  <c:v>0.38</c:v>
                </c:pt>
              </c:numCache>
            </c:numRef>
          </c:val>
          <c:extLst>
            <c:ext xmlns:c16="http://schemas.microsoft.com/office/drawing/2014/chart" uri="{C3380CC4-5D6E-409C-BE32-E72D297353CC}">
              <c16:uniqueId val="{00000006-487A-C34C-B9AC-523013590E1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05B-1C46-861A-A4B400C4F62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05B-1C46-861A-A4B400C4F62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05B-1C46-861A-A4B400C4F62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05B-1C46-861A-A4B400C4F62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05B-1C46-861A-A4B400C4F62D}"/>
              </c:ext>
            </c:extLst>
          </c:dPt>
          <c:dLbls>
            <c:dLbl>
              <c:idx val="0"/>
              <c:layout>
                <c:manualLayout>
                  <c:x val="-0.17858156933718761"/>
                  <c:y val="0.22011308808200999"/>
                </c:manualLayout>
              </c:layout>
              <c:tx>
                <c:rich>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B9FA04FA-60BE-41FF-9DAB-9098AEFAAB89}" type="CATEGORYNAME">
                      <a:rPr lang="en-US"/>
                      <a:pPr>
                        <a:defRPr lang="ja-JP" sz="1000">
                          <a:solidFill>
                            <a:schemeClr val="bg1"/>
                          </a:solidFill>
                          <a:effectLst>
                            <a:outerShdw blurRad="38100" dist="38100" dir="2700000" algn="tl">
                              <a:srgbClr val="000000">
                                <a:alpha val="43137"/>
                              </a:srgbClr>
                            </a:outerShdw>
                          </a:effectLst>
                        </a:defRPr>
                      </a:pPr>
                      <a:t>[NÁZEV KATEGORIE]</a:t>
                    </a:fld>
                    <a:r>
                      <a:rPr lang="en-US" baseline="0"/>
                      <a:t>
21%</a:t>
                    </a:r>
                  </a:p>
                </c:rich>
              </c:tx>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197013257772789"/>
                      <c:h val="0.18296842657648463"/>
                    </c:manualLayout>
                  </c15:layout>
                  <c15:dlblFieldTable/>
                  <c15:showDataLabelsRange val="0"/>
                </c:ext>
                <c:ext xmlns:c16="http://schemas.microsoft.com/office/drawing/2014/chart" uri="{C3380CC4-5D6E-409C-BE32-E72D297353CC}">
                  <c16:uniqueId val="{00000001-205B-1C46-861A-A4B400C4F62D}"/>
                </c:ext>
              </c:extLst>
            </c:dLbl>
            <c:dLbl>
              <c:idx val="1"/>
              <c:layout>
                <c:manualLayout>
                  <c:x val="-0.22785465538695379"/>
                  <c:y val="-0.10193668955635027"/>
                </c:manualLayout>
              </c:layout>
              <c:tx>
                <c:rich>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2F30AEDB-3594-435F-8501-E41A5DC1A15B}" type="CATEGORYNAME">
                      <a:rPr lang="en-US"/>
                      <a:pPr>
                        <a:defRPr lang="ja-JP" sz="1000">
                          <a:solidFill>
                            <a:schemeClr val="bg1"/>
                          </a:solidFill>
                          <a:effectLst>
                            <a:outerShdw blurRad="38100" dist="38100" dir="2700000" algn="tl">
                              <a:srgbClr val="000000">
                                <a:alpha val="43137"/>
                              </a:srgbClr>
                            </a:outerShdw>
                          </a:effectLst>
                        </a:defRPr>
                      </a:pPr>
                      <a:t>[NÁZEV KATEGORIE]</a:t>
                    </a:fld>
                    <a:r>
                      <a:rPr lang="en-US" baseline="0"/>
                      <a:t>
20%</a:t>
                    </a:r>
                  </a:p>
                </c:rich>
              </c:tx>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018594075945801"/>
                      <c:h val="0.18296842657648463"/>
                    </c:manualLayout>
                  </c15:layout>
                  <c15:dlblFieldTable/>
                  <c15:showDataLabelsRange val="0"/>
                </c:ext>
                <c:ext xmlns:c16="http://schemas.microsoft.com/office/drawing/2014/chart" uri="{C3380CC4-5D6E-409C-BE32-E72D297353CC}">
                  <c16:uniqueId val="{00000003-205B-1C46-861A-A4B400C4F62D}"/>
                </c:ext>
              </c:extLst>
            </c:dLbl>
            <c:dLbl>
              <c:idx val="2"/>
              <c:layout>
                <c:manualLayout>
                  <c:x val="4.1850492900867384E-2"/>
                  <c:y val="-0.18257809305764194"/>
                </c:manualLayout>
              </c:layout>
              <c:tx>
                <c:rich>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FD5D32AB-AE81-4378-98CF-882FD00FF99E}" type="CATEGORYNAME">
                      <a:rPr lang="en-US"/>
                      <a:pPr>
                        <a:defRPr lang="ja-JP" sz="1000">
                          <a:solidFill>
                            <a:schemeClr val="bg1"/>
                          </a:solidFill>
                          <a:effectLst>
                            <a:outerShdw blurRad="38100" dist="38100" dir="2700000" algn="tl">
                              <a:srgbClr val="000000">
                                <a:alpha val="43137"/>
                              </a:srgbClr>
                            </a:outerShdw>
                          </a:effectLst>
                        </a:defRPr>
                      </a:pPr>
                      <a:t>[NÁZEV KATEGORIE]</a:t>
                    </a:fld>
                    <a:r>
                      <a:rPr lang="en-US" baseline="0"/>
                      <a:t>
13%</a:t>
                    </a:r>
                  </a:p>
                </c:rich>
              </c:tx>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372997007124087"/>
                      <c:h val="0.18296842657648463"/>
                    </c:manualLayout>
                  </c15:layout>
                  <c15:dlblFieldTable/>
                  <c15:showDataLabelsRange val="0"/>
                </c:ext>
                <c:ext xmlns:c16="http://schemas.microsoft.com/office/drawing/2014/chart" uri="{C3380CC4-5D6E-409C-BE32-E72D297353CC}">
                  <c16:uniqueId val="{00000005-205B-1C46-861A-A4B400C4F62D}"/>
                </c:ext>
              </c:extLst>
            </c:dLbl>
            <c:dLbl>
              <c:idx val="3"/>
              <c:layout>
                <c:manualLayout>
                  <c:x val="0.20528056516277121"/>
                  <c:y val="-8.0272323532569356E-2"/>
                </c:manualLayout>
              </c:layout>
              <c:tx>
                <c:rich>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FA803772-6D43-46AA-999E-23C7A1483AAB}" type="CATEGORYNAME">
                      <a:rPr lang="en-US"/>
                      <a:pPr>
                        <a:defRPr lang="ja-JP" sz="1000">
                          <a:solidFill>
                            <a:schemeClr val="bg1"/>
                          </a:solidFill>
                          <a:effectLst>
                            <a:outerShdw blurRad="38100" dist="38100" dir="2700000" algn="tl">
                              <a:srgbClr val="000000">
                                <a:alpha val="43137"/>
                              </a:srgbClr>
                            </a:outerShdw>
                          </a:effectLst>
                        </a:defRPr>
                      </a:pPr>
                      <a:t>[NÁZEV KATEGORIE]</a:t>
                    </a:fld>
                    <a:r>
                      <a:rPr lang="en-US" baseline="0"/>
                      <a:t>
22%</a:t>
                    </a:r>
                  </a:p>
                </c:rich>
              </c:tx>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124551624854398"/>
                      <c:h val="0.18296842657648463"/>
                    </c:manualLayout>
                  </c15:layout>
                  <c15:dlblFieldTable/>
                  <c15:showDataLabelsRange val="0"/>
                </c:ext>
                <c:ext xmlns:c16="http://schemas.microsoft.com/office/drawing/2014/chart" uri="{C3380CC4-5D6E-409C-BE32-E72D297353CC}">
                  <c16:uniqueId val="{00000007-205B-1C46-861A-A4B400C4F62D}"/>
                </c:ext>
              </c:extLst>
            </c:dLbl>
            <c:dLbl>
              <c:idx val="4"/>
              <c:layout>
                <c:manualLayout>
                  <c:x val="0.22779339235058343"/>
                  <c:y val="0.16451654776553598"/>
                </c:manualLayout>
              </c:layout>
              <c:tx>
                <c:rich>
                  <a:bodyPr rot="0" spcFirstLastPara="1" vertOverflow="clip" horzOverflow="clip" vert="horz" wrap="square" lIns="38100" tIns="19050" rIns="38100" bIns="19050" anchor="ctr" anchorCtr="1">
                    <a:no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fld id="{E6111D49-10A6-4CC2-AC5A-EDF70C664AF9}" type="CATEGORYNAME">
                      <a:rPr lang="en-US"/>
                      <a:pPr>
                        <a:defRPr lang="ja-JP" sz="1000">
                          <a:solidFill>
                            <a:schemeClr val="bg1"/>
                          </a:solidFill>
                          <a:effectLst>
                            <a:outerShdw blurRad="38100" dist="38100" dir="2700000" algn="tl">
                              <a:srgbClr val="000000">
                                <a:alpha val="43137"/>
                              </a:srgbClr>
                            </a:outerShdw>
                          </a:effectLst>
                        </a:defRPr>
                      </a:pPr>
                      <a:t>[NÁZEV KATEGORIE]</a:t>
                    </a:fld>
                    <a:r>
                      <a:rPr lang="en-US" baseline="0"/>
                      <a:t>
24%</a:t>
                    </a:r>
                  </a:p>
                </c:rich>
              </c:tx>
              <c:spPr>
                <a:noFill/>
                <a:ln>
                  <a:noFill/>
                </a:ln>
                <a:effectLst/>
              </c:spPr>
              <c:txPr>
                <a:bodyPr rot="0" spcFirstLastPara="1" vertOverflow="clip" horzOverflow="clip" vert="horz" wrap="square" lIns="38100" tIns="19050" rIns="38100" bIns="19050" anchor="ctr" anchorCtr="1">
                  <a:no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290257348774342"/>
                      <c:h val="0.28162457619569342"/>
                    </c:manualLayout>
                  </c15:layout>
                  <c15:dlblFieldTable/>
                  <c15:showDataLabelsRange val="0"/>
                </c:ext>
                <c:ext xmlns:c16="http://schemas.microsoft.com/office/drawing/2014/chart" uri="{C3380CC4-5D6E-409C-BE32-E72D297353CC}">
                  <c16:uniqueId val="{00000009-205B-1C46-861A-A4B400C4F62D}"/>
                </c:ext>
              </c:extLst>
            </c:dLbl>
            <c:spPr>
              <a:noFill/>
              <a:ln>
                <a:noFill/>
              </a:ln>
              <a:effectLst/>
            </c:spPr>
            <c:txPr>
              <a:bodyPr rot="0" spcFirstLastPara="1" vertOverflow="clip" horzOverflow="clip" vert="horz" wrap="square" lIns="38100" tIns="19050" rIns="38100" bIns="19050" anchor="ctr" anchorCtr="1">
                <a:spAutoFit/>
              </a:bodyPr>
              <a:lstStyle/>
              <a:p>
                <a:pPr>
                  <a:defRPr lang="ja-JP" sz="11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Sheet1!$D$4:$D$8</c:f>
              <c:strCache>
                <c:ptCount val="5"/>
                <c:pt idx="0">
                  <c:v>Europe</c:v>
                </c:pt>
                <c:pt idx="1">
                  <c:v>Japan</c:v>
                </c:pt>
                <c:pt idx="2">
                  <c:v>Americas</c:v>
                </c:pt>
                <c:pt idx="3">
                  <c:v>East Asia</c:v>
                </c:pt>
                <c:pt idx="4">
                  <c:v>South Asia / Oceania</c:v>
                </c:pt>
              </c:strCache>
            </c:strRef>
          </c:cat>
          <c:val>
            <c:numRef>
              <c:f>Sheet1!$E$4:$E$8</c:f>
              <c:numCache>
                <c:formatCode>0%</c:formatCode>
                <c:ptCount val="5"/>
                <c:pt idx="0">
                  <c:v>0.25</c:v>
                </c:pt>
                <c:pt idx="1">
                  <c:v>0.19</c:v>
                </c:pt>
                <c:pt idx="2">
                  <c:v>0.15</c:v>
                </c:pt>
                <c:pt idx="3">
                  <c:v>0.19</c:v>
                </c:pt>
                <c:pt idx="4">
                  <c:v>0.22</c:v>
                </c:pt>
              </c:numCache>
            </c:numRef>
          </c:val>
          <c:extLst>
            <c:ext xmlns:c16="http://schemas.microsoft.com/office/drawing/2014/chart" uri="{C3380CC4-5D6E-409C-BE32-E72D297353CC}">
              <c16:uniqueId val="{0000000A-205B-1C46-861A-A4B400C4F62D}"/>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57-4F9D-8FAC-8ADD9ED398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57-4F9D-8FAC-8ADD9ED398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57-4F9D-8FAC-8ADD9ED398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57-4F9D-8FAC-8ADD9ED398A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8-AD57-4F9D-8FAC-8ADD9ED398A5}"/>
              </c:ext>
            </c:extLst>
          </c:dPt>
          <c:dLbls>
            <c:dLbl>
              <c:idx val="0"/>
              <c:layout>
                <c:manualLayout>
                  <c:x val="-0.22826383254132346"/>
                  <c:y val="0.1014648152138815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642615862044302"/>
                      <c:h val="0.27949663191531354"/>
                    </c:manualLayout>
                  </c15:layout>
                </c:ext>
                <c:ext xmlns:c16="http://schemas.microsoft.com/office/drawing/2014/chart" uri="{C3380CC4-5D6E-409C-BE32-E72D297353CC}">
                  <c16:uniqueId val="{00000001-AD57-4F9D-8FAC-8ADD9ED398A5}"/>
                </c:ext>
              </c:extLst>
            </c:dLbl>
            <c:dLbl>
              <c:idx val="1"/>
              <c:layout>
                <c:manualLayout>
                  <c:x val="0.13046471436063772"/>
                  <c:y val="-0.2050866831113166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D57-4F9D-8FAC-8ADD9ED398A5}"/>
                </c:ext>
              </c:extLst>
            </c:dLbl>
            <c:dLbl>
              <c:idx val="2"/>
              <c:layout>
                <c:manualLayout>
                  <c:x val="0.15636078393149486"/>
                  <c:y val="7.9749055199766147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3083225107704818"/>
                      <c:h val="0.1564353493872109"/>
                    </c:manualLayout>
                  </c15:layout>
                </c:ext>
                <c:ext xmlns:c16="http://schemas.microsoft.com/office/drawing/2014/chart" uri="{C3380CC4-5D6E-409C-BE32-E72D297353CC}">
                  <c16:uniqueId val="{00000005-AD57-4F9D-8FAC-8ADD9ED398A5}"/>
                </c:ext>
              </c:extLst>
            </c:dLbl>
            <c:dLbl>
              <c:idx val="3"/>
              <c:layout>
                <c:manualLayout>
                  <c:x val="5.2059267403588391E-2"/>
                  <c:y val="0.1682821896351282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D57-4F9D-8FAC-8ADD9ED398A5}"/>
                </c:ext>
              </c:extLst>
            </c:dLbl>
            <c:dLbl>
              <c:idx val="4"/>
              <c:layout>
                <c:manualLayout>
                  <c:x val="4.1936632075112862E-2"/>
                  <c:y val="0.13285431391207833"/>
                </c:manualLayout>
              </c:layout>
              <c:tx>
                <c:rich>
                  <a:bodyPr/>
                  <a:lstStyle/>
                  <a:p>
                    <a:fld id="{3B6E8951-4138-43DC-B761-9E4787346FF4}" type="CATEGORYNAME">
                      <a:rPr lang="en-US">
                        <a:solidFill>
                          <a:schemeClr val="bg1"/>
                        </a:solidFill>
                      </a:rPr>
                      <a:pPr/>
                      <a:t>[NÁZEV KATEGORIE]</a:t>
                    </a:fld>
                    <a:r>
                      <a:rPr lang="en-US" baseline="0">
                        <a:solidFill>
                          <a:schemeClr val="bg1"/>
                        </a:solidFill>
                      </a:rPr>
                      <a:t>
</a:t>
                    </a:r>
                    <a:fld id="{5F4588B0-5DA5-4EDA-AF01-628C1B2C5EA5}" type="PERCENTAGE">
                      <a:rPr lang="en-US" baseline="0">
                        <a:solidFill>
                          <a:schemeClr val="bg1"/>
                        </a:solidFill>
                      </a:rPr>
                      <a:pPr/>
                      <a:t>[PROCENTO]</a:t>
                    </a:fld>
                    <a:endParaRPr lang="en-US" baseline="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11553581989588602"/>
                      <c:h val="0.12256982873991998"/>
                    </c:manualLayout>
                  </c15:layout>
                  <c15:dlblFieldTable/>
                  <c15:showDataLabelsRange val="0"/>
                </c:ext>
                <c:ext xmlns:c16="http://schemas.microsoft.com/office/drawing/2014/chart" uri="{C3380CC4-5D6E-409C-BE32-E72D297353CC}">
                  <c16:uniqueId val="{00000008-AD57-4F9D-8FAC-8ADD9ED398A5}"/>
                </c:ext>
              </c:extLst>
            </c:dLbl>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Sheet1!$D$23:$D$27</c:f>
              <c:strCache>
                <c:ptCount val="5"/>
                <c:pt idx="0">
                  <c:v>Land Transportation</c:v>
                </c:pt>
                <c:pt idx="1">
                  <c:v>Warehouse</c:v>
                </c:pt>
                <c:pt idx="2">
                  <c:v>Ocean</c:v>
                </c:pt>
                <c:pt idx="3">
                  <c:v>Air</c:v>
                </c:pt>
                <c:pt idx="4">
                  <c:v>SCS</c:v>
                </c:pt>
              </c:strCache>
            </c:strRef>
          </c:cat>
          <c:val>
            <c:numRef>
              <c:f>Sheet1!$E$23:$E$27</c:f>
              <c:numCache>
                <c:formatCode>0%</c:formatCode>
                <c:ptCount val="5"/>
                <c:pt idx="0">
                  <c:v>0.43</c:v>
                </c:pt>
                <c:pt idx="1">
                  <c:v>0.26</c:v>
                </c:pt>
                <c:pt idx="2">
                  <c:v>0.2</c:v>
                </c:pt>
                <c:pt idx="3">
                  <c:v>0.1</c:v>
                </c:pt>
                <c:pt idx="4">
                  <c:v>0.01</c:v>
                </c:pt>
              </c:numCache>
            </c:numRef>
          </c:val>
          <c:extLst>
            <c:ext xmlns:c16="http://schemas.microsoft.com/office/drawing/2014/chart" uri="{C3380CC4-5D6E-409C-BE32-E72D297353CC}">
              <c16:uniqueId val="{00000006-AD57-4F9D-8FAC-8ADD9ED398A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D84-46CD-ADD2-FA82AA21A0C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D84-46CD-ADD2-FA82AA21A0C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D84-46CD-ADD2-FA82AA21A0C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D84-46CD-ADD2-FA82AA21A0C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D84-46CD-ADD2-FA82AA21A0C3}"/>
              </c:ext>
            </c:extLst>
          </c:dPt>
          <c:dLbls>
            <c:dLbl>
              <c:idx val="0"/>
              <c:layout>
                <c:manualLayout>
                  <c:x val="-0.17858156933718761"/>
                  <c:y val="0.22011308808200999"/>
                </c:manualLayout>
              </c:layout>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197013257772789"/>
                      <c:h val="0.18296842657648463"/>
                    </c:manualLayout>
                  </c15:layout>
                </c:ext>
                <c:ext xmlns:c16="http://schemas.microsoft.com/office/drawing/2014/chart" uri="{C3380CC4-5D6E-409C-BE32-E72D297353CC}">
                  <c16:uniqueId val="{00000001-2D84-46CD-ADD2-FA82AA21A0C3}"/>
                </c:ext>
              </c:extLst>
            </c:dLbl>
            <c:dLbl>
              <c:idx val="1"/>
              <c:layout>
                <c:manualLayout>
                  <c:x val="-0.19017382663976998"/>
                  <c:y val="-9.2903451807700321E-2"/>
                </c:manualLayout>
              </c:layout>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018594075945801"/>
                      <c:h val="0.18296842657648463"/>
                    </c:manualLayout>
                  </c15:layout>
                </c:ext>
                <c:ext xmlns:c16="http://schemas.microsoft.com/office/drawing/2014/chart" uri="{C3380CC4-5D6E-409C-BE32-E72D297353CC}">
                  <c16:uniqueId val="{00000003-2D84-46CD-ADD2-FA82AA21A0C3}"/>
                </c:ext>
              </c:extLst>
            </c:dLbl>
            <c:dLbl>
              <c:idx val="2"/>
              <c:layout>
                <c:manualLayout>
                  <c:x val="4.1850483633082691E-2"/>
                  <c:y val="-0.1509621745037093"/>
                </c:manualLayout>
              </c:layout>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372997007124087"/>
                      <c:h val="0.18296842657648463"/>
                    </c:manualLayout>
                  </c15:layout>
                </c:ext>
                <c:ext xmlns:c16="http://schemas.microsoft.com/office/drawing/2014/chart" uri="{C3380CC4-5D6E-409C-BE32-E72D297353CC}">
                  <c16:uniqueId val="{00000005-2D84-46CD-ADD2-FA82AA21A0C3}"/>
                </c:ext>
              </c:extLst>
            </c:dLbl>
            <c:dLbl>
              <c:idx val="3"/>
              <c:layout>
                <c:manualLayout>
                  <c:x val="0.2090485864253995"/>
                  <c:y val="-0.13898789413413185"/>
                </c:manualLayout>
              </c:layout>
              <c:spPr>
                <a:noFill/>
                <a:ln>
                  <a:noFill/>
                </a:ln>
                <a:effectLst/>
              </c:spPr>
              <c:txPr>
                <a:bodyPr rot="0" spcFirstLastPara="1" vertOverflow="clip" horzOverflow="clip" vert="horz" wrap="square" lIns="38100" tIns="19050" rIns="38100" bIns="19050" anchor="ctr" anchorCtr="1">
                  <a:sp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124551624854398"/>
                      <c:h val="0.18296842657648463"/>
                    </c:manualLayout>
                  </c15:layout>
                </c:ext>
                <c:ext xmlns:c16="http://schemas.microsoft.com/office/drawing/2014/chart" uri="{C3380CC4-5D6E-409C-BE32-E72D297353CC}">
                  <c16:uniqueId val="{00000007-2D84-46CD-ADD2-FA82AA21A0C3}"/>
                </c:ext>
              </c:extLst>
            </c:dLbl>
            <c:dLbl>
              <c:idx val="4"/>
              <c:layout>
                <c:manualLayout>
                  <c:x val="0.22779351253458299"/>
                  <c:y val="0.16903310565470864"/>
                </c:manualLayout>
              </c:layout>
              <c:spPr>
                <a:noFill/>
                <a:ln>
                  <a:noFill/>
                </a:ln>
                <a:effectLst/>
              </c:spPr>
              <c:txPr>
                <a:bodyPr rot="0" spcFirstLastPara="1" vertOverflow="clip" horzOverflow="clip" vert="horz" wrap="square" lIns="38100" tIns="19050" rIns="38100" bIns="19050" anchor="ctr" anchorCtr="1">
                  <a:noAutofit/>
                </a:bodyPr>
                <a:lstStyle/>
                <a:p>
                  <a:pPr>
                    <a:defRPr lang="ja-JP" sz="1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290257348774342"/>
                      <c:h val="0.28162457619569342"/>
                    </c:manualLayout>
                  </c15:layout>
                </c:ext>
                <c:ext xmlns:c16="http://schemas.microsoft.com/office/drawing/2014/chart" uri="{C3380CC4-5D6E-409C-BE32-E72D297353CC}">
                  <c16:uniqueId val="{00000009-2D84-46CD-ADD2-FA82AA21A0C3}"/>
                </c:ext>
              </c:extLst>
            </c:dLbl>
            <c:spPr>
              <a:noFill/>
              <a:ln>
                <a:noFill/>
              </a:ln>
              <a:effectLst/>
            </c:spPr>
            <c:txPr>
              <a:bodyPr rot="0" spcFirstLastPara="1" vertOverflow="clip" horzOverflow="clip" vert="horz" wrap="square" lIns="38100" tIns="19050" rIns="38100" bIns="19050" anchor="ctr" anchorCtr="1">
                <a:spAutoFit/>
              </a:bodyPr>
              <a:lstStyle/>
              <a:p>
                <a:pPr>
                  <a:defRPr lang="ja-JP" sz="11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Sheet1!$D$4:$D$8</c:f>
              <c:strCache>
                <c:ptCount val="5"/>
                <c:pt idx="0">
                  <c:v>UK</c:v>
                </c:pt>
                <c:pt idx="1">
                  <c:v>Germany</c:v>
                </c:pt>
                <c:pt idx="2">
                  <c:v>Benelux</c:v>
                </c:pt>
                <c:pt idx="3">
                  <c:v>France</c:v>
                </c:pt>
                <c:pt idx="4">
                  <c:v>Other </c:v>
                </c:pt>
              </c:strCache>
            </c:strRef>
          </c:cat>
          <c:val>
            <c:numRef>
              <c:f>Sheet1!$E$4:$E$8</c:f>
              <c:numCache>
                <c:formatCode>0%</c:formatCode>
                <c:ptCount val="5"/>
                <c:pt idx="0">
                  <c:v>0.22</c:v>
                </c:pt>
                <c:pt idx="1">
                  <c:v>0.19</c:v>
                </c:pt>
                <c:pt idx="2">
                  <c:v>0.2</c:v>
                </c:pt>
                <c:pt idx="3">
                  <c:v>0.09</c:v>
                </c:pt>
                <c:pt idx="4">
                  <c:v>0.3</c:v>
                </c:pt>
              </c:numCache>
            </c:numRef>
          </c:val>
          <c:extLst>
            <c:ext xmlns:c16="http://schemas.microsoft.com/office/drawing/2014/chart" uri="{C3380CC4-5D6E-409C-BE32-E72D297353CC}">
              <c16:uniqueId val="{0000000A-2D84-46CD-ADD2-FA82AA21A0C3}"/>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6A0F3-C4FE-496D-96AB-C3906D172B12}" type="doc">
      <dgm:prSet loTypeId="urn:microsoft.com/office/officeart/2005/8/layout/hChevron3" loCatId="process" qsTypeId="urn:microsoft.com/office/officeart/2005/8/quickstyle/simple1" qsCatId="simple" csTypeId="urn:microsoft.com/office/officeart/2005/8/colors/accent1_2" csCatId="accent1" phldr="1"/>
      <dgm:spPr/>
    </dgm:pt>
    <dgm:pt modelId="{5A143752-7362-490E-B08E-DC84905F0EFF}">
      <dgm:prSet phldrT="[Text]" custT="1"/>
      <dgm:spPr>
        <a:solidFill>
          <a:srgbClr val="00285B"/>
        </a:solidFill>
      </dgm:spPr>
      <dgm:t>
        <a:bodyPr/>
        <a:lstStyle/>
        <a:p>
          <a:r>
            <a:rPr lang="en-US" sz="1200" noProof="0">
              <a:solidFill>
                <a:srgbClr val="F6F7F7"/>
              </a:solidFill>
            </a:rPr>
            <a:t>Covid in China</a:t>
          </a:r>
        </a:p>
      </dgm:t>
    </dgm:pt>
    <dgm:pt modelId="{FA9DFF01-6357-47CD-9B15-F6A80DC07B05}" type="parTrans" cxnId="{AEB1024C-A833-41A6-859E-E1B70C4A729C}">
      <dgm:prSet/>
      <dgm:spPr/>
      <dgm:t>
        <a:bodyPr/>
        <a:lstStyle/>
        <a:p>
          <a:endParaRPr lang="en-US" noProof="0"/>
        </a:p>
      </dgm:t>
    </dgm:pt>
    <dgm:pt modelId="{F5DD35BC-6235-4E0F-ACCC-E1DB5BCC510F}" type="sibTrans" cxnId="{AEB1024C-A833-41A6-859E-E1B70C4A729C}">
      <dgm:prSet/>
      <dgm:spPr/>
      <dgm:t>
        <a:bodyPr/>
        <a:lstStyle/>
        <a:p>
          <a:endParaRPr lang="en-US" noProof="0"/>
        </a:p>
      </dgm:t>
    </dgm:pt>
    <dgm:pt modelId="{8086B22D-5995-40A9-871B-294D7B46CE91}">
      <dgm:prSet phldrT="[Text]" custT="1"/>
      <dgm:spPr>
        <a:solidFill>
          <a:srgbClr val="00285B"/>
        </a:solidFill>
      </dgm:spPr>
      <dgm:t>
        <a:bodyPr/>
        <a:lstStyle/>
        <a:p>
          <a:r>
            <a:rPr lang="en-US" sz="1200" noProof="0">
              <a:solidFill>
                <a:srgbClr val="F6F7F7"/>
              </a:solidFill>
            </a:rPr>
            <a:t>Christmas peak</a:t>
          </a:r>
        </a:p>
      </dgm:t>
    </dgm:pt>
    <dgm:pt modelId="{F6E29797-64EF-4A92-82BC-9AC8801CFB01}" type="parTrans" cxnId="{DC8CF684-DC7A-4A48-87FB-8747CDF2A562}">
      <dgm:prSet/>
      <dgm:spPr/>
      <dgm:t>
        <a:bodyPr/>
        <a:lstStyle/>
        <a:p>
          <a:endParaRPr lang="en-US" noProof="0"/>
        </a:p>
      </dgm:t>
    </dgm:pt>
    <dgm:pt modelId="{F2DE74CC-0F73-443F-82A6-3FC03824E712}" type="sibTrans" cxnId="{DC8CF684-DC7A-4A48-87FB-8747CDF2A562}">
      <dgm:prSet/>
      <dgm:spPr/>
      <dgm:t>
        <a:bodyPr/>
        <a:lstStyle/>
        <a:p>
          <a:endParaRPr lang="en-US" noProof="0"/>
        </a:p>
      </dgm:t>
    </dgm:pt>
    <dgm:pt modelId="{0BF38179-A0DE-4EA1-8494-D0B5FC5E19BA}">
      <dgm:prSet phldrT="[Text]" custT="1"/>
      <dgm:spPr>
        <a:solidFill>
          <a:srgbClr val="00285B"/>
        </a:solidFill>
      </dgm:spPr>
      <dgm:t>
        <a:bodyPr/>
        <a:lstStyle/>
        <a:p>
          <a:r>
            <a:rPr lang="en-US" sz="1100" noProof="0">
              <a:solidFill>
                <a:srgbClr val="F6F7F7"/>
              </a:solidFill>
            </a:rPr>
            <a:t>Lack of containers</a:t>
          </a:r>
        </a:p>
      </dgm:t>
    </dgm:pt>
    <dgm:pt modelId="{4A41FF5B-FE7E-4E4C-8DCF-1134C1864768}" type="parTrans" cxnId="{E3352223-1E7A-4FD7-94DB-64F51C27F830}">
      <dgm:prSet/>
      <dgm:spPr/>
      <dgm:t>
        <a:bodyPr/>
        <a:lstStyle/>
        <a:p>
          <a:endParaRPr lang="en-US" noProof="0"/>
        </a:p>
      </dgm:t>
    </dgm:pt>
    <dgm:pt modelId="{8ED7DA22-4A90-4D4C-9647-96AD9FAB550D}" type="sibTrans" cxnId="{E3352223-1E7A-4FD7-94DB-64F51C27F830}">
      <dgm:prSet/>
      <dgm:spPr/>
      <dgm:t>
        <a:bodyPr/>
        <a:lstStyle/>
        <a:p>
          <a:endParaRPr lang="en-US" noProof="0"/>
        </a:p>
      </dgm:t>
    </dgm:pt>
    <dgm:pt modelId="{8EAAADAC-76BF-47DE-96D4-5B8DF6205173}">
      <dgm:prSet phldrT="[Text]" custT="1"/>
      <dgm:spPr>
        <a:solidFill>
          <a:srgbClr val="00285B"/>
        </a:solidFill>
      </dgm:spPr>
      <dgm:t>
        <a:bodyPr/>
        <a:lstStyle/>
        <a:p>
          <a:r>
            <a:rPr lang="en-US" sz="1200" kern="1200" noProof="0">
              <a:solidFill>
                <a:srgbClr val="F6F7F7"/>
              </a:solidFill>
              <a:latin typeface="Calibri" panose="020F0502020204030204"/>
              <a:ea typeface="+mn-ea"/>
              <a:cs typeface="+mn-cs"/>
            </a:rPr>
            <a:t>Lockdown</a:t>
          </a:r>
          <a:r>
            <a:rPr lang="en-US" sz="1200" kern="1200" noProof="0">
              <a:solidFill>
                <a:srgbClr val="F6F7F7"/>
              </a:solidFill>
            </a:rPr>
            <a:t> </a:t>
          </a:r>
          <a:r>
            <a:rPr lang="en-US" sz="1200" kern="1200" noProof="0">
              <a:solidFill>
                <a:srgbClr val="F6F7F7"/>
              </a:solidFill>
              <a:latin typeface="Calibri" panose="020F0502020204030204"/>
              <a:ea typeface="+mn-ea"/>
              <a:cs typeface="+mn-cs"/>
            </a:rPr>
            <a:t>in</a:t>
          </a:r>
          <a:r>
            <a:rPr lang="en-US" sz="1200" kern="1200" noProof="0">
              <a:solidFill>
                <a:srgbClr val="F6F7F7"/>
              </a:solidFill>
            </a:rPr>
            <a:t> </a:t>
          </a:r>
          <a:r>
            <a:rPr lang="en-US" sz="1200" kern="1200" noProof="0">
              <a:solidFill>
                <a:srgbClr val="F6F7F7"/>
              </a:solidFill>
              <a:latin typeface="Calibri" panose="020F0502020204030204"/>
              <a:ea typeface="+mn-ea"/>
              <a:cs typeface="+mn-cs"/>
            </a:rPr>
            <a:t>CN</a:t>
          </a:r>
        </a:p>
      </dgm:t>
    </dgm:pt>
    <dgm:pt modelId="{83ED1EC8-EF75-4A2B-9ED6-979C476FBFA8}" type="parTrans" cxnId="{732CD0B0-E543-4C32-9E0D-FA32D0D258C7}">
      <dgm:prSet/>
      <dgm:spPr/>
      <dgm:t>
        <a:bodyPr/>
        <a:lstStyle/>
        <a:p>
          <a:endParaRPr lang="en-US" noProof="0"/>
        </a:p>
      </dgm:t>
    </dgm:pt>
    <dgm:pt modelId="{D2C5F779-E5C3-4F6F-90F1-7BCD6DE23121}" type="sibTrans" cxnId="{732CD0B0-E543-4C32-9E0D-FA32D0D258C7}">
      <dgm:prSet/>
      <dgm:spPr/>
      <dgm:t>
        <a:bodyPr/>
        <a:lstStyle/>
        <a:p>
          <a:endParaRPr lang="en-US" noProof="0"/>
        </a:p>
      </dgm:t>
    </dgm:pt>
    <dgm:pt modelId="{C9A15FEF-3E91-485B-9E24-6321B277B344}">
      <dgm:prSet phldrT="[Text]" custT="1"/>
      <dgm:spPr>
        <a:solidFill>
          <a:srgbClr val="00285B"/>
        </a:solidFill>
      </dgm:spPr>
      <dgm:t>
        <a:bodyPr/>
        <a:lstStyle/>
        <a:p>
          <a:r>
            <a:rPr lang="en-US" sz="1200" noProof="0">
              <a:solidFill>
                <a:srgbClr val="F6F7F7"/>
              </a:solidFill>
            </a:rPr>
            <a:t>Recovery in China</a:t>
          </a:r>
        </a:p>
      </dgm:t>
    </dgm:pt>
    <dgm:pt modelId="{5FB07E23-1526-47BC-909E-2B485A91BA68}" type="parTrans" cxnId="{01F45773-A3C1-49CB-8EDC-D37D61777906}">
      <dgm:prSet/>
      <dgm:spPr/>
      <dgm:t>
        <a:bodyPr/>
        <a:lstStyle/>
        <a:p>
          <a:endParaRPr lang="en-US" noProof="0"/>
        </a:p>
      </dgm:t>
    </dgm:pt>
    <dgm:pt modelId="{8072D41E-D120-4335-802B-A9ADF6B42FE9}" type="sibTrans" cxnId="{01F45773-A3C1-49CB-8EDC-D37D61777906}">
      <dgm:prSet/>
      <dgm:spPr/>
      <dgm:t>
        <a:bodyPr/>
        <a:lstStyle/>
        <a:p>
          <a:endParaRPr lang="en-US" noProof="0"/>
        </a:p>
      </dgm:t>
    </dgm:pt>
    <dgm:pt modelId="{5FE92B4C-7E6E-4A53-B0D8-686565300FBC}">
      <dgm:prSet phldrT="[Text]" custT="1"/>
      <dgm:spPr>
        <a:solidFill>
          <a:srgbClr val="00285B"/>
        </a:solidFill>
      </dgm:spPr>
      <dgm:t>
        <a:bodyPr/>
        <a:lstStyle/>
        <a:p>
          <a:r>
            <a:rPr lang="en-US" sz="1200" noProof="0">
              <a:solidFill>
                <a:srgbClr val="F6F7F7"/>
              </a:solidFill>
            </a:rPr>
            <a:t>Lockdowns in the rest of world</a:t>
          </a:r>
        </a:p>
      </dgm:t>
    </dgm:pt>
    <dgm:pt modelId="{0CB06BD7-8C81-4F70-B117-3E4DD8543116}" type="parTrans" cxnId="{EC628935-20A5-4E2E-AF7A-0BF467170ED3}">
      <dgm:prSet/>
      <dgm:spPr/>
      <dgm:t>
        <a:bodyPr/>
        <a:lstStyle/>
        <a:p>
          <a:endParaRPr lang="en-US" noProof="0"/>
        </a:p>
      </dgm:t>
    </dgm:pt>
    <dgm:pt modelId="{92DE465E-4D80-47DE-8A51-BB84F1FF4A15}" type="sibTrans" cxnId="{EC628935-20A5-4E2E-AF7A-0BF467170ED3}">
      <dgm:prSet/>
      <dgm:spPr/>
      <dgm:t>
        <a:bodyPr/>
        <a:lstStyle/>
        <a:p>
          <a:endParaRPr lang="en-US" noProof="0"/>
        </a:p>
      </dgm:t>
    </dgm:pt>
    <dgm:pt modelId="{7B659DD6-D6C6-4532-88D3-BF4D9F6A9034}">
      <dgm:prSet phldrT="[Text]" custT="1"/>
      <dgm:spPr>
        <a:solidFill>
          <a:srgbClr val="00285B"/>
        </a:solidFill>
      </dgm:spPr>
      <dgm:t>
        <a:bodyPr/>
        <a:lstStyle/>
        <a:p>
          <a:r>
            <a:rPr lang="en-US" sz="1200" noProof="0">
              <a:solidFill>
                <a:srgbClr val="F6F7F7"/>
              </a:solidFill>
            </a:rPr>
            <a:t>Autumn China holiday</a:t>
          </a:r>
        </a:p>
      </dgm:t>
    </dgm:pt>
    <dgm:pt modelId="{F97FB744-8703-43BA-8FC7-F4D595C7D873}" type="parTrans" cxnId="{1B6788B4-E04D-4BB3-BB08-5F3E91BB7CE6}">
      <dgm:prSet/>
      <dgm:spPr/>
      <dgm:t>
        <a:bodyPr/>
        <a:lstStyle/>
        <a:p>
          <a:endParaRPr lang="en-US" noProof="0"/>
        </a:p>
      </dgm:t>
    </dgm:pt>
    <dgm:pt modelId="{06DEBD95-93ED-4B3E-8E36-A939BE105485}" type="sibTrans" cxnId="{1B6788B4-E04D-4BB3-BB08-5F3E91BB7CE6}">
      <dgm:prSet/>
      <dgm:spPr/>
      <dgm:t>
        <a:bodyPr/>
        <a:lstStyle/>
        <a:p>
          <a:endParaRPr lang="en-US" noProof="0"/>
        </a:p>
      </dgm:t>
    </dgm:pt>
    <dgm:pt modelId="{7C3C67D3-C22F-4293-B1C9-44C787CCDC20}">
      <dgm:prSet phldrT="[Text]" custT="1"/>
      <dgm:spPr>
        <a:solidFill>
          <a:srgbClr val="00285B"/>
        </a:solidFill>
      </dgm:spPr>
      <dgm:t>
        <a:bodyPr/>
        <a:lstStyle/>
        <a:p>
          <a:r>
            <a:rPr lang="en-US" sz="1100" noProof="0">
              <a:solidFill>
                <a:srgbClr val="F6F7F7"/>
              </a:solidFill>
            </a:rPr>
            <a:t>CN export increase</a:t>
          </a:r>
        </a:p>
      </dgm:t>
    </dgm:pt>
    <dgm:pt modelId="{924BCA7E-1146-453A-BFE7-E830349F2355}" type="parTrans" cxnId="{C776DDA7-84B2-4E02-A4A7-5B069A589C29}">
      <dgm:prSet/>
      <dgm:spPr/>
      <dgm:t>
        <a:bodyPr/>
        <a:lstStyle/>
        <a:p>
          <a:endParaRPr lang="en-US" noProof="0"/>
        </a:p>
      </dgm:t>
    </dgm:pt>
    <dgm:pt modelId="{9FCFB936-26CD-4EE8-8F91-F0126522E65D}" type="sibTrans" cxnId="{C776DDA7-84B2-4E02-A4A7-5B069A589C29}">
      <dgm:prSet/>
      <dgm:spPr/>
      <dgm:t>
        <a:bodyPr/>
        <a:lstStyle/>
        <a:p>
          <a:endParaRPr lang="en-US" noProof="0"/>
        </a:p>
      </dgm:t>
    </dgm:pt>
    <dgm:pt modelId="{3C756FAF-DDF9-4DA8-AE5B-781FB8B1A38B}">
      <dgm:prSet phldrT="[Text]" custT="1"/>
      <dgm:spPr>
        <a:solidFill>
          <a:srgbClr val="00285B"/>
        </a:solidFill>
      </dgm:spPr>
      <dgm:t>
        <a:bodyPr/>
        <a:lstStyle/>
        <a:p>
          <a:r>
            <a:rPr lang="en-US" sz="1200" noProof="0">
              <a:solidFill>
                <a:srgbClr val="F6F7F7"/>
              </a:solidFill>
            </a:rPr>
            <a:t>Reduced capacity</a:t>
          </a:r>
        </a:p>
      </dgm:t>
    </dgm:pt>
    <dgm:pt modelId="{999918A0-EEDB-4627-AC56-DC90B92ADBB9}" type="parTrans" cxnId="{E7BA786B-6CD4-448F-AA8D-DDE6C37BBF75}">
      <dgm:prSet/>
      <dgm:spPr/>
      <dgm:t>
        <a:bodyPr/>
        <a:lstStyle/>
        <a:p>
          <a:endParaRPr lang="en-US" noProof="0"/>
        </a:p>
      </dgm:t>
    </dgm:pt>
    <dgm:pt modelId="{E42D8EEB-FBC2-48A5-B9FE-C9E53343D26C}" type="sibTrans" cxnId="{E7BA786B-6CD4-448F-AA8D-DDE6C37BBF75}">
      <dgm:prSet/>
      <dgm:spPr/>
      <dgm:t>
        <a:bodyPr/>
        <a:lstStyle/>
        <a:p>
          <a:endParaRPr lang="en-US" noProof="0"/>
        </a:p>
      </dgm:t>
    </dgm:pt>
    <dgm:pt modelId="{74194472-12FB-4320-8CC7-896F556F016F}" type="pres">
      <dgm:prSet presAssocID="{BCC6A0F3-C4FE-496D-96AB-C3906D172B12}" presName="Name0" presStyleCnt="0">
        <dgm:presLayoutVars>
          <dgm:dir/>
          <dgm:resizeHandles val="exact"/>
        </dgm:presLayoutVars>
      </dgm:prSet>
      <dgm:spPr/>
    </dgm:pt>
    <dgm:pt modelId="{B885BFC5-ECBA-4CA0-A379-FAE934C595B6}" type="pres">
      <dgm:prSet presAssocID="{5A143752-7362-490E-B08E-DC84905F0EFF}" presName="parTxOnly" presStyleLbl="node1" presStyleIdx="0" presStyleCnt="9" custScaleX="110000" custScaleY="110000" custLinFactX="28627" custLinFactNeighborX="100000" custLinFactNeighborY="-53110">
        <dgm:presLayoutVars>
          <dgm:bulletEnabled val="1"/>
        </dgm:presLayoutVars>
      </dgm:prSet>
      <dgm:spPr/>
    </dgm:pt>
    <dgm:pt modelId="{D2688246-32E5-46C8-8095-CB0C29AA124F}" type="pres">
      <dgm:prSet presAssocID="{F5DD35BC-6235-4E0F-ACCC-E1DB5BCC510F}" presName="parSpace" presStyleCnt="0"/>
      <dgm:spPr/>
    </dgm:pt>
    <dgm:pt modelId="{4E4E0E25-866C-4334-9E26-7A4F1B74FDCC}" type="pres">
      <dgm:prSet presAssocID="{8EAAADAC-76BF-47DE-96D4-5B8DF6205173}" presName="parTxOnly" presStyleLbl="node1" presStyleIdx="1" presStyleCnt="9" custScaleX="110000" custScaleY="110000" custLinFactX="28627" custLinFactNeighborX="100000" custLinFactNeighborY="-53110">
        <dgm:presLayoutVars>
          <dgm:bulletEnabled val="1"/>
        </dgm:presLayoutVars>
      </dgm:prSet>
      <dgm:spPr/>
    </dgm:pt>
    <dgm:pt modelId="{51F4AE14-344B-4E5E-BD57-168E805554C0}" type="pres">
      <dgm:prSet presAssocID="{D2C5F779-E5C3-4F6F-90F1-7BCD6DE23121}" presName="parSpace" presStyleCnt="0"/>
      <dgm:spPr/>
    </dgm:pt>
    <dgm:pt modelId="{F1F47DA6-8D90-4C4A-903E-080E79FB03B7}" type="pres">
      <dgm:prSet presAssocID="{3C756FAF-DDF9-4DA8-AE5B-781FB8B1A38B}" presName="parTxOnly" presStyleLbl="node1" presStyleIdx="2" presStyleCnt="9" custScaleX="110000" custScaleY="110000" custLinFactX="28627" custLinFactNeighborX="100000" custLinFactNeighborY="-53110">
        <dgm:presLayoutVars>
          <dgm:bulletEnabled val="1"/>
        </dgm:presLayoutVars>
      </dgm:prSet>
      <dgm:spPr/>
    </dgm:pt>
    <dgm:pt modelId="{A3BFFC30-6493-4862-841C-C4A419539F92}" type="pres">
      <dgm:prSet presAssocID="{E42D8EEB-FBC2-48A5-B9FE-C9E53343D26C}" presName="parSpace" presStyleCnt="0"/>
      <dgm:spPr/>
    </dgm:pt>
    <dgm:pt modelId="{8592869E-F84D-4BEA-9826-6017239ECA30}" type="pres">
      <dgm:prSet presAssocID="{C9A15FEF-3E91-485B-9E24-6321B277B344}" presName="parTxOnly" presStyleLbl="node1" presStyleIdx="3" presStyleCnt="9" custScaleX="110000" custScaleY="110000" custLinFactX="28627" custLinFactNeighborX="100000" custLinFactNeighborY="-53110">
        <dgm:presLayoutVars>
          <dgm:bulletEnabled val="1"/>
        </dgm:presLayoutVars>
      </dgm:prSet>
      <dgm:spPr/>
    </dgm:pt>
    <dgm:pt modelId="{13BBC142-177C-44CC-B2BE-E993AE407788}" type="pres">
      <dgm:prSet presAssocID="{8072D41E-D120-4335-802B-A9ADF6B42FE9}" presName="parSpace" presStyleCnt="0"/>
      <dgm:spPr/>
    </dgm:pt>
    <dgm:pt modelId="{5F3A7F56-B2DF-4BE2-A375-8AECD7977078}" type="pres">
      <dgm:prSet presAssocID="{7C3C67D3-C22F-4293-B1C9-44C787CCDC20}" presName="parTxOnly" presStyleLbl="node1" presStyleIdx="4" presStyleCnt="9" custScaleX="110000" custScaleY="110000" custLinFactX="-18484" custLinFactY="19025" custLinFactNeighborX="-100000" custLinFactNeighborY="100000">
        <dgm:presLayoutVars>
          <dgm:bulletEnabled val="1"/>
        </dgm:presLayoutVars>
      </dgm:prSet>
      <dgm:spPr/>
    </dgm:pt>
    <dgm:pt modelId="{18CD253C-28C0-4FF2-9B61-D154DCA4048B}" type="pres">
      <dgm:prSet presAssocID="{9FCFB936-26CD-4EE8-8F91-F0126522E65D}" presName="parSpace" presStyleCnt="0"/>
      <dgm:spPr/>
    </dgm:pt>
    <dgm:pt modelId="{7EC3F77A-B578-4C57-AA2C-BDD53D02BA95}" type="pres">
      <dgm:prSet presAssocID="{5FE92B4C-7E6E-4A53-B0D8-686565300FBC}" presName="parTxOnly" presStyleLbl="node1" presStyleIdx="5" presStyleCnt="9" custScaleX="110000" custScaleY="110000" custLinFactX="-18484" custLinFactY="19025" custLinFactNeighborX="-100000" custLinFactNeighborY="100000">
        <dgm:presLayoutVars>
          <dgm:bulletEnabled val="1"/>
        </dgm:presLayoutVars>
      </dgm:prSet>
      <dgm:spPr/>
    </dgm:pt>
    <dgm:pt modelId="{C57A466C-8D6F-4259-8851-5B0375BBEFC2}" type="pres">
      <dgm:prSet presAssocID="{92DE465E-4D80-47DE-8A51-BB84F1FF4A15}" presName="parSpace" presStyleCnt="0"/>
      <dgm:spPr/>
    </dgm:pt>
    <dgm:pt modelId="{CF78D2D3-A578-4865-B13B-0ECC3B8C2279}" type="pres">
      <dgm:prSet presAssocID="{7B659DD6-D6C6-4532-88D3-BF4D9F6A9034}" presName="parTxOnly" presStyleLbl="node1" presStyleIdx="6" presStyleCnt="9" custScaleX="110000" custScaleY="110000" custLinFactX="-18484" custLinFactY="19025" custLinFactNeighborX="-100000" custLinFactNeighborY="100000">
        <dgm:presLayoutVars>
          <dgm:bulletEnabled val="1"/>
        </dgm:presLayoutVars>
      </dgm:prSet>
      <dgm:spPr/>
    </dgm:pt>
    <dgm:pt modelId="{5057AB93-7344-4D00-922F-11FA851C3DFF}" type="pres">
      <dgm:prSet presAssocID="{06DEBD95-93ED-4B3E-8E36-A939BE105485}" presName="parSpace" presStyleCnt="0"/>
      <dgm:spPr/>
    </dgm:pt>
    <dgm:pt modelId="{DFD484B3-0A5E-40BC-9B9B-3D78CEFD0F13}" type="pres">
      <dgm:prSet presAssocID="{8086B22D-5995-40A9-871B-294D7B46CE91}" presName="parTxOnly" presStyleLbl="node1" presStyleIdx="7" presStyleCnt="9" custScaleX="110000" custScaleY="110000" custLinFactX="-18484" custLinFactY="19025" custLinFactNeighborX="-100000" custLinFactNeighborY="100000">
        <dgm:presLayoutVars>
          <dgm:bulletEnabled val="1"/>
        </dgm:presLayoutVars>
      </dgm:prSet>
      <dgm:spPr/>
    </dgm:pt>
    <dgm:pt modelId="{D687260F-B51D-4B74-98B0-B39D69AA7AF5}" type="pres">
      <dgm:prSet presAssocID="{F2DE74CC-0F73-443F-82A6-3FC03824E712}" presName="parSpace" presStyleCnt="0"/>
      <dgm:spPr/>
    </dgm:pt>
    <dgm:pt modelId="{5E0C27D1-0727-4183-932C-3F312A203F47}" type="pres">
      <dgm:prSet presAssocID="{0BF38179-A0DE-4EA1-8494-D0B5FC5E19BA}" presName="parTxOnly" presStyleLbl="node1" presStyleIdx="8" presStyleCnt="9" custScaleX="110000" custScaleY="110000" custLinFactX="-18484" custLinFactY="19025" custLinFactNeighborX="-100000" custLinFactNeighborY="100000">
        <dgm:presLayoutVars>
          <dgm:bulletEnabled val="1"/>
        </dgm:presLayoutVars>
      </dgm:prSet>
      <dgm:spPr/>
    </dgm:pt>
  </dgm:ptLst>
  <dgm:cxnLst>
    <dgm:cxn modelId="{80AC081D-390C-4C4F-9582-82F6CAB597C8}" type="presOf" srcId="{7B659DD6-D6C6-4532-88D3-BF4D9F6A9034}" destId="{CF78D2D3-A578-4865-B13B-0ECC3B8C2279}" srcOrd="0" destOrd="0" presId="urn:microsoft.com/office/officeart/2005/8/layout/hChevron3"/>
    <dgm:cxn modelId="{FA774E20-F84F-446E-A40A-A0E44235227F}" type="presOf" srcId="{5A143752-7362-490E-B08E-DC84905F0EFF}" destId="{B885BFC5-ECBA-4CA0-A379-FAE934C595B6}" srcOrd="0" destOrd="0" presId="urn:microsoft.com/office/officeart/2005/8/layout/hChevron3"/>
    <dgm:cxn modelId="{E3352223-1E7A-4FD7-94DB-64F51C27F830}" srcId="{BCC6A0F3-C4FE-496D-96AB-C3906D172B12}" destId="{0BF38179-A0DE-4EA1-8494-D0B5FC5E19BA}" srcOrd="8" destOrd="0" parTransId="{4A41FF5B-FE7E-4E4C-8DCF-1134C1864768}" sibTransId="{8ED7DA22-4A90-4D4C-9647-96AD9FAB550D}"/>
    <dgm:cxn modelId="{DBABA323-4FCF-433B-9026-FAB7B91FDDD8}" type="presOf" srcId="{5FE92B4C-7E6E-4A53-B0D8-686565300FBC}" destId="{7EC3F77A-B578-4C57-AA2C-BDD53D02BA95}" srcOrd="0" destOrd="0" presId="urn:microsoft.com/office/officeart/2005/8/layout/hChevron3"/>
    <dgm:cxn modelId="{EC628935-20A5-4E2E-AF7A-0BF467170ED3}" srcId="{BCC6A0F3-C4FE-496D-96AB-C3906D172B12}" destId="{5FE92B4C-7E6E-4A53-B0D8-686565300FBC}" srcOrd="5" destOrd="0" parTransId="{0CB06BD7-8C81-4F70-B117-3E4DD8543116}" sibTransId="{92DE465E-4D80-47DE-8A51-BB84F1FF4A15}"/>
    <dgm:cxn modelId="{E7BA786B-6CD4-448F-AA8D-DDE6C37BBF75}" srcId="{BCC6A0F3-C4FE-496D-96AB-C3906D172B12}" destId="{3C756FAF-DDF9-4DA8-AE5B-781FB8B1A38B}" srcOrd="2" destOrd="0" parTransId="{999918A0-EEDB-4627-AC56-DC90B92ADBB9}" sibTransId="{E42D8EEB-FBC2-48A5-B9FE-C9E53343D26C}"/>
    <dgm:cxn modelId="{AEB1024C-A833-41A6-859E-E1B70C4A729C}" srcId="{BCC6A0F3-C4FE-496D-96AB-C3906D172B12}" destId="{5A143752-7362-490E-B08E-DC84905F0EFF}" srcOrd="0" destOrd="0" parTransId="{FA9DFF01-6357-47CD-9B15-F6A80DC07B05}" sibTransId="{F5DD35BC-6235-4E0F-ACCC-E1DB5BCC510F}"/>
    <dgm:cxn modelId="{6599056D-8531-4310-B82C-AC1AB14FE8D0}" type="presOf" srcId="{0BF38179-A0DE-4EA1-8494-D0B5FC5E19BA}" destId="{5E0C27D1-0727-4183-932C-3F312A203F47}" srcOrd="0" destOrd="0" presId="urn:microsoft.com/office/officeart/2005/8/layout/hChevron3"/>
    <dgm:cxn modelId="{01F45773-A3C1-49CB-8EDC-D37D61777906}" srcId="{BCC6A0F3-C4FE-496D-96AB-C3906D172B12}" destId="{C9A15FEF-3E91-485B-9E24-6321B277B344}" srcOrd="3" destOrd="0" parTransId="{5FB07E23-1526-47BC-909E-2B485A91BA68}" sibTransId="{8072D41E-D120-4335-802B-A9ADF6B42FE9}"/>
    <dgm:cxn modelId="{DC8CF684-DC7A-4A48-87FB-8747CDF2A562}" srcId="{BCC6A0F3-C4FE-496D-96AB-C3906D172B12}" destId="{8086B22D-5995-40A9-871B-294D7B46CE91}" srcOrd="7" destOrd="0" parTransId="{F6E29797-64EF-4A92-82BC-9AC8801CFB01}" sibTransId="{F2DE74CC-0F73-443F-82A6-3FC03824E712}"/>
    <dgm:cxn modelId="{B75A758B-4B82-4155-8B56-D14282D1BA81}" type="presOf" srcId="{C9A15FEF-3E91-485B-9E24-6321B277B344}" destId="{8592869E-F84D-4BEA-9826-6017239ECA30}" srcOrd="0" destOrd="0" presId="urn:microsoft.com/office/officeart/2005/8/layout/hChevron3"/>
    <dgm:cxn modelId="{BD00AC8E-3447-40FE-A96D-53110CB99A4A}" type="presOf" srcId="{3C756FAF-DDF9-4DA8-AE5B-781FB8B1A38B}" destId="{F1F47DA6-8D90-4C4A-903E-080E79FB03B7}" srcOrd="0" destOrd="0" presId="urn:microsoft.com/office/officeart/2005/8/layout/hChevron3"/>
    <dgm:cxn modelId="{B16F2690-DB5B-41E2-AB45-1B7F30E07250}" type="presOf" srcId="{8086B22D-5995-40A9-871B-294D7B46CE91}" destId="{DFD484B3-0A5E-40BC-9B9B-3D78CEFD0F13}" srcOrd="0" destOrd="0" presId="urn:microsoft.com/office/officeart/2005/8/layout/hChevron3"/>
    <dgm:cxn modelId="{9D7D6BA2-B122-4444-9E71-E9919D5D9B05}" type="presOf" srcId="{BCC6A0F3-C4FE-496D-96AB-C3906D172B12}" destId="{74194472-12FB-4320-8CC7-896F556F016F}" srcOrd="0" destOrd="0" presId="urn:microsoft.com/office/officeart/2005/8/layout/hChevron3"/>
    <dgm:cxn modelId="{48495BA7-9214-4DC2-B215-1993D7F60E57}" type="presOf" srcId="{8EAAADAC-76BF-47DE-96D4-5B8DF6205173}" destId="{4E4E0E25-866C-4334-9E26-7A4F1B74FDCC}" srcOrd="0" destOrd="0" presId="urn:microsoft.com/office/officeart/2005/8/layout/hChevron3"/>
    <dgm:cxn modelId="{C776DDA7-84B2-4E02-A4A7-5B069A589C29}" srcId="{BCC6A0F3-C4FE-496D-96AB-C3906D172B12}" destId="{7C3C67D3-C22F-4293-B1C9-44C787CCDC20}" srcOrd="4" destOrd="0" parTransId="{924BCA7E-1146-453A-BFE7-E830349F2355}" sibTransId="{9FCFB936-26CD-4EE8-8F91-F0126522E65D}"/>
    <dgm:cxn modelId="{732CD0B0-E543-4C32-9E0D-FA32D0D258C7}" srcId="{BCC6A0F3-C4FE-496D-96AB-C3906D172B12}" destId="{8EAAADAC-76BF-47DE-96D4-5B8DF6205173}" srcOrd="1" destOrd="0" parTransId="{83ED1EC8-EF75-4A2B-9ED6-979C476FBFA8}" sibTransId="{D2C5F779-E5C3-4F6F-90F1-7BCD6DE23121}"/>
    <dgm:cxn modelId="{1B6788B4-E04D-4BB3-BB08-5F3E91BB7CE6}" srcId="{BCC6A0F3-C4FE-496D-96AB-C3906D172B12}" destId="{7B659DD6-D6C6-4532-88D3-BF4D9F6A9034}" srcOrd="6" destOrd="0" parTransId="{F97FB744-8703-43BA-8FC7-F4D595C7D873}" sibTransId="{06DEBD95-93ED-4B3E-8E36-A939BE105485}"/>
    <dgm:cxn modelId="{1D5C27BA-0B2D-4511-9116-9320439BED76}" type="presOf" srcId="{7C3C67D3-C22F-4293-B1C9-44C787CCDC20}" destId="{5F3A7F56-B2DF-4BE2-A375-8AECD7977078}" srcOrd="0" destOrd="0" presId="urn:microsoft.com/office/officeart/2005/8/layout/hChevron3"/>
    <dgm:cxn modelId="{C461959E-3F18-4037-8680-B36913FA6D0A}" type="presParOf" srcId="{74194472-12FB-4320-8CC7-896F556F016F}" destId="{B885BFC5-ECBA-4CA0-A379-FAE934C595B6}" srcOrd="0" destOrd="0" presId="urn:microsoft.com/office/officeart/2005/8/layout/hChevron3"/>
    <dgm:cxn modelId="{A33E028A-26E6-49AE-AA08-0D8DFBCEFB28}" type="presParOf" srcId="{74194472-12FB-4320-8CC7-896F556F016F}" destId="{D2688246-32E5-46C8-8095-CB0C29AA124F}" srcOrd="1" destOrd="0" presId="urn:microsoft.com/office/officeart/2005/8/layout/hChevron3"/>
    <dgm:cxn modelId="{A4D9D5B5-36DF-4E47-AAE0-D279A8DF91DB}" type="presParOf" srcId="{74194472-12FB-4320-8CC7-896F556F016F}" destId="{4E4E0E25-866C-4334-9E26-7A4F1B74FDCC}" srcOrd="2" destOrd="0" presId="urn:microsoft.com/office/officeart/2005/8/layout/hChevron3"/>
    <dgm:cxn modelId="{A4F35473-C803-4B64-999D-06A1ADA8F5A8}" type="presParOf" srcId="{74194472-12FB-4320-8CC7-896F556F016F}" destId="{51F4AE14-344B-4E5E-BD57-168E805554C0}" srcOrd="3" destOrd="0" presId="urn:microsoft.com/office/officeart/2005/8/layout/hChevron3"/>
    <dgm:cxn modelId="{4412A2F6-66C6-4824-9F76-7D446F3805F9}" type="presParOf" srcId="{74194472-12FB-4320-8CC7-896F556F016F}" destId="{F1F47DA6-8D90-4C4A-903E-080E79FB03B7}" srcOrd="4" destOrd="0" presId="urn:microsoft.com/office/officeart/2005/8/layout/hChevron3"/>
    <dgm:cxn modelId="{27FAFE19-4C71-4F48-926D-F44254A7613B}" type="presParOf" srcId="{74194472-12FB-4320-8CC7-896F556F016F}" destId="{A3BFFC30-6493-4862-841C-C4A419539F92}" srcOrd="5" destOrd="0" presId="urn:microsoft.com/office/officeart/2005/8/layout/hChevron3"/>
    <dgm:cxn modelId="{7A551667-F1B8-452A-BE9F-B5B0818FF380}" type="presParOf" srcId="{74194472-12FB-4320-8CC7-896F556F016F}" destId="{8592869E-F84D-4BEA-9826-6017239ECA30}" srcOrd="6" destOrd="0" presId="urn:microsoft.com/office/officeart/2005/8/layout/hChevron3"/>
    <dgm:cxn modelId="{BCFC8E0C-D627-4150-9AC4-48DA55F89F50}" type="presParOf" srcId="{74194472-12FB-4320-8CC7-896F556F016F}" destId="{13BBC142-177C-44CC-B2BE-E993AE407788}" srcOrd="7" destOrd="0" presId="urn:microsoft.com/office/officeart/2005/8/layout/hChevron3"/>
    <dgm:cxn modelId="{F02035C1-7243-4280-BDFB-89089C4D6D7B}" type="presParOf" srcId="{74194472-12FB-4320-8CC7-896F556F016F}" destId="{5F3A7F56-B2DF-4BE2-A375-8AECD7977078}" srcOrd="8" destOrd="0" presId="urn:microsoft.com/office/officeart/2005/8/layout/hChevron3"/>
    <dgm:cxn modelId="{D5D9A4B0-F5E3-4A20-B04D-0E215E47D275}" type="presParOf" srcId="{74194472-12FB-4320-8CC7-896F556F016F}" destId="{18CD253C-28C0-4FF2-9B61-D154DCA4048B}" srcOrd="9" destOrd="0" presId="urn:microsoft.com/office/officeart/2005/8/layout/hChevron3"/>
    <dgm:cxn modelId="{A37C2314-9187-44DF-B7E1-26BC8C1E1D93}" type="presParOf" srcId="{74194472-12FB-4320-8CC7-896F556F016F}" destId="{7EC3F77A-B578-4C57-AA2C-BDD53D02BA95}" srcOrd="10" destOrd="0" presId="urn:microsoft.com/office/officeart/2005/8/layout/hChevron3"/>
    <dgm:cxn modelId="{38EB0D42-F692-43A5-9CD3-79514A794E3B}" type="presParOf" srcId="{74194472-12FB-4320-8CC7-896F556F016F}" destId="{C57A466C-8D6F-4259-8851-5B0375BBEFC2}" srcOrd="11" destOrd="0" presId="urn:microsoft.com/office/officeart/2005/8/layout/hChevron3"/>
    <dgm:cxn modelId="{DBD7FDF7-F79A-48AD-89E0-C10603E9C83B}" type="presParOf" srcId="{74194472-12FB-4320-8CC7-896F556F016F}" destId="{CF78D2D3-A578-4865-B13B-0ECC3B8C2279}" srcOrd="12" destOrd="0" presId="urn:microsoft.com/office/officeart/2005/8/layout/hChevron3"/>
    <dgm:cxn modelId="{0279214E-0A1D-478E-B25D-A0F2DCB3B529}" type="presParOf" srcId="{74194472-12FB-4320-8CC7-896F556F016F}" destId="{5057AB93-7344-4D00-922F-11FA851C3DFF}" srcOrd="13" destOrd="0" presId="urn:microsoft.com/office/officeart/2005/8/layout/hChevron3"/>
    <dgm:cxn modelId="{E6B741EA-2052-47B1-A099-978D5AE5BB45}" type="presParOf" srcId="{74194472-12FB-4320-8CC7-896F556F016F}" destId="{DFD484B3-0A5E-40BC-9B9B-3D78CEFD0F13}" srcOrd="14" destOrd="0" presId="urn:microsoft.com/office/officeart/2005/8/layout/hChevron3"/>
    <dgm:cxn modelId="{89B60EBE-33E3-44C4-B09A-DA4AA952C79F}" type="presParOf" srcId="{74194472-12FB-4320-8CC7-896F556F016F}" destId="{D687260F-B51D-4B74-98B0-B39D69AA7AF5}" srcOrd="15" destOrd="0" presId="urn:microsoft.com/office/officeart/2005/8/layout/hChevron3"/>
    <dgm:cxn modelId="{E6FECE6A-5A69-47E1-A4F6-446389EC89A7}" type="presParOf" srcId="{74194472-12FB-4320-8CC7-896F556F016F}" destId="{5E0C27D1-0727-4183-932C-3F312A203F47}" srcOrd="1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5BFC5-ECBA-4CA0-A379-FAE934C595B6}">
      <dsp:nvSpPr>
        <dsp:cNvPr id="0" name=""/>
        <dsp:cNvSpPr/>
      </dsp:nvSpPr>
      <dsp:spPr>
        <a:xfrm>
          <a:off x="658203" y="1613365"/>
          <a:ext cx="1476309" cy="590523"/>
        </a:xfrm>
        <a:prstGeom prst="homePlate">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Covid in China</a:t>
          </a:r>
        </a:p>
      </dsp:txBody>
      <dsp:txXfrm>
        <a:off x="658203" y="1613365"/>
        <a:ext cx="1328678" cy="590523"/>
      </dsp:txXfrm>
    </dsp:sp>
    <dsp:sp modelId="{4E4E0E25-866C-4334-9E26-7A4F1B74FDCC}">
      <dsp:nvSpPr>
        <dsp:cNvPr id="0" name=""/>
        <dsp:cNvSpPr/>
      </dsp:nvSpPr>
      <dsp:spPr>
        <a:xfrm>
          <a:off x="1866093" y="1613365"/>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latin typeface="Calibri" panose="020F0502020204030204"/>
              <a:ea typeface="+mn-ea"/>
              <a:cs typeface="+mn-cs"/>
            </a:rPr>
            <a:t>Lockdown</a:t>
          </a:r>
          <a:r>
            <a:rPr lang="en-US" sz="1200" kern="1200" noProof="0">
              <a:solidFill>
                <a:srgbClr val="F6F7F7"/>
              </a:solidFill>
            </a:rPr>
            <a:t> </a:t>
          </a:r>
          <a:r>
            <a:rPr lang="en-US" sz="1200" kern="1200" noProof="0">
              <a:solidFill>
                <a:srgbClr val="F6F7F7"/>
              </a:solidFill>
              <a:latin typeface="Calibri" panose="020F0502020204030204"/>
              <a:ea typeface="+mn-ea"/>
              <a:cs typeface="+mn-cs"/>
            </a:rPr>
            <a:t>in</a:t>
          </a:r>
          <a:r>
            <a:rPr lang="en-US" sz="1200" kern="1200" noProof="0">
              <a:solidFill>
                <a:srgbClr val="F6F7F7"/>
              </a:solidFill>
            </a:rPr>
            <a:t> </a:t>
          </a:r>
          <a:r>
            <a:rPr lang="en-US" sz="1200" kern="1200" noProof="0">
              <a:solidFill>
                <a:srgbClr val="F6F7F7"/>
              </a:solidFill>
              <a:latin typeface="Calibri" panose="020F0502020204030204"/>
              <a:ea typeface="+mn-ea"/>
              <a:cs typeface="+mn-cs"/>
            </a:rPr>
            <a:t>CN</a:t>
          </a:r>
        </a:p>
      </dsp:txBody>
      <dsp:txXfrm>
        <a:off x="2161355" y="1613365"/>
        <a:ext cx="885786" cy="590523"/>
      </dsp:txXfrm>
    </dsp:sp>
    <dsp:sp modelId="{F1F47DA6-8D90-4C4A-903E-080E79FB03B7}">
      <dsp:nvSpPr>
        <dsp:cNvPr id="0" name=""/>
        <dsp:cNvSpPr/>
      </dsp:nvSpPr>
      <dsp:spPr>
        <a:xfrm>
          <a:off x="3073982" y="1613365"/>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Reduced capacity</a:t>
          </a:r>
        </a:p>
      </dsp:txBody>
      <dsp:txXfrm>
        <a:off x="3369244" y="1613365"/>
        <a:ext cx="885786" cy="590523"/>
      </dsp:txXfrm>
    </dsp:sp>
    <dsp:sp modelId="{8592869E-F84D-4BEA-9826-6017239ECA30}">
      <dsp:nvSpPr>
        <dsp:cNvPr id="0" name=""/>
        <dsp:cNvSpPr/>
      </dsp:nvSpPr>
      <dsp:spPr>
        <a:xfrm>
          <a:off x="4281872" y="1613365"/>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Recovery in China</a:t>
          </a:r>
        </a:p>
      </dsp:txBody>
      <dsp:txXfrm>
        <a:off x="4577134" y="1613365"/>
        <a:ext cx="885786" cy="590523"/>
      </dsp:txXfrm>
    </dsp:sp>
    <dsp:sp modelId="{5F3A7F56-B2DF-4BE2-A375-8AECD7977078}">
      <dsp:nvSpPr>
        <dsp:cNvPr id="0" name=""/>
        <dsp:cNvSpPr/>
      </dsp:nvSpPr>
      <dsp:spPr>
        <a:xfrm>
          <a:off x="4320645" y="2537454"/>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noProof="0">
              <a:solidFill>
                <a:srgbClr val="F6F7F7"/>
              </a:solidFill>
            </a:rPr>
            <a:t>CN export increase</a:t>
          </a:r>
        </a:p>
      </dsp:txBody>
      <dsp:txXfrm>
        <a:off x="4615907" y="2537454"/>
        <a:ext cx="885786" cy="590523"/>
      </dsp:txXfrm>
    </dsp:sp>
    <dsp:sp modelId="{7EC3F77A-B578-4C57-AA2C-BDD53D02BA95}">
      <dsp:nvSpPr>
        <dsp:cNvPr id="0" name=""/>
        <dsp:cNvSpPr/>
      </dsp:nvSpPr>
      <dsp:spPr>
        <a:xfrm>
          <a:off x="5528535" y="2537454"/>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Lockdowns in the rest of world</a:t>
          </a:r>
        </a:p>
      </dsp:txBody>
      <dsp:txXfrm>
        <a:off x="5823797" y="2537454"/>
        <a:ext cx="885786" cy="590523"/>
      </dsp:txXfrm>
    </dsp:sp>
    <dsp:sp modelId="{CF78D2D3-A578-4865-B13B-0ECC3B8C2279}">
      <dsp:nvSpPr>
        <dsp:cNvPr id="0" name=""/>
        <dsp:cNvSpPr/>
      </dsp:nvSpPr>
      <dsp:spPr>
        <a:xfrm>
          <a:off x="6736424" y="2537454"/>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Autumn China holiday</a:t>
          </a:r>
        </a:p>
      </dsp:txBody>
      <dsp:txXfrm>
        <a:off x="7031686" y="2537454"/>
        <a:ext cx="885786" cy="590523"/>
      </dsp:txXfrm>
    </dsp:sp>
    <dsp:sp modelId="{DFD484B3-0A5E-40BC-9B9B-3D78CEFD0F13}">
      <dsp:nvSpPr>
        <dsp:cNvPr id="0" name=""/>
        <dsp:cNvSpPr/>
      </dsp:nvSpPr>
      <dsp:spPr>
        <a:xfrm>
          <a:off x="7944314" y="2537454"/>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noProof="0">
              <a:solidFill>
                <a:srgbClr val="F6F7F7"/>
              </a:solidFill>
            </a:rPr>
            <a:t>Christmas peak</a:t>
          </a:r>
        </a:p>
      </dsp:txBody>
      <dsp:txXfrm>
        <a:off x="8239576" y="2537454"/>
        <a:ext cx="885786" cy="590523"/>
      </dsp:txXfrm>
    </dsp:sp>
    <dsp:sp modelId="{5E0C27D1-0727-4183-932C-3F312A203F47}">
      <dsp:nvSpPr>
        <dsp:cNvPr id="0" name=""/>
        <dsp:cNvSpPr/>
      </dsp:nvSpPr>
      <dsp:spPr>
        <a:xfrm>
          <a:off x="9152204" y="2537454"/>
          <a:ext cx="1476309" cy="590523"/>
        </a:xfrm>
        <a:prstGeom prst="chevron">
          <a:avLst/>
        </a:prstGeom>
        <a:solidFill>
          <a:srgbClr val="002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noProof="0">
              <a:solidFill>
                <a:srgbClr val="F6F7F7"/>
              </a:solidFill>
            </a:rPr>
            <a:t>Lack of containers</a:t>
          </a:r>
        </a:p>
      </dsp:txBody>
      <dsp:txXfrm>
        <a:off x="9447466" y="2537454"/>
        <a:ext cx="885786" cy="59052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9CD7C-E5CE-4394-BDE6-FF2A0EDAACB4}" type="datetimeFigureOut">
              <a:rPr lang="fr-FR" smtClean="0"/>
              <a:t>10/11/2021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0C0BE-04B9-4A9F-8485-F7F110778DCF}" type="slidenum">
              <a:rPr lang="fr-FR" smtClean="0"/>
              <a:t>‹#›</a:t>
            </a:fld>
            <a:endParaRPr lang="fr-FR"/>
          </a:p>
        </p:txBody>
      </p:sp>
    </p:spTree>
    <p:extLst>
      <p:ext uri="{BB962C8B-B14F-4D97-AF65-F5344CB8AC3E}">
        <p14:creationId xmlns:p14="http://schemas.microsoft.com/office/powerpoint/2010/main" val="2201824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Upravit první stránku prezentace – YLK design</a:t>
            </a:r>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1</a:t>
            </a:fld>
            <a:endParaRPr lang="fr-FR"/>
          </a:p>
        </p:txBody>
      </p:sp>
    </p:spTree>
    <p:extLst>
      <p:ext uri="{BB962C8B-B14F-4D97-AF65-F5344CB8AC3E}">
        <p14:creationId xmlns:p14="http://schemas.microsoft.com/office/powerpoint/2010/main" val="191760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14A44-62D8-8A4D-9D27-390D28AB2115}" type="slidenum">
              <a:rPr lang="en-US" smtClean="0"/>
              <a:t>10</a:t>
            </a:fld>
            <a:endParaRPr lang="en-US"/>
          </a:p>
        </p:txBody>
      </p:sp>
    </p:spTree>
    <p:extLst>
      <p:ext uri="{BB962C8B-B14F-4D97-AF65-F5344CB8AC3E}">
        <p14:creationId xmlns:p14="http://schemas.microsoft.com/office/powerpoint/2010/main" val="176125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14A44-62D8-8A4D-9D27-390D28AB2115}" type="slidenum">
              <a:rPr lang="en-US" smtClean="0"/>
              <a:t>11</a:t>
            </a:fld>
            <a:endParaRPr lang="en-US"/>
          </a:p>
        </p:txBody>
      </p:sp>
    </p:spTree>
    <p:extLst>
      <p:ext uri="{BB962C8B-B14F-4D97-AF65-F5344CB8AC3E}">
        <p14:creationId xmlns:p14="http://schemas.microsoft.com/office/powerpoint/2010/main" val="175021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8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92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02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99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72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4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21</a:t>
            </a:fld>
            <a:endParaRPr lang="fr-FR"/>
          </a:p>
        </p:txBody>
      </p:sp>
    </p:spTree>
    <p:extLst>
      <p:ext uri="{BB962C8B-B14F-4D97-AF65-F5344CB8AC3E}">
        <p14:creationId xmlns:p14="http://schemas.microsoft.com/office/powerpoint/2010/main" val="3335253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22</a:t>
            </a:fld>
            <a:endParaRPr lang="fr-FR"/>
          </a:p>
        </p:txBody>
      </p:sp>
    </p:spTree>
    <p:extLst>
      <p:ext uri="{BB962C8B-B14F-4D97-AF65-F5344CB8AC3E}">
        <p14:creationId xmlns:p14="http://schemas.microsoft.com/office/powerpoint/2010/main" val="98708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a:t>
            </a:fld>
            <a:endParaRPr lang="fr-FR"/>
          </a:p>
        </p:txBody>
      </p:sp>
    </p:spTree>
    <p:extLst>
      <p:ext uri="{BB962C8B-B14F-4D97-AF65-F5344CB8AC3E}">
        <p14:creationId xmlns:p14="http://schemas.microsoft.com/office/powerpoint/2010/main" val="2100975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23</a:t>
            </a:fld>
            <a:endParaRPr lang="fr-FR"/>
          </a:p>
        </p:txBody>
      </p:sp>
    </p:spTree>
    <p:extLst>
      <p:ext uri="{BB962C8B-B14F-4D97-AF65-F5344CB8AC3E}">
        <p14:creationId xmlns:p14="http://schemas.microsoft.com/office/powerpoint/2010/main" val="4147800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24</a:t>
            </a:fld>
            <a:endParaRPr lang="fr-FR"/>
          </a:p>
        </p:txBody>
      </p:sp>
    </p:spTree>
    <p:extLst>
      <p:ext uri="{BB962C8B-B14F-4D97-AF65-F5344CB8AC3E}">
        <p14:creationId xmlns:p14="http://schemas.microsoft.com/office/powerpoint/2010/main" val="1767528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25</a:t>
            </a:fld>
            <a:endParaRPr lang="fr-FR"/>
          </a:p>
        </p:txBody>
      </p:sp>
    </p:spTree>
    <p:extLst>
      <p:ext uri="{BB962C8B-B14F-4D97-AF65-F5344CB8AC3E}">
        <p14:creationId xmlns:p14="http://schemas.microsoft.com/office/powerpoint/2010/main" val="3723885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26</a:t>
            </a:fld>
            <a:endParaRPr lang="fr-FR"/>
          </a:p>
        </p:txBody>
      </p:sp>
    </p:spTree>
    <p:extLst>
      <p:ext uri="{BB962C8B-B14F-4D97-AF65-F5344CB8AC3E}">
        <p14:creationId xmlns:p14="http://schemas.microsoft.com/office/powerpoint/2010/main" val="2602957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60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33</a:t>
            </a:fld>
            <a:endParaRPr lang="fr-FR"/>
          </a:p>
        </p:txBody>
      </p:sp>
    </p:spTree>
    <p:extLst>
      <p:ext uri="{BB962C8B-B14F-4D97-AF65-F5344CB8AC3E}">
        <p14:creationId xmlns:p14="http://schemas.microsoft.com/office/powerpoint/2010/main" val="13719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0C0BE-04B9-4A9F-8485-F7F110778DCF}" type="slidenum">
              <a:rPr lang="fr-FR" smtClean="0"/>
              <a:t>3</a:t>
            </a:fld>
            <a:endParaRPr lang="fr-FR"/>
          </a:p>
        </p:txBody>
      </p:sp>
    </p:spTree>
    <p:extLst>
      <p:ext uri="{BB962C8B-B14F-4D97-AF65-F5344CB8AC3E}">
        <p14:creationId xmlns:p14="http://schemas.microsoft.com/office/powerpoint/2010/main" val="352778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0C0BE-04B9-4A9F-8485-F7F110778DC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3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14A44-62D8-8A4D-9D27-390D28AB2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7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6</a:t>
            </a:fld>
            <a:endParaRPr lang="fr-FR"/>
          </a:p>
        </p:txBody>
      </p:sp>
    </p:spTree>
    <p:extLst>
      <p:ext uri="{BB962C8B-B14F-4D97-AF65-F5344CB8AC3E}">
        <p14:creationId xmlns:p14="http://schemas.microsoft.com/office/powerpoint/2010/main" val="230820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7</a:t>
            </a:fld>
            <a:endParaRPr lang="fr-FR"/>
          </a:p>
        </p:txBody>
      </p:sp>
    </p:spTree>
    <p:extLst>
      <p:ext uri="{BB962C8B-B14F-4D97-AF65-F5344CB8AC3E}">
        <p14:creationId xmlns:p14="http://schemas.microsoft.com/office/powerpoint/2010/main" val="179271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en-GB" dirty="0"/>
          </a:p>
        </p:txBody>
      </p:sp>
      <p:sp>
        <p:nvSpPr>
          <p:cNvPr id="4" name="Zástupný symbol pro číslo snímku 3"/>
          <p:cNvSpPr>
            <a:spLocks noGrp="1"/>
          </p:cNvSpPr>
          <p:nvPr>
            <p:ph type="sldNum" sz="quarter" idx="5"/>
          </p:nvPr>
        </p:nvSpPr>
        <p:spPr/>
        <p:txBody>
          <a:bodyPr/>
          <a:lstStyle/>
          <a:p>
            <a:fld id="{81E0C0BE-04B9-4A9F-8485-F7F110778DCF}" type="slidenum">
              <a:rPr lang="fr-FR" smtClean="0"/>
              <a:t>8</a:t>
            </a:fld>
            <a:endParaRPr lang="fr-FR"/>
          </a:p>
        </p:txBody>
      </p:sp>
    </p:spTree>
    <p:extLst>
      <p:ext uri="{BB962C8B-B14F-4D97-AF65-F5344CB8AC3E}">
        <p14:creationId xmlns:p14="http://schemas.microsoft.com/office/powerpoint/2010/main" val="393745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0C0BE-04B9-4A9F-8485-F7F110778DCF}" type="slidenum">
              <a:rPr lang="fr-FR" smtClean="0"/>
              <a:t>9</a:t>
            </a:fld>
            <a:endParaRPr lang="fr-FR"/>
          </a:p>
        </p:txBody>
      </p:sp>
    </p:spTree>
    <p:extLst>
      <p:ext uri="{BB962C8B-B14F-4D97-AF65-F5344CB8AC3E}">
        <p14:creationId xmlns:p14="http://schemas.microsoft.com/office/powerpoint/2010/main" val="677428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3" Type="http://schemas.openxmlformats.org/officeDocument/2006/relationships/image" Target="../media/image18.png"/><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3" Type="http://schemas.openxmlformats.org/officeDocument/2006/relationships/image" Target="../media/image18.png"/><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ntract Logistics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8DDC1-714C-4479-AF00-6ACDA397AE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C6239890-4CDF-BD4D-AED6-E869F6796B52}"/>
              </a:ext>
            </a:extLst>
          </p:cNvPr>
          <p:cNvSpPr/>
          <p:nvPr/>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cap="all" spc="300" baseline="0">
                <a:solidFill>
                  <a:schemeClr val="tx2"/>
                </a:solidFill>
                <a:latin typeface="+mn-lt"/>
              </a:defRPr>
            </a:lvl1pPr>
          </a:lstStyle>
          <a:p>
            <a:r>
              <a:rPr lang="en-US"/>
              <a:t>CLICK TO EDIT MASTER TITLE STYLE</a:t>
            </a:r>
          </a:p>
        </p:txBody>
      </p:sp>
      <p:pic>
        <p:nvPicPr>
          <p:cNvPr id="16" name="Picture 15">
            <a:extLst>
              <a:ext uri="{FF2B5EF4-FFF2-40B4-BE49-F238E27FC236}">
                <a16:creationId xmlns:a16="http://schemas.microsoft.com/office/drawing/2014/main" id="{7DD16658-51C4-4B7C-8FDC-E689C07BF9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DDA995C7-AF0F-4E94-B6AF-F76CEF4E4150}"/>
              </a:ext>
            </a:extLst>
          </p:cNvPr>
          <p:cNvSpPr/>
          <p:nvPr userDrawn="1"/>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9" name="Group 18">
            <a:extLst>
              <a:ext uri="{FF2B5EF4-FFF2-40B4-BE49-F238E27FC236}">
                <a16:creationId xmlns:a16="http://schemas.microsoft.com/office/drawing/2014/main" id="{AA275C0B-F441-4DD1-8574-976F3618CD8F}"/>
              </a:ext>
            </a:extLst>
          </p:cNvPr>
          <p:cNvGrpSpPr/>
          <p:nvPr userDrawn="1"/>
        </p:nvGrpSpPr>
        <p:grpSpPr>
          <a:xfrm>
            <a:off x="0" y="712563"/>
            <a:ext cx="12192000" cy="5416952"/>
            <a:chOff x="-1" y="560164"/>
            <a:chExt cx="12192000" cy="5416952"/>
          </a:xfrm>
        </p:grpSpPr>
        <p:sp>
          <p:nvSpPr>
            <p:cNvPr id="20" name="Rectangle 19">
              <a:extLst>
                <a:ext uri="{FF2B5EF4-FFF2-40B4-BE49-F238E27FC236}">
                  <a16:creationId xmlns:a16="http://schemas.microsoft.com/office/drawing/2014/main" id="{17D75503-C6E5-4D5A-91D4-AC01275B7221}"/>
                </a:ext>
              </a:extLst>
            </p:cNvPr>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3862F91-E969-46D7-816D-F12945801BDE}"/>
                </a:ext>
              </a:extLst>
            </p:cNvPr>
            <p:cNvGrpSpPr/>
            <p:nvPr userDrawn="1"/>
          </p:nvGrpSpPr>
          <p:grpSpPr>
            <a:xfrm>
              <a:off x="-1" y="560164"/>
              <a:ext cx="12192000" cy="5416952"/>
              <a:chOff x="-1" y="560164"/>
              <a:chExt cx="12192000" cy="5416952"/>
            </a:xfrm>
          </p:grpSpPr>
          <p:grpSp>
            <p:nvGrpSpPr>
              <p:cNvPr id="23" name="Group 22">
                <a:extLst>
                  <a:ext uri="{FF2B5EF4-FFF2-40B4-BE49-F238E27FC236}">
                    <a16:creationId xmlns:a16="http://schemas.microsoft.com/office/drawing/2014/main" id="{13585531-7BCA-4519-BCD1-4B028D5E8C22}"/>
                  </a:ext>
                </a:extLst>
              </p:cNvPr>
              <p:cNvGrpSpPr/>
              <p:nvPr userDrawn="1"/>
            </p:nvGrpSpPr>
            <p:grpSpPr>
              <a:xfrm>
                <a:off x="-1" y="560164"/>
                <a:ext cx="12192000" cy="5416952"/>
                <a:chOff x="0" y="555587"/>
                <a:chExt cx="12192000" cy="5416952"/>
              </a:xfrm>
            </p:grpSpPr>
            <p:sp>
              <p:nvSpPr>
                <p:cNvPr id="26" name="Rectangle 25">
                  <a:extLst>
                    <a:ext uri="{FF2B5EF4-FFF2-40B4-BE49-F238E27FC236}">
                      <a16:creationId xmlns:a16="http://schemas.microsoft.com/office/drawing/2014/main" id="{350F1417-E892-401B-AC0E-1A066D2FCB2E}"/>
                    </a:ext>
                  </a:extLst>
                </p:cNvPr>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2512A8-0D09-47E3-A744-EC11DBD3D263}"/>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7E5D9B5-960D-41F4-A4E5-120F91461DC4}"/>
                    </a:ext>
                  </a:extLst>
                </p:cNvPr>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BB12EF-D0D3-4BBF-B51F-62274F17DA0E}"/>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0159708-DAD6-47A6-8FCC-0E5BE5A923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24" name="Oval 23">
                <a:extLst>
                  <a:ext uri="{FF2B5EF4-FFF2-40B4-BE49-F238E27FC236}">
                    <a16:creationId xmlns:a16="http://schemas.microsoft.com/office/drawing/2014/main" id="{333B927B-9CEB-4700-B840-3C62B8C78FF6}"/>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2A36344-F3FF-4815-B541-1C2AD815B565}"/>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0622447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0" name="Text Placeholder 9"/>
          <p:cNvSpPr>
            <a:spLocks noGrp="1"/>
          </p:cNvSpPr>
          <p:nvPr>
            <p:ph type="body" sz="quarter" idx="14"/>
          </p:nvPr>
        </p:nvSpPr>
        <p:spPr>
          <a:xfrm>
            <a:off x="528753" y="1202941"/>
            <a:ext cx="11151748" cy="629079"/>
          </a:xfrm>
        </p:spPr>
        <p:txBody>
          <a:bodyPr anchor="t"/>
          <a:lstStyle>
            <a:lvl1pPr marL="0" indent="0" algn="l">
              <a:lnSpc>
                <a:spcPct val="100000"/>
              </a:lnSpc>
              <a:spcAft>
                <a:spcPts val="0"/>
              </a:spcAft>
              <a:buFontTx/>
              <a:buNone/>
              <a:defRPr b="1" i="0" spc="0" baseline="0">
                <a:solidFill>
                  <a:schemeClr val="accent4"/>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9" name="Chart Placeholder 3"/>
          <p:cNvSpPr>
            <a:spLocks noGrp="1"/>
          </p:cNvSpPr>
          <p:nvPr>
            <p:ph type="chart" sz="quarter" idx="17"/>
          </p:nvPr>
        </p:nvSpPr>
        <p:spPr>
          <a:xfrm>
            <a:off x="6323279" y="2272461"/>
            <a:ext cx="5356225" cy="3191021"/>
          </a:xfrm>
        </p:spPr>
        <p:txBody>
          <a:bodyPr/>
          <a:lstStyle>
            <a:lvl1pPr marL="0" indent="0">
              <a:lnSpc>
                <a:spcPct val="100000"/>
              </a:lnSpc>
              <a:buNone/>
              <a:defRPr sz="1600">
                <a:solidFill>
                  <a:schemeClr val="tx2"/>
                </a:solidFill>
                <a:latin typeface="+mn-lt"/>
              </a:defRPr>
            </a:lvl1pPr>
          </a:lstStyle>
          <a:p>
            <a:r>
              <a:rPr lang="en-US"/>
              <a:t>Click icon to add chart</a:t>
            </a:r>
          </a:p>
        </p:txBody>
      </p:sp>
      <p:sp>
        <p:nvSpPr>
          <p:cNvPr id="11" name="Chart Placeholder 3"/>
          <p:cNvSpPr>
            <a:spLocks noGrp="1"/>
          </p:cNvSpPr>
          <p:nvPr>
            <p:ph type="chart" sz="quarter" idx="18"/>
          </p:nvPr>
        </p:nvSpPr>
        <p:spPr>
          <a:xfrm>
            <a:off x="521205" y="2272461"/>
            <a:ext cx="5353050" cy="3191021"/>
          </a:xfrm>
        </p:spPr>
        <p:txBody>
          <a:bodyPr/>
          <a:lstStyle>
            <a:lvl1pPr marL="0" indent="0">
              <a:lnSpc>
                <a:spcPct val="100000"/>
              </a:lnSpc>
              <a:buNone/>
              <a:defRPr sz="1600">
                <a:solidFill>
                  <a:schemeClr val="tx2"/>
                </a:solidFill>
                <a:latin typeface="+mn-lt"/>
              </a:defRPr>
            </a:lvl1pPr>
          </a:lstStyle>
          <a:p>
            <a:r>
              <a:rPr lang="en-US"/>
              <a:t>Click icon to add chart</a:t>
            </a:r>
          </a:p>
        </p:txBody>
      </p:sp>
      <p:sp>
        <p:nvSpPr>
          <p:cNvPr id="14" name="Text Placeholder 9"/>
          <p:cNvSpPr>
            <a:spLocks noGrp="1"/>
          </p:cNvSpPr>
          <p:nvPr>
            <p:ph type="body" sz="quarter" idx="19"/>
          </p:nvPr>
        </p:nvSpPr>
        <p:spPr>
          <a:xfrm>
            <a:off x="6323280" y="5745915"/>
            <a:ext cx="5356226"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5" name="Text Placeholder 9"/>
          <p:cNvSpPr>
            <a:spLocks noGrp="1"/>
          </p:cNvSpPr>
          <p:nvPr>
            <p:ph type="body" sz="quarter" idx="20"/>
          </p:nvPr>
        </p:nvSpPr>
        <p:spPr>
          <a:xfrm>
            <a:off x="529911" y="5749591"/>
            <a:ext cx="5353051"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5">
            <a:extLst>
              <a:ext uri="{FF2B5EF4-FFF2-40B4-BE49-F238E27FC236}">
                <a16:creationId xmlns:a16="http://schemas.microsoft.com/office/drawing/2014/main" id="{299CE2DA-CA3D-4675-9139-648CE46BFD52}"/>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a:extLst>
              <a:ext uri="{FF2B5EF4-FFF2-40B4-BE49-F238E27FC236}">
                <a16:creationId xmlns:a16="http://schemas.microsoft.com/office/drawing/2014/main" id="{3BB35C4E-2B42-4C88-9B10-6B244A2F9617}"/>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9" name="Footer Placeholder 2">
            <a:extLst>
              <a:ext uri="{FF2B5EF4-FFF2-40B4-BE49-F238E27FC236}">
                <a16:creationId xmlns:a16="http://schemas.microsoft.com/office/drawing/2014/main" id="{F62AAD8A-1C6F-4113-ABCC-D0EA7779F0F1}"/>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423927009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Char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0" name="Text Placeholder 9"/>
          <p:cNvSpPr>
            <a:spLocks noGrp="1"/>
          </p:cNvSpPr>
          <p:nvPr>
            <p:ph type="body" sz="quarter" idx="14"/>
          </p:nvPr>
        </p:nvSpPr>
        <p:spPr>
          <a:xfrm>
            <a:off x="528753" y="1202941"/>
            <a:ext cx="11151748" cy="629079"/>
          </a:xfrm>
        </p:spPr>
        <p:txBody>
          <a:bodyPr anchor="t"/>
          <a:lstStyle>
            <a:lvl1pPr marL="0" indent="0" algn="l">
              <a:lnSpc>
                <a:spcPct val="100000"/>
              </a:lnSpc>
              <a:spcAft>
                <a:spcPts val="0"/>
              </a:spcAft>
              <a:buFontTx/>
              <a:buNone/>
              <a:defRPr b="1" i="0" spc="0" baseline="0">
                <a:solidFill>
                  <a:schemeClr val="accent4"/>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9" name="Chart Placeholder 3"/>
          <p:cNvSpPr>
            <a:spLocks noGrp="1"/>
          </p:cNvSpPr>
          <p:nvPr>
            <p:ph type="chart" sz="quarter" idx="17"/>
          </p:nvPr>
        </p:nvSpPr>
        <p:spPr>
          <a:xfrm>
            <a:off x="6323279" y="2272461"/>
            <a:ext cx="5356225" cy="3191021"/>
          </a:xfrm>
        </p:spPr>
        <p:txBody>
          <a:bodyPr/>
          <a:lstStyle>
            <a:lvl1pPr marL="0" indent="0">
              <a:lnSpc>
                <a:spcPct val="100000"/>
              </a:lnSpc>
              <a:buNone/>
              <a:defRPr sz="1600">
                <a:solidFill>
                  <a:schemeClr val="tx2"/>
                </a:solidFill>
                <a:latin typeface="+mn-lt"/>
              </a:defRPr>
            </a:lvl1pPr>
          </a:lstStyle>
          <a:p>
            <a:r>
              <a:rPr lang="en-US"/>
              <a:t>Click icon to add chart</a:t>
            </a:r>
          </a:p>
        </p:txBody>
      </p:sp>
      <p:sp>
        <p:nvSpPr>
          <p:cNvPr id="11" name="Chart Placeholder 3"/>
          <p:cNvSpPr>
            <a:spLocks noGrp="1"/>
          </p:cNvSpPr>
          <p:nvPr>
            <p:ph type="chart" sz="quarter" idx="18"/>
          </p:nvPr>
        </p:nvSpPr>
        <p:spPr>
          <a:xfrm>
            <a:off x="521205" y="2272461"/>
            <a:ext cx="5353050" cy="3191021"/>
          </a:xfrm>
        </p:spPr>
        <p:txBody>
          <a:bodyPr/>
          <a:lstStyle>
            <a:lvl1pPr marL="0" indent="0">
              <a:lnSpc>
                <a:spcPct val="100000"/>
              </a:lnSpc>
              <a:buNone/>
              <a:defRPr sz="1600">
                <a:solidFill>
                  <a:schemeClr val="tx2"/>
                </a:solidFill>
                <a:latin typeface="+mn-lt"/>
              </a:defRPr>
            </a:lvl1pPr>
          </a:lstStyle>
          <a:p>
            <a:r>
              <a:rPr lang="en-US"/>
              <a:t>Click icon to add chart</a:t>
            </a:r>
          </a:p>
        </p:txBody>
      </p:sp>
      <p:sp>
        <p:nvSpPr>
          <p:cNvPr id="14" name="Text Placeholder 9"/>
          <p:cNvSpPr>
            <a:spLocks noGrp="1"/>
          </p:cNvSpPr>
          <p:nvPr>
            <p:ph type="body" sz="quarter" idx="19"/>
          </p:nvPr>
        </p:nvSpPr>
        <p:spPr>
          <a:xfrm>
            <a:off x="6323280" y="5745915"/>
            <a:ext cx="5356226"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5" name="Text Placeholder 9"/>
          <p:cNvSpPr>
            <a:spLocks noGrp="1"/>
          </p:cNvSpPr>
          <p:nvPr>
            <p:ph type="body" sz="quarter" idx="20"/>
          </p:nvPr>
        </p:nvSpPr>
        <p:spPr>
          <a:xfrm>
            <a:off x="529911" y="5749591"/>
            <a:ext cx="5353051"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5">
            <a:extLst>
              <a:ext uri="{FF2B5EF4-FFF2-40B4-BE49-F238E27FC236}">
                <a16:creationId xmlns:a16="http://schemas.microsoft.com/office/drawing/2014/main" id="{299CE2DA-CA3D-4675-9139-648CE46BFD52}"/>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a:extLst>
              <a:ext uri="{FF2B5EF4-FFF2-40B4-BE49-F238E27FC236}">
                <a16:creationId xmlns:a16="http://schemas.microsoft.com/office/drawing/2014/main" id="{3BB35C4E-2B42-4C88-9B10-6B244A2F9617}"/>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9" name="Footer Placeholder 2">
            <a:extLst>
              <a:ext uri="{FF2B5EF4-FFF2-40B4-BE49-F238E27FC236}">
                <a16:creationId xmlns:a16="http://schemas.microsoft.com/office/drawing/2014/main" id="{F62AAD8A-1C6F-4113-ABCC-D0EA7779F0F1}"/>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82341218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mp; World Map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B45A18-E9AF-4C2A-8706-BE883CE08E18}"/>
              </a:ext>
            </a:extLst>
          </p:cNvPr>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275091" y="512763"/>
            <a:ext cx="12484100" cy="7052906"/>
          </a:xfrm>
          <a:prstGeom prst="rect">
            <a:avLst/>
          </a:prstGeom>
        </p:spPr>
      </p:pic>
      <p:pic>
        <p:nvPicPr>
          <p:cNvPr id="13" name="Picture 12"/>
          <p:cNvPicPr>
            <a:picLocks noChangeAspect="1"/>
          </p:cNvPicPr>
          <p:nvPr/>
        </p:nvPicPr>
        <p:blipFill>
          <a:blip r:embed="rId2" cstate="screen">
            <a:alphaModFix amt="60000"/>
            <a:extLst>
              <a:ext uri="{28A0092B-C50C-407E-A947-70E740481C1C}">
                <a14:useLocalDpi xmlns:a14="http://schemas.microsoft.com/office/drawing/2010/main"/>
              </a:ext>
            </a:extLst>
          </a:blip>
          <a:stretch>
            <a:fillRect/>
          </a:stretch>
        </p:blipFill>
        <p:spPr>
          <a:xfrm>
            <a:off x="-275091" y="512763"/>
            <a:ext cx="12484100" cy="7052906"/>
          </a:xfrm>
          <a:prstGeom prst="rect">
            <a:avLst/>
          </a:prstGeom>
        </p:spPr>
      </p:pic>
      <p:sp>
        <p:nvSpPr>
          <p:cNvPr id="2" name="Title 1"/>
          <p:cNvSpPr>
            <a:spLocks noGrp="1"/>
          </p:cNvSpPr>
          <p:nvPr>
            <p:ph type="title" hasCustomPrompt="1"/>
          </p:nvPr>
        </p:nvSpPr>
        <p:spPr/>
        <p:txBody>
          <a:bodyPr/>
          <a:lstStyle/>
          <a:p>
            <a:r>
              <a:rPr lang="en-US"/>
              <a:t>CLICK TO EDIT MASTER TITLE STYLE</a:t>
            </a:r>
          </a:p>
        </p:txBody>
      </p:sp>
      <p:sp>
        <p:nvSpPr>
          <p:cNvPr id="12" name="Text Placeholder 9"/>
          <p:cNvSpPr>
            <a:spLocks noGrp="1"/>
          </p:cNvSpPr>
          <p:nvPr>
            <p:ph type="body" sz="quarter" idx="14"/>
          </p:nvPr>
        </p:nvSpPr>
        <p:spPr>
          <a:xfrm>
            <a:off x="515938" y="1203703"/>
            <a:ext cx="11160125" cy="493157"/>
          </a:xfrm>
        </p:spPr>
        <p:txBody>
          <a:bodyPr anchor="t"/>
          <a:lstStyle>
            <a:lvl1pPr marL="0" indent="0">
              <a:lnSpc>
                <a:spcPts val="2300"/>
              </a:lnSpc>
              <a:spcAft>
                <a:spcPts val="1000"/>
              </a:spcAft>
              <a:buNone/>
              <a:defRPr b="0" spc="0" baseline="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4" name="Text Placeholder 21"/>
          <p:cNvSpPr>
            <a:spLocks noGrp="1" noChangeAspect="1"/>
          </p:cNvSpPr>
          <p:nvPr>
            <p:ph type="body" sz="quarter" idx="15" hasCustomPrompt="1"/>
          </p:nvPr>
        </p:nvSpPr>
        <p:spPr>
          <a:xfrm>
            <a:off x="522287"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5" name="Text Placeholder 21"/>
          <p:cNvSpPr>
            <a:spLocks noGrp="1" noChangeAspect="1"/>
          </p:cNvSpPr>
          <p:nvPr>
            <p:ph type="body" sz="quarter" idx="16" hasCustomPrompt="1"/>
          </p:nvPr>
        </p:nvSpPr>
        <p:spPr>
          <a:xfrm>
            <a:off x="2327642"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6" name="Text Placeholder 21"/>
          <p:cNvSpPr>
            <a:spLocks noGrp="1" noChangeAspect="1"/>
          </p:cNvSpPr>
          <p:nvPr>
            <p:ph type="body" sz="quarter" idx="17" hasCustomPrompt="1"/>
          </p:nvPr>
        </p:nvSpPr>
        <p:spPr>
          <a:xfrm>
            <a:off x="4132996"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7" name="Slide Number Placeholder 5">
            <a:extLst>
              <a:ext uri="{FF2B5EF4-FFF2-40B4-BE49-F238E27FC236}">
                <a16:creationId xmlns:a16="http://schemas.microsoft.com/office/drawing/2014/main" id="{B778CCB4-FBBD-453A-9697-122914972981}"/>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0" name="Date Placeholder 4">
            <a:extLst>
              <a:ext uri="{FF2B5EF4-FFF2-40B4-BE49-F238E27FC236}">
                <a16:creationId xmlns:a16="http://schemas.microsoft.com/office/drawing/2014/main" id="{3DAA2808-1353-441A-9E45-716C30EA9B45}"/>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22" name="Footer Placeholder 2">
            <a:extLst>
              <a:ext uri="{FF2B5EF4-FFF2-40B4-BE49-F238E27FC236}">
                <a16:creationId xmlns:a16="http://schemas.microsoft.com/office/drawing/2014/main" id="{CBF3F4B8-C0A2-4FC1-958E-CE67B0720704}"/>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82420215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mp; World Map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F29BF97-5EDC-49B0-BBB3-8A47A790240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07988" y="892494"/>
            <a:ext cx="11902892" cy="5920925"/>
          </a:xfrm>
          <a:prstGeom prst="rect">
            <a:avLst/>
          </a:prstGeom>
        </p:spPr>
      </p:pic>
      <p:pic>
        <p:nvPicPr>
          <p:cNvPr id="11" name="Picture 10"/>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407988" y="892494"/>
            <a:ext cx="11902892" cy="5920925"/>
          </a:xfrm>
          <a:prstGeom prst="rect">
            <a:avLst/>
          </a:prstGeom>
        </p:spPr>
      </p:pic>
      <p:sp>
        <p:nvSpPr>
          <p:cNvPr id="2" name="Title 1"/>
          <p:cNvSpPr>
            <a:spLocks noGrp="1"/>
          </p:cNvSpPr>
          <p:nvPr>
            <p:ph type="title" hasCustomPrompt="1"/>
          </p:nvPr>
        </p:nvSpPr>
        <p:spPr/>
        <p:txBody>
          <a:bodyPr/>
          <a:lstStyle/>
          <a:p>
            <a:r>
              <a:rPr lang="en-US"/>
              <a:t>CLICK TO EDIT MASTER TITLE STYLE</a:t>
            </a:r>
          </a:p>
        </p:txBody>
      </p:sp>
      <p:sp>
        <p:nvSpPr>
          <p:cNvPr id="13" name="Text Placeholder 9"/>
          <p:cNvSpPr>
            <a:spLocks noGrp="1"/>
          </p:cNvSpPr>
          <p:nvPr>
            <p:ph type="body" sz="quarter" idx="14"/>
          </p:nvPr>
        </p:nvSpPr>
        <p:spPr>
          <a:xfrm>
            <a:off x="515939" y="1202941"/>
            <a:ext cx="11164562" cy="629079"/>
          </a:xfrm>
        </p:spPr>
        <p:txBody>
          <a:bodyPr anchor="t"/>
          <a:lstStyle>
            <a:lvl1pPr marL="0" indent="0" algn="l">
              <a:lnSpc>
                <a:spcPct val="100000"/>
              </a:lnSpc>
              <a:spcAft>
                <a:spcPts val="0"/>
              </a:spcAft>
              <a:buFontTx/>
              <a:buNone/>
              <a:defRPr b="0" i="0" spc="0" baseline="0">
                <a:solidFill>
                  <a:schemeClr val="tx2"/>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7" name="Slide Number Placeholder 5">
            <a:extLst>
              <a:ext uri="{FF2B5EF4-FFF2-40B4-BE49-F238E27FC236}">
                <a16:creationId xmlns:a16="http://schemas.microsoft.com/office/drawing/2014/main" id="{13D60C1F-C78A-4ECB-9FD3-6982E5006280}"/>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0" name="Date Placeholder 4">
            <a:extLst>
              <a:ext uri="{FF2B5EF4-FFF2-40B4-BE49-F238E27FC236}">
                <a16:creationId xmlns:a16="http://schemas.microsoft.com/office/drawing/2014/main" id="{64D1F1E9-B580-474E-BAAD-37A8D60D787A}"/>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22" name="Footer Placeholder 2">
            <a:extLst>
              <a:ext uri="{FF2B5EF4-FFF2-40B4-BE49-F238E27FC236}">
                <a16:creationId xmlns:a16="http://schemas.microsoft.com/office/drawing/2014/main" id="{5A7FF69C-0528-4418-8D1D-53620F5C90A1}"/>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
        <p:nvSpPr>
          <p:cNvPr id="23" name="Text Placeholder 21">
            <a:extLst>
              <a:ext uri="{FF2B5EF4-FFF2-40B4-BE49-F238E27FC236}">
                <a16:creationId xmlns:a16="http://schemas.microsoft.com/office/drawing/2014/main" id="{56159DAE-F137-484D-BF02-1FEDB09D6BB6}"/>
              </a:ext>
            </a:extLst>
          </p:cNvPr>
          <p:cNvSpPr>
            <a:spLocks noGrp="1" noChangeAspect="1"/>
          </p:cNvSpPr>
          <p:nvPr>
            <p:ph type="body" sz="quarter" idx="15" hasCustomPrompt="1"/>
          </p:nvPr>
        </p:nvSpPr>
        <p:spPr>
          <a:xfrm>
            <a:off x="522287"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24" name="Text Placeholder 21">
            <a:extLst>
              <a:ext uri="{FF2B5EF4-FFF2-40B4-BE49-F238E27FC236}">
                <a16:creationId xmlns:a16="http://schemas.microsoft.com/office/drawing/2014/main" id="{62C355C6-76CC-4D9A-AD43-D3F16997EB34}"/>
              </a:ext>
            </a:extLst>
          </p:cNvPr>
          <p:cNvSpPr>
            <a:spLocks noGrp="1" noChangeAspect="1"/>
          </p:cNvSpPr>
          <p:nvPr>
            <p:ph type="body" sz="quarter" idx="16" hasCustomPrompt="1"/>
          </p:nvPr>
        </p:nvSpPr>
        <p:spPr>
          <a:xfrm>
            <a:off x="2327642"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25" name="Text Placeholder 21">
            <a:extLst>
              <a:ext uri="{FF2B5EF4-FFF2-40B4-BE49-F238E27FC236}">
                <a16:creationId xmlns:a16="http://schemas.microsoft.com/office/drawing/2014/main" id="{EDA70255-CF0E-41EC-82DB-7FCD07056AE9}"/>
              </a:ext>
            </a:extLst>
          </p:cNvPr>
          <p:cNvSpPr>
            <a:spLocks noGrp="1" noChangeAspect="1"/>
          </p:cNvSpPr>
          <p:nvPr>
            <p:ph type="body" sz="quarter" idx="17" hasCustomPrompt="1"/>
          </p:nvPr>
        </p:nvSpPr>
        <p:spPr>
          <a:xfrm>
            <a:off x="4132996"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Tree>
    <p:extLst>
      <p:ext uri="{BB962C8B-B14F-4D97-AF65-F5344CB8AC3E}">
        <p14:creationId xmlns:p14="http://schemas.microsoft.com/office/powerpoint/2010/main" val="262548821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Cover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E449E52-FEC8-465D-B928-44E50FDD4D44}"/>
              </a:ext>
            </a:extLst>
          </p:cNvPr>
          <p:cNvGrpSpPr/>
          <p:nvPr userDrawn="1"/>
        </p:nvGrpSpPr>
        <p:grpSpPr>
          <a:xfrm>
            <a:off x="0" y="712563"/>
            <a:ext cx="12192000" cy="5416952"/>
            <a:chOff x="-1" y="560164"/>
            <a:chExt cx="12192000" cy="5416952"/>
          </a:xfrm>
        </p:grpSpPr>
        <p:sp>
          <p:nvSpPr>
            <p:cNvPr id="17" name="Rectangle 16">
              <a:extLst>
                <a:ext uri="{FF2B5EF4-FFF2-40B4-BE49-F238E27FC236}">
                  <a16:creationId xmlns:a16="http://schemas.microsoft.com/office/drawing/2014/main" id="{72704D0D-214B-4BC7-9C24-1CCCB9E35C86}"/>
                </a:ext>
              </a:extLst>
            </p:cNvPr>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DF6A022-59E3-45DC-80CB-0BFE1B8BA709}"/>
                </a:ext>
              </a:extLst>
            </p:cNvPr>
            <p:cNvGrpSpPr/>
            <p:nvPr userDrawn="1"/>
          </p:nvGrpSpPr>
          <p:grpSpPr>
            <a:xfrm>
              <a:off x="-1" y="560164"/>
              <a:ext cx="12192000" cy="5416952"/>
              <a:chOff x="-1" y="560164"/>
              <a:chExt cx="12192000" cy="5416952"/>
            </a:xfrm>
          </p:grpSpPr>
          <p:grpSp>
            <p:nvGrpSpPr>
              <p:cNvPr id="19" name="Group 18">
                <a:extLst>
                  <a:ext uri="{FF2B5EF4-FFF2-40B4-BE49-F238E27FC236}">
                    <a16:creationId xmlns:a16="http://schemas.microsoft.com/office/drawing/2014/main" id="{AE6782D1-6070-4465-842C-520FA5A553CF}"/>
                  </a:ext>
                </a:extLst>
              </p:cNvPr>
              <p:cNvGrpSpPr/>
              <p:nvPr userDrawn="1"/>
            </p:nvGrpSpPr>
            <p:grpSpPr>
              <a:xfrm>
                <a:off x="-1" y="560164"/>
                <a:ext cx="12192000" cy="5416952"/>
                <a:chOff x="0" y="555587"/>
                <a:chExt cx="12192000" cy="5416952"/>
              </a:xfrm>
            </p:grpSpPr>
            <p:sp>
              <p:nvSpPr>
                <p:cNvPr id="23" name="Rectangle 22">
                  <a:extLst>
                    <a:ext uri="{FF2B5EF4-FFF2-40B4-BE49-F238E27FC236}">
                      <a16:creationId xmlns:a16="http://schemas.microsoft.com/office/drawing/2014/main" id="{69F0F86B-ADE2-408A-9F08-E5F31337B177}"/>
                    </a:ext>
                  </a:extLst>
                </p:cNvPr>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13CD9A-AA2A-4E00-96AE-D478BA543E02}"/>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C1BFDA5-DC29-436E-BEF6-948F60110550}"/>
                    </a:ext>
                  </a:extLst>
                </p:cNvPr>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2733B3-C75F-4621-8479-72F098279156}"/>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1F22725F-6924-42DD-9798-4CABD270A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20" name="Oval 19">
                <a:extLst>
                  <a:ext uri="{FF2B5EF4-FFF2-40B4-BE49-F238E27FC236}">
                    <a16:creationId xmlns:a16="http://schemas.microsoft.com/office/drawing/2014/main" id="{BF93FD8B-7013-487B-A074-A365D0537646}"/>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78FF6D3-9076-4E86-AF78-0883D60E882F}"/>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bg1">
                    <a:lumMod val="65000"/>
                  </a:schemeClr>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269156726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Cover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AF763F-3376-4C28-895E-262C8B97E80B}"/>
              </a:ext>
            </a:extLst>
          </p:cNvPr>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538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a:t>
            </a:r>
            <a:r>
              <a:rPr lang="en-US">
                <a:solidFill>
                  <a:schemeClr val="bg1">
                    <a:lumMod val="65000"/>
                  </a:schemeClr>
                </a:solidFill>
              </a:rPr>
              <a:t>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207160742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lin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84CC95-3A22-4A8A-B925-78C8236B1E57}"/>
              </a:ext>
            </a:extLst>
          </p:cNvPr>
          <p:cNvSpPr/>
          <p:nvPr userDrawn="1"/>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4"/>
          </p:nvPr>
        </p:nvSpPr>
        <p:spPr>
          <a:xfrm>
            <a:off x="515938" y="3429000"/>
            <a:ext cx="5580061" cy="2927350"/>
          </a:xfrm>
        </p:spPr>
        <p:txBody>
          <a:bodyPr anchor="b"/>
          <a:lstStyle>
            <a:lvl1pPr marL="0" indent="0">
              <a:lnSpc>
                <a:spcPct val="90000"/>
              </a:lnSpc>
              <a:spcAft>
                <a:spcPts val="0"/>
              </a:spcAft>
              <a:buNone/>
              <a:defRPr sz="6000" b="0" spc="0" baseline="0">
                <a:solidFill>
                  <a:schemeClr val="tx2"/>
                </a:solidFill>
              </a:defRPr>
            </a:lvl1pPr>
            <a:lvl2pPr marL="268288" indent="0">
              <a:lnSpc>
                <a:spcPts val="2300"/>
              </a:lnSpc>
              <a:spcAft>
                <a:spcPts val="1000"/>
              </a:spcAft>
              <a:buFont typeface="Arial" charset="0"/>
              <a:buNone/>
              <a:defRPr/>
            </a:lvl2pPr>
            <a:lvl3pPr marL="500063" indent="0">
              <a:lnSpc>
                <a:spcPts val="2300"/>
              </a:lnSpc>
              <a:spcAft>
                <a:spcPts val="1000"/>
              </a:spcAft>
              <a:buNone/>
              <a:defRPr/>
            </a:lvl3pPr>
          </a:lstStyle>
          <a:p>
            <a:pPr lvl="0"/>
            <a:r>
              <a:rPr lang="en-US"/>
              <a:t>Click to edit Master text styles</a:t>
            </a:r>
          </a:p>
        </p:txBody>
      </p:sp>
      <p:sp>
        <p:nvSpPr>
          <p:cNvPr id="5" name="Slide Number Placeholder 5">
            <a:extLst>
              <a:ext uri="{FF2B5EF4-FFF2-40B4-BE49-F238E27FC236}">
                <a16:creationId xmlns:a16="http://schemas.microsoft.com/office/drawing/2014/main" id="{7FF13D26-1F54-4601-8A73-360C311F42CD}"/>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322025118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Divider 1">
    <p:spTree>
      <p:nvGrpSpPr>
        <p:cNvPr id="1" name=""/>
        <p:cNvGrpSpPr/>
        <p:nvPr/>
      </p:nvGrpSpPr>
      <p:grpSpPr>
        <a:xfrm>
          <a:off x="0" y="0"/>
          <a:ext cx="0" cy="0"/>
          <a:chOff x="0" y="0"/>
          <a:chExt cx="0" cy="0"/>
        </a:xfrm>
      </p:grpSpPr>
      <p:sp>
        <p:nvSpPr>
          <p:cNvPr id="6" name="Rectangle 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cxnSp>
        <p:nvCxnSpPr>
          <p:cNvPr id="17" name="Straight Connector 16"/>
          <p:cNvCxnSpPr/>
          <p:nvPr/>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12" name="Rectangle 11">
            <a:extLst>
              <a:ext uri="{FF2B5EF4-FFF2-40B4-BE49-F238E27FC236}">
                <a16:creationId xmlns:a16="http://schemas.microsoft.com/office/drawing/2014/main" id="{8B66CA4E-7DD7-4160-AFAE-81DF983ADCA2}"/>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339F566-BF4F-441E-A93A-9888AEA7B4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cxnSp>
        <p:nvCxnSpPr>
          <p:cNvPr id="14" name="Straight Connector 13">
            <a:extLst>
              <a:ext uri="{FF2B5EF4-FFF2-40B4-BE49-F238E27FC236}">
                <a16:creationId xmlns:a16="http://schemas.microsoft.com/office/drawing/2014/main" id="{1B5FFA92-F9DB-439A-94B1-07D0684DCAF6}"/>
              </a:ext>
            </a:extLst>
          </p:cNvPr>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6BA748D4-66EB-4531-A060-E0BC51442925}"/>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6" name="Date Placeholder 4">
            <a:extLst>
              <a:ext uri="{FF2B5EF4-FFF2-40B4-BE49-F238E27FC236}">
                <a16:creationId xmlns:a16="http://schemas.microsoft.com/office/drawing/2014/main" id="{C75E9BC1-B8E0-4212-AD00-0152B70BCAEB}"/>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8" name="Footer Placeholder 2">
            <a:extLst>
              <a:ext uri="{FF2B5EF4-FFF2-40B4-BE49-F238E27FC236}">
                <a16:creationId xmlns:a16="http://schemas.microsoft.com/office/drawing/2014/main" id="{20B516B1-3506-4E49-9DEC-6DADAC76D9DB}"/>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35668776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4_Divider 1">
    <p:spTree>
      <p:nvGrpSpPr>
        <p:cNvPr id="1" name=""/>
        <p:cNvGrpSpPr/>
        <p:nvPr/>
      </p:nvGrpSpPr>
      <p:grpSpPr>
        <a:xfrm>
          <a:off x="0" y="0"/>
          <a:ext cx="0" cy="0"/>
          <a:chOff x="0" y="0"/>
          <a:chExt cx="0" cy="0"/>
        </a:xfrm>
      </p:grpSpPr>
      <p:sp>
        <p:nvSpPr>
          <p:cNvPr id="3" name="Rectangle 2"/>
          <p:cNvSpPr/>
          <p:nvPr/>
        </p:nvSpPr>
        <p:spPr>
          <a:xfrm>
            <a:off x="0" y="768350"/>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0" name="Slide Number Placeholder 5">
            <a:extLst>
              <a:ext uri="{FF2B5EF4-FFF2-40B4-BE49-F238E27FC236}">
                <a16:creationId xmlns:a16="http://schemas.microsoft.com/office/drawing/2014/main" id="{FBDCC564-76D6-4C5A-AD3A-8986F3832A16}"/>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1" name="Date Placeholder 4">
            <a:extLst>
              <a:ext uri="{FF2B5EF4-FFF2-40B4-BE49-F238E27FC236}">
                <a16:creationId xmlns:a16="http://schemas.microsoft.com/office/drawing/2014/main" id="{24F0813C-4F2C-4BA5-BE8E-1F2AD78F9F26}"/>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F374746C-6214-4E06-B41D-53DC1CF1017C}" type="datetime4">
              <a:rPr lang="en-GB" smtClean="0"/>
              <a:t>10 November 2021</a:t>
            </a:fld>
            <a:endParaRPr lang="en-US"/>
          </a:p>
        </p:txBody>
      </p:sp>
      <p:pic>
        <p:nvPicPr>
          <p:cNvPr id="12" name="Picture 11">
            <a:extLst>
              <a:ext uri="{FF2B5EF4-FFF2-40B4-BE49-F238E27FC236}">
                <a16:creationId xmlns:a16="http://schemas.microsoft.com/office/drawing/2014/main" id="{B72E2A6F-8739-42B3-A3F8-DFC2D4C4A9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13" name="Rectangle 12">
            <a:extLst>
              <a:ext uri="{FF2B5EF4-FFF2-40B4-BE49-F238E27FC236}">
                <a16:creationId xmlns:a16="http://schemas.microsoft.com/office/drawing/2014/main" id="{CC161002-5279-4B9C-B17C-92491CEE196C}"/>
              </a:ext>
            </a:extLst>
          </p:cNvPr>
          <p:cNvSpPr/>
          <p:nvPr userDrawn="1"/>
        </p:nvSpPr>
        <p:spPr>
          <a:xfrm>
            <a:off x="0" y="768350"/>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FBDD9B-400F-45EA-84BC-D7B6BA3DB520}"/>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8B0501-88F4-4D45-8299-E8F4C681CF66}"/>
              </a:ext>
            </a:extLst>
          </p:cNvPr>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3A39CC3-2C5C-4428-B5BE-480A87337A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161024511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Divider 1">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A1C2C407-45C7-46DD-993F-B4CFD2AB2B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79771"/>
          </a:xfrm>
          <a:prstGeom prst="rect">
            <a:avLst/>
          </a:prstGeom>
        </p:spPr>
      </p:pic>
      <p:grpSp>
        <p:nvGrpSpPr>
          <p:cNvPr id="35" name="Group 34"/>
          <p:cNvGrpSpPr/>
          <p:nvPr/>
        </p:nvGrpSpPr>
        <p:grpSpPr>
          <a:xfrm>
            <a:off x="-69275" y="1717040"/>
            <a:ext cx="12323359" cy="2519680"/>
            <a:chOff x="-69275" y="1717040"/>
            <a:chExt cx="12323359" cy="2519680"/>
          </a:xfrm>
        </p:grpSpPr>
        <p:grpSp>
          <p:nvGrpSpPr>
            <p:cNvPr id="36" name="Group 35"/>
            <p:cNvGrpSpPr/>
            <p:nvPr userDrawn="1"/>
          </p:nvGrpSpPr>
          <p:grpSpPr>
            <a:xfrm>
              <a:off x="-69275" y="1717040"/>
              <a:ext cx="12323359" cy="2519680"/>
              <a:chOff x="-69275" y="1717040"/>
              <a:chExt cx="12323359" cy="2519680"/>
            </a:xfrm>
          </p:grpSpPr>
          <p:sp>
            <p:nvSpPr>
              <p:cNvPr id="39" name="Rectangle 38"/>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8" name="Oval 37"/>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6" name="Rectangle 6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5"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accent6"/>
                </a:solidFill>
              </a:defRPr>
            </a:lvl1pPr>
          </a:lstStyle>
          <a:p>
            <a:r>
              <a:rPr lang="en-US"/>
              <a:t>CLICK TO EDIT MASTER TITLE STYLE</a:t>
            </a:r>
          </a:p>
        </p:txBody>
      </p:sp>
      <p:pic>
        <p:nvPicPr>
          <p:cNvPr id="19" name="Picture 18">
            <a:extLst>
              <a:ext uri="{FF2B5EF4-FFF2-40B4-BE49-F238E27FC236}">
                <a16:creationId xmlns:a16="http://schemas.microsoft.com/office/drawing/2014/main" id="{8D0D820E-C6E4-4237-B661-812FDBFF9D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pic>
        <p:nvPicPr>
          <p:cNvPr id="20" name="Picture 16">
            <a:extLst>
              <a:ext uri="{FF2B5EF4-FFF2-40B4-BE49-F238E27FC236}">
                <a16:creationId xmlns:a16="http://schemas.microsoft.com/office/drawing/2014/main" id="{34ECC6C4-CFAD-489D-B4FB-2084989345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9771"/>
          </a:xfrm>
          <a:prstGeom prst="rect">
            <a:avLst/>
          </a:prstGeom>
        </p:spPr>
      </p:pic>
      <p:grpSp>
        <p:nvGrpSpPr>
          <p:cNvPr id="21" name="Group 20">
            <a:extLst>
              <a:ext uri="{FF2B5EF4-FFF2-40B4-BE49-F238E27FC236}">
                <a16:creationId xmlns:a16="http://schemas.microsoft.com/office/drawing/2014/main" id="{43BE1506-3439-49C8-9993-F418C9D7BAD4}"/>
              </a:ext>
            </a:extLst>
          </p:cNvPr>
          <p:cNvGrpSpPr/>
          <p:nvPr userDrawn="1"/>
        </p:nvGrpSpPr>
        <p:grpSpPr>
          <a:xfrm>
            <a:off x="-69275" y="1717040"/>
            <a:ext cx="12323359" cy="2519680"/>
            <a:chOff x="-69275" y="1717040"/>
            <a:chExt cx="12323359" cy="2519680"/>
          </a:xfrm>
        </p:grpSpPr>
        <p:grpSp>
          <p:nvGrpSpPr>
            <p:cNvPr id="23" name="Group 22">
              <a:extLst>
                <a:ext uri="{FF2B5EF4-FFF2-40B4-BE49-F238E27FC236}">
                  <a16:creationId xmlns:a16="http://schemas.microsoft.com/office/drawing/2014/main" id="{87B6BAC3-CFD5-4FD2-A081-F866C15AC18D}"/>
                </a:ext>
              </a:extLst>
            </p:cNvPr>
            <p:cNvGrpSpPr/>
            <p:nvPr userDrawn="1"/>
          </p:nvGrpSpPr>
          <p:grpSpPr>
            <a:xfrm>
              <a:off x="-69275" y="1717040"/>
              <a:ext cx="12323359" cy="2519680"/>
              <a:chOff x="-69275" y="1717040"/>
              <a:chExt cx="12323359" cy="2519680"/>
            </a:xfrm>
          </p:grpSpPr>
          <p:sp>
            <p:nvSpPr>
              <p:cNvPr id="27" name="Rectangle 26">
                <a:extLst>
                  <a:ext uri="{FF2B5EF4-FFF2-40B4-BE49-F238E27FC236}">
                    <a16:creationId xmlns:a16="http://schemas.microsoft.com/office/drawing/2014/main" id="{15A81D74-E10B-41D6-B8BA-5479B5DF7D0B}"/>
                  </a:ext>
                </a:extLst>
              </p:cNvPr>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872D3B7-FCD0-493B-9BCF-937660D856CB}"/>
                  </a:ext>
                </a:extLst>
              </p:cNvPr>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AFCFE9-FB08-44F7-AAE4-48D7B1F37C83}"/>
                  </a:ext>
                </a:extLst>
              </p:cNvPr>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2CF1863A-5C4A-44A1-80AD-01F1D19215F8}"/>
                </a:ext>
              </a:extLst>
            </p:cNvPr>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9CF9E1A6-2D94-4A8C-B621-BBD9E4691C92}"/>
                </a:ext>
              </a:extLst>
            </p:cNvPr>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0" name="Rectangle 29">
            <a:extLst>
              <a:ext uri="{FF2B5EF4-FFF2-40B4-BE49-F238E27FC236}">
                <a16:creationId xmlns:a16="http://schemas.microsoft.com/office/drawing/2014/main" id="{A01B91B2-4B8C-4363-BB64-218580BE8FD3}"/>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F418889-C4B2-4E6D-B9AC-EC0FF01F8A08}"/>
              </a:ext>
            </a:extLst>
          </p:cNvPr>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itle 10">
            <a:extLst>
              <a:ext uri="{FF2B5EF4-FFF2-40B4-BE49-F238E27FC236}">
                <a16:creationId xmlns:a16="http://schemas.microsoft.com/office/drawing/2014/main" id="{BC6C58C7-11F8-47BF-AEEC-90C83EE27B8A}"/>
              </a:ext>
            </a:extLst>
          </p:cNvPr>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accent6"/>
                </a:solidFill>
              </a:defRPr>
            </a:lvl1pPr>
          </a:lstStyle>
          <a:p>
            <a:r>
              <a:rPr lang="en-US"/>
              <a:t>CLICK TO EDIT MASTER TITLE STYLE</a:t>
            </a:r>
          </a:p>
        </p:txBody>
      </p:sp>
      <p:pic>
        <p:nvPicPr>
          <p:cNvPr id="34" name="Picture 33">
            <a:extLst>
              <a:ext uri="{FF2B5EF4-FFF2-40B4-BE49-F238E27FC236}">
                <a16:creationId xmlns:a16="http://schemas.microsoft.com/office/drawing/2014/main" id="{37AF2063-2FEC-41F2-881B-5B9824A427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106717924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_Divider 1">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7394D83-2A65-4F2B-9470-62A4C70B2F2F}"/>
              </a:ext>
            </a:extLst>
          </p:cNvPr>
          <p:cNvGrpSpPr/>
          <p:nvPr userDrawn="1"/>
        </p:nvGrpSpPr>
        <p:grpSpPr>
          <a:xfrm>
            <a:off x="-41940" y="1717040"/>
            <a:ext cx="12301044" cy="2519680"/>
            <a:chOff x="-41940" y="1717040"/>
            <a:chExt cx="12301044" cy="2519680"/>
          </a:xfrm>
        </p:grpSpPr>
        <p:grpSp>
          <p:nvGrpSpPr>
            <p:cNvPr id="24" name="Group 23">
              <a:extLst>
                <a:ext uri="{FF2B5EF4-FFF2-40B4-BE49-F238E27FC236}">
                  <a16:creationId xmlns:a16="http://schemas.microsoft.com/office/drawing/2014/main" id="{8BF037D5-E1AA-46B1-B7CC-2FB01C53B90D}"/>
                </a:ext>
              </a:extLst>
            </p:cNvPr>
            <p:cNvGrpSpPr/>
            <p:nvPr userDrawn="1"/>
          </p:nvGrpSpPr>
          <p:grpSpPr>
            <a:xfrm>
              <a:off x="-41940" y="1717040"/>
              <a:ext cx="12301044" cy="2519680"/>
              <a:chOff x="-41940" y="1717040"/>
              <a:chExt cx="12301044" cy="2519680"/>
            </a:xfrm>
          </p:grpSpPr>
          <p:sp>
            <p:nvSpPr>
              <p:cNvPr id="27" name="Rectangle 26">
                <a:extLst>
                  <a:ext uri="{FF2B5EF4-FFF2-40B4-BE49-F238E27FC236}">
                    <a16:creationId xmlns:a16="http://schemas.microsoft.com/office/drawing/2014/main" id="{7ABBF40B-23B9-4B7F-B453-A3C3EBC6C1A1}"/>
                  </a:ext>
                </a:extLst>
              </p:cNvPr>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5E0571C-3FB1-4C9B-B1A6-9B2847D792E2}"/>
                  </a:ext>
                </a:extLst>
              </p:cNvPr>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03C502-30DB-4FBF-9E35-AA363CF0F151}"/>
                  </a:ext>
                </a:extLst>
              </p:cNvPr>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7248DC2B-1009-4E57-A721-9D87817CA117}"/>
                </a:ext>
              </a:extLst>
            </p:cNvPr>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F8827855-D7B5-4212-BD60-563302F032EE}"/>
                </a:ext>
              </a:extLst>
            </p:cNvPr>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2" name="Group 1"/>
          <p:cNvGrpSpPr/>
          <p:nvPr/>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pic>
        <p:nvPicPr>
          <p:cNvPr id="20" name="Picture 19">
            <a:extLst>
              <a:ext uri="{FF2B5EF4-FFF2-40B4-BE49-F238E27FC236}">
                <a16:creationId xmlns:a16="http://schemas.microsoft.com/office/drawing/2014/main" id="{C3DB940D-A742-48A2-B0E6-B617780E63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35" name="Rectangle 34">
            <a:extLst>
              <a:ext uri="{FF2B5EF4-FFF2-40B4-BE49-F238E27FC236}">
                <a16:creationId xmlns:a16="http://schemas.microsoft.com/office/drawing/2014/main" id="{6EB13FBF-4961-4460-BAD3-76351AD3ED68}"/>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5BE3EE5C-8B23-4D0B-B0A9-7ADBBD0654D6}"/>
              </a:ext>
            </a:extLst>
          </p:cNvPr>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B4E23923-52F2-4954-8BD9-B93F771513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38" name="Slide Number Placeholder 5">
            <a:extLst>
              <a:ext uri="{FF2B5EF4-FFF2-40B4-BE49-F238E27FC236}">
                <a16:creationId xmlns:a16="http://schemas.microsoft.com/office/drawing/2014/main" id="{435B52F8-F1F0-4C3A-BD44-3AD6964B4682}"/>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39" name="Date Placeholder 4">
            <a:extLst>
              <a:ext uri="{FF2B5EF4-FFF2-40B4-BE49-F238E27FC236}">
                <a16:creationId xmlns:a16="http://schemas.microsoft.com/office/drawing/2014/main" id="{02AC8B8D-0D8A-4143-9658-978B00C9320F}"/>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40" name="Footer Placeholder 2">
            <a:extLst>
              <a:ext uri="{FF2B5EF4-FFF2-40B4-BE49-F238E27FC236}">
                <a16:creationId xmlns:a16="http://schemas.microsoft.com/office/drawing/2014/main" id="{86A6F792-EC31-4545-9DAF-0A15BD82116C}"/>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62860672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OF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8DD29-0146-44F1-A07E-56945CABCD6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C6239890-4CDF-BD4D-AED6-E869F6796B52}"/>
              </a:ext>
            </a:extLst>
          </p:cNvPr>
          <p:cNvSpPr/>
          <p:nvPr/>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cap="all" spc="300" baseline="0">
                <a:solidFill>
                  <a:schemeClr val="tx2"/>
                </a:solidFill>
                <a:latin typeface="+mn-lt"/>
              </a:defRPr>
            </a:lvl1pPr>
          </a:lstStyle>
          <a:p>
            <a:r>
              <a:rPr lang="en-US"/>
              <a:t>CLICK TO EDIT MASTER TITLE STYLE</a:t>
            </a:r>
          </a:p>
        </p:txBody>
      </p:sp>
      <p:pic>
        <p:nvPicPr>
          <p:cNvPr id="16" name="Picture 15">
            <a:extLst>
              <a:ext uri="{FF2B5EF4-FFF2-40B4-BE49-F238E27FC236}">
                <a16:creationId xmlns:a16="http://schemas.microsoft.com/office/drawing/2014/main" id="{790C5250-80B2-4939-92A2-157ECDCB16C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F82F52C3-4D44-42BE-9FE3-BC44570DA0C7}"/>
              </a:ext>
            </a:extLst>
          </p:cNvPr>
          <p:cNvSpPr/>
          <p:nvPr userDrawn="1"/>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9" name="Group 18">
            <a:extLst>
              <a:ext uri="{FF2B5EF4-FFF2-40B4-BE49-F238E27FC236}">
                <a16:creationId xmlns:a16="http://schemas.microsoft.com/office/drawing/2014/main" id="{B388AAF5-C726-4B51-B5AA-D8F361E1A019}"/>
              </a:ext>
            </a:extLst>
          </p:cNvPr>
          <p:cNvGrpSpPr/>
          <p:nvPr userDrawn="1"/>
        </p:nvGrpSpPr>
        <p:grpSpPr>
          <a:xfrm>
            <a:off x="0" y="712563"/>
            <a:ext cx="12192000" cy="5416952"/>
            <a:chOff x="-1" y="560164"/>
            <a:chExt cx="12192000" cy="5416952"/>
          </a:xfrm>
        </p:grpSpPr>
        <p:sp>
          <p:nvSpPr>
            <p:cNvPr id="20" name="Rectangle 19">
              <a:extLst>
                <a:ext uri="{FF2B5EF4-FFF2-40B4-BE49-F238E27FC236}">
                  <a16:creationId xmlns:a16="http://schemas.microsoft.com/office/drawing/2014/main" id="{AEC1632B-4DE9-4CA8-B12A-F0644C9AED37}"/>
                </a:ext>
              </a:extLst>
            </p:cNvPr>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27EACA5-1C9F-4904-B731-8F218FC58F01}"/>
                </a:ext>
              </a:extLst>
            </p:cNvPr>
            <p:cNvGrpSpPr/>
            <p:nvPr userDrawn="1"/>
          </p:nvGrpSpPr>
          <p:grpSpPr>
            <a:xfrm>
              <a:off x="-1" y="560164"/>
              <a:ext cx="12192000" cy="5416952"/>
              <a:chOff x="-1" y="560164"/>
              <a:chExt cx="12192000" cy="5416952"/>
            </a:xfrm>
          </p:grpSpPr>
          <p:grpSp>
            <p:nvGrpSpPr>
              <p:cNvPr id="23" name="Group 22">
                <a:extLst>
                  <a:ext uri="{FF2B5EF4-FFF2-40B4-BE49-F238E27FC236}">
                    <a16:creationId xmlns:a16="http://schemas.microsoft.com/office/drawing/2014/main" id="{65C928A3-DAF6-4359-A160-1B852E091667}"/>
                  </a:ext>
                </a:extLst>
              </p:cNvPr>
              <p:cNvGrpSpPr/>
              <p:nvPr userDrawn="1"/>
            </p:nvGrpSpPr>
            <p:grpSpPr>
              <a:xfrm>
                <a:off x="-1" y="560164"/>
                <a:ext cx="12192000" cy="5416952"/>
                <a:chOff x="0" y="555587"/>
                <a:chExt cx="12192000" cy="5416952"/>
              </a:xfrm>
            </p:grpSpPr>
            <p:sp>
              <p:nvSpPr>
                <p:cNvPr id="26" name="Rectangle 25">
                  <a:extLst>
                    <a:ext uri="{FF2B5EF4-FFF2-40B4-BE49-F238E27FC236}">
                      <a16:creationId xmlns:a16="http://schemas.microsoft.com/office/drawing/2014/main" id="{A3DDD4F9-370B-4FF9-A40E-2599A6FE5CFC}"/>
                    </a:ext>
                  </a:extLst>
                </p:cNvPr>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254623-8A20-4985-95F1-A88B9353C183}"/>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06B54E9-7D5F-40EE-A47E-0681DF725B02}"/>
                    </a:ext>
                  </a:extLst>
                </p:cNvPr>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6CECA3A-D666-4B51-A473-886CD95DE34D}"/>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D46A66D-9D54-42ED-87B9-3DE347274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24" name="Oval 23">
                <a:extLst>
                  <a:ext uri="{FF2B5EF4-FFF2-40B4-BE49-F238E27FC236}">
                    <a16:creationId xmlns:a16="http://schemas.microsoft.com/office/drawing/2014/main" id="{6D6563CF-7278-4CFB-8B24-249A5C650858}"/>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B634B27-1568-450C-834D-998EDA535F6C}"/>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7160930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grpSp>
        <p:nvGrpSpPr>
          <p:cNvPr id="32" name="Group 31"/>
          <p:cNvGrpSpPr/>
          <p:nvPr/>
        </p:nvGrpSpPr>
        <p:grpSpPr>
          <a:xfrm>
            <a:off x="-69275" y="1717040"/>
            <a:ext cx="12323359" cy="2519680"/>
            <a:chOff x="-69275" y="1717040"/>
            <a:chExt cx="12323359" cy="2519680"/>
          </a:xfrm>
        </p:grpSpPr>
        <p:grpSp>
          <p:nvGrpSpPr>
            <p:cNvPr id="33" name="Group 32"/>
            <p:cNvGrpSpPr/>
            <p:nvPr userDrawn="1"/>
          </p:nvGrpSpPr>
          <p:grpSpPr>
            <a:xfrm>
              <a:off x="-69275" y="1717040"/>
              <a:ext cx="12323359" cy="2519680"/>
              <a:chOff x="-69275" y="1717040"/>
              <a:chExt cx="12323359" cy="2519680"/>
            </a:xfrm>
          </p:grpSpPr>
          <p:sp>
            <p:nvSpPr>
              <p:cNvPr id="41" name="Rectangle 40"/>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6"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grpSp>
        <p:nvGrpSpPr>
          <p:cNvPr id="5" name="Group 4"/>
          <p:cNvGrpSpPr/>
          <p:nvPr/>
        </p:nvGrpSpPr>
        <p:grpSpPr>
          <a:xfrm>
            <a:off x="758975" y="4556174"/>
            <a:ext cx="9073719" cy="1644975"/>
            <a:chOff x="758975" y="4556174"/>
            <a:chExt cx="9073719" cy="1644975"/>
          </a:xfrm>
        </p:grpSpPr>
        <p:pic>
          <p:nvPicPr>
            <p:cNvPr id="34" name="Picture 33"/>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58975" y="4598412"/>
              <a:ext cx="1533445" cy="1533445"/>
            </a:xfrm>
            <a:prstGeom prst="rect">
              <a:avLst/>
            </a:prstGeom>
          </p:spPr>
        </p:pic>
        <p:pic>
          <p:nvPicPr>
            <p:cNvPr id="35" name="Picture 34"/>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2630763" y="4598412"/>
              <a:ext cx="1533445" cy="1533445"/>
            </a:xfrm>
            <a:prstGeom prst="rect">
              <a:avLst/>
            </a:prstGeom>
          </p:spPr>
        </p:pic>
        <p:pic>
          <p:nvPicPr>
            <p:cNvPr id="36" name="Picture 35"/>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4502550" y="4598412"/>
              <a:ext cx="1533445" cy="1533445"/>
            </a:xfrm>
            <a:prstGeom prst="rect">
              <a:avLst/>
            </a:prstGeom>
          </p:spPr>
        </p:pic>
        <p:pic>
          <p:nvPicPr>
            <p:cNvPr id="37" name="Picture 36"/>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374338" y="4598412"/>
              <a:ext cx="1533445" cy="1533445"/>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187719" y="4556174"/>
              <a:ext cx="1644975" cy="1644975"/>
            </a:xfrm>
            <a:prstGeom prst="rect">
              <a:avLst/>
            </a:prstGeom>
          </p:spPr>
        </p:pic>
      </p:grpSp>
      <p:pic>
        <p:nvPicPr>
          <p:cNvPr id="28" name="Picture 27">
            <a:extLst>
              <a:ext uri="{FF2B5EF4-FFF2-40B4-BE49-F238E27FC236}">
                <a16:creationId xmlns:a16="http://schemas.microsoft.com/office/drawing/2014/main" id="{2942B729-AD6B-4F19-B0E0-960DE98FC1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grpSp>
        <p:nvGrpSpPr>
          <p:cNvPr id="23" name="Group 22">
            <a:extLst>
              <a:ext uri="{FF2B5EF4-FFF2-40B4-BE49-F238E27FC236}">
                <a16:creationId xmlns:a16="http://schemas.microsoft.com/office/drawing/2014/main" id="{1F7B843D-D418-40AD-9EAC-7CD5FD0E27E3}"/>
              </a:ext>
            </a:extLst>
          </p:cNvPr>
          <p:cNvGrpSpPr/>
          <p:nvPr userDrawn="1"/>
        </p:nvGrpSpPr>
        <p:grpSpPr>
          <a:xfrm>
            <a:off x="-69275" y="1717040"/>
            <a:ext cx="12323359" cy="2519680"/>
            <a:chOff x="-69275" y="1717040"/>
            <a:chExt cx="12323359" cy="2519680"/>
          </a:xfrm>
        </p:grpSpPr>
        <p:grpSp>
          <p:nvGrpSpPr>
            <p:cNvPr id="24" name="Group 23">
              <a:extLst>
                <a:ext uri="{FF2B5EF4-FFF2-40B4-BE49-F238E27FC236}">
                  <a16:creationId xmlns:a16="http://schemas.microsoft.com/office/drawing/2014/main" id="{3B36DD72-E52A-4133-845A-50B6F213EBFA}"/>
                </a:ext>
              </a:extLst>
            </p:cNvPr>
            <p:cNvGrpSpPr/>
            <p:nvPr userDrawn="1"/>
          </p:nvGrpSpPr>
          <p:grpSpPr>
            <a:xfrm>
              <a:off x="-69275" y="1717040"/>
              <a:ext cx="12323359" cy="2519680"/>
              <a:chOff x="-69275" y="1717040"/>
              <a:chExt cx="12323359" cy="2519680"/>
            </a:xfrm>
          </p:grpSpPr>
          <p:sp>
            <p:nvSpPr>
              <p:cNvPr id="31" name="Rectangle 30">
                <a:extLst>
                  <a:ext uri="{FF2B5EF4-FFF2-40B4-BE49-F238E27FC236}">
                    <a16:creationId xmlns:a16="http://schemas.microsoft.com/office/drawing/2014/main" id="{44F3C4AE-CD04-42D0-8ECF-4AEC03F7AC90}"/>
                  </a:ext>
                </a:extLst>
              </p:cNvPr>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3B845FE-9C0A-42B2-823C-310106F07F3F}"/>
                  </a:ext>
                </a:extLst>
              </p:cNvPr>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929AF51-51BA-4543-AFD3-5FFF69FB3088}"/>
                  </a:ext>
                </a:extLst>
              </p:cNvPr>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9" name="Oval 28">
              <a:extLst>
                <a:ext uri="{FF2B5EF4-FFF2-40B4-BE49-F238E27FC236}">
                  <a16:creationId xmlns:a16="http://schemas.microsoft.com/office/drawing/2014/main" id="{71532386-BB55-4DE2-9B0A-C69D321CBD7D}"/>
                </a:ext>
              </a:extLst>
            </p:cNvPr>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0" name="Oval 29">
              <a:extLst>
                <a:ext uri="{FF2B5EF4-FFF2-40B4-BE49-F238E27FC236}">
                  <a16:creationId xmlns:a16="http://schemas.microsoft.com/office/drawing/2014/main" id="{2EF6E6C3-7E4E-401F-A407-1C690C246B6C}"/>
                </a:ext>
              </a:extLst>
            </p:cNvPr>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5" name="Rectangle 44">
            <a:extLst>
              <a:ext uri="{FF2B5EF4-FFF2-40B4-BE49-F238E27FC236}">
                <a16:creationId xmlns:a16="http://schemas.microsoft.com/office/drawing/2014/main" id="{41EB8DB6-5AE0-410A-A1DE-0B5927CE6D5C}"/>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DA93035F-4530-4DBE-AF23-E1DCDEAC8201}"/>
              </a:ext>
            </a:extLst>
          </p:cNvPr>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7" name="Title 10">
            <a:extLst>
              <a:ext uri="{FF2B5EF4-FFF2-40B4-BE49-F238E27FC236}">
                <a16:creationId xmlns:a16="http://schemas.microsoft.com/office/drawing/2014/main" id="{3E2D52FF-19DF-4E60-A5CB-D9451542B0AD}"/>
              </a:ext>
            </a:extLst>
          </p:cNvPr>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grpSp>
        <p:nvGrpSpPr>
          <p:cNvPr id="49" name="Group 48">
            <a:extLst>
              <a:ext uri="{FF2B5EF4-FFF2-40B4-BE49-F238E27FC236}">
                <a16:creationId xmlns:a16="http://schemas.microsoft.com/office/drawing/2014/main" id="{0706E64F-8249-46CB-9EFD-E7938EF2F02E}"/>
              </a:ext>
            </a:extLst>
          </p:cNvPr>
          <p:cNvGrpSpPr/>
          <p:nvPr userDrawn="1"/>
        </p:nvGrpSpPr>
        <p:grpSpPr>
          <a:xfrm>
            <a:off x="758975" y="4556174"/>
            <a:ext cx="9073719" cy="1644975"/>
            <a:chOff x="758975" y="4556174"/>
            <a:chExt cx="9073719" cy="1644975"/>
          </a:xfrm>
        </p:grpSpPr>
        <p:pic>
          <p:nvPicPr>
            <p:cNvPr id="50" name="Picture 49">
              <a:extLst>
                <a:ext uri="{FF2B5EF4-FFF2-40B4-BE49-F238E27FC236}">
                  <a16:creationId xmlns:a16="http://schemas.microsoft.com/office/drawing/2014/main" id="{29015656-3737-4118-B0C1-B0B8214D26D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58975" y="4598412"/>
              <a:ext cx="1533445" cy="1533445"/>
            </a:xfrm>
            <a:prstGeom prst="rect">
              <a:avLst/>
            </a:prstGeom>
          </p:spPr>
        </p:pic>
        <p:pic>
          <p:nvPicPr>
            <p:cNvPr id="51" name="Picture 50">
              <a:extLst>
                <a:ext uri="{FF2B5EF4-FFF2-40B4-BE49-F238E27FC236}">
                  <a16:creationId xmlns:a16="http://schemas.microsoft.com/office/drawing/2014/main" id="{8882F313-E421-4949-AF47-39E3D05692CC}"/>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2630763" y="4598412"/>
              <a:ext cx="1533445" cy="1533445"/>
            </a:xfrm>
            <a:prstGeom prst="rect">
              <a:avLst/>
            </a:prstGeom>
          </p:spPr>
        </p:pic>
        <p:pic>
          <p:nvPicPr>
            <p:cNvPr id="52" name="Picture 51">
              <a:extLst>
                <a:ext uri="{FF2B5EF4-FFF2-40B4-BE49-F238E27FC236}">
                  <a16:creationId xmlns:a16="http://schemas.microsoft.com/office/drawing/2014/main" id="{171310B6-396C-4583-B203-F8885CC6B224}"/>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4502550" y="4598412"/>
              <a:ext cx="1533445" cy="1533445"/>
            </a:xfrm>
            <a:prstGeom prst="rect">
              <a:avLst/>
            </a:prstGeom>
          </p:spPr>
        </p:pic>
        <p:pic>
          <p:nvPicPr>
            <p:cNvPr id="53" name="Picture 52">
              <a:extLst>
                <a:ext uri="{FF2B5EF4-FFF2-40B4-BE49-F238E27FC236}">
                  <a16:creationId xmlns:a16="http://schemas.microsoft.com/office/drawing/2014/main" id="{68262D9D-2939-4384-B424-8CDBB3457B8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374338" y="4598412"/>
              <a:ext cx="1533445" cy="1533445"/>
            </a:xfrm>
            <a:prstGeom prst="rect">
              <a:avLst/>
            </a:prstGeom>
          </p:spPr>
        </p:pic>
        <p:pic>
          <p:nvPicPr>
            <p:cNvPr id="54" name="Picture 53">
              <a:extLst>
                <a:ext uri="{FF2B5EF4-FFF2-40B4-BE49-F238E27FC236}">
                  <a16:creationId xmlns:a16="http://schemas.microsoft.com/office/drawing/2014/main" id="{D3BD076D-2B2E-44EF-9DE9-E2CB710231C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187719" y="4556174"/>
              <a:ext cx="1644975" cy="1644975"/>
            </a:xfrm>
            <a:prstGeom prst="rect">
              <a:avLst/>
            </a:prstGeom>
          </p:spPr>
        </p:pic>
      </p:grpSp>
      <p:pic>
        <p:nvPicPr>
          <p:cNvPr id="55" name="Picture 54">
            <a:extLst>
              <a:ext uri="{FF2B5EF4-FFF2-40B4-BE49-F238E27FC236}">
                <a16:creationId xmlns:a16="http://schemas.microsoft.com/office/drawing/2014/main" id="{AB90A10C-E18A-48D3-873A-F8B5A869347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57" name="Slide Number Placeholder 5">
            <a:extLst>
              <a:ext uri="{FF2B5EF4-FFF2-40B4-BE49-F238E27FC236}">
                <a16:creationId xmlns:a16="http://schemas.microsoft.com/office/drawing/2014/main" id="{64CB2A5F-73C2-4759-871B-4FAF1275A8B1}"/>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58" name="Date Placeholder 4">
            <a:extLst>
              <a:ext uri="{FF2B5EF4-FFF2-40B4-BE49-F238E27FC236}">
                <a16:creationId xmlns:a16="http://schemas.microsoft.com/office/drawing/2014/main" id="{DCB5DB9A-4FDD-4A42-AAD3-96B60254D3EA}"/>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59" name="Footer Placeholder 2">
            <a:extLst>
              <a:ext uri="{FF2B5EF4-FFF2-40B4-BE49-F238E27FC236}">
                <a16:creationId xmlns:a16="http://schemas.microsoft.com/office/drawing/2014/main" id="{7041ED15-FA57-43BA-B1B4-DCBC80E0356F}"/>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32099170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7_Divider 1">
    <p:spTree>
      <p:nvGrpSpPr>
        <p:cNvPr id="1" name=""/>
        <p:cNvGrpSpPr/>
        <p:nvPr/>
      </p:nvGrpSpPr>
      <p:grpSpPr>
        <a:xfrm>
          <a:off x="0" y="0"/>
          <a:ext cx="0" cy="0"/>
          <a:chOff x="0" y="0"/>
          <a:chExt cx="0" cy="0"/>
        </a:xfrm>
      </p:grpSpPr>
      <p:sp>
        <p:nvSpPr>
          <p:cNvPr id="66" name="Rectangle 65"/>
          <p:cNvSpPr/>
          <p:nvPr/>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515938" y="1202990"/>
            <a:ext cx="6997382" cy="1278924"/>
          </a:xfrm>
        </p:spPr>
        <p:txBody>
          <a:bodyPr anchor="ctr">
            <a:normAutofit/>
          </a:bodyPr>
          <a:lstStyle>
            <a:lvl1pPr>
              <a:lnSpc>
                <a:spcPct val="100000"/>
              </a:lnSpc>
              <a:defRPr sz="4000" spc="350" baseline="0">
                <a:solidFill>
                  <a:schemeClr val="tx2"/>
                </a:solidFill>
              </a:defRPr>
            </a:lvl1pPr>
          </a:lstStyle>
          <a:p>
            <a:r>
              <a:rPr lang="en-US"/>
              <a:t>Version: June 2017 v1.1</a:t>
            </a:r>
          </a:p>
        </p:txBody>
      </p:sp>
      <p:pic>
        <p:nvPicPr>
          <p:cNvPr id="9" name="Picture 8">
            <a:extLst>
              <a:ext uri="{FF2B5EF4-FFF2-40B4-BE49-F238E27FC236}">
                <a16:creationId xmlns:a16="http://schemas.microsoft.com/office/drawing/2014/main" id="{BCD73CAF-9357-45E7-8810-C7871FE0C4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7" name="Rectangle 6">
            <a:extLst>
              <a:ext uri="{FF2B5EF4-FFF2-40B4-BE49-F238E27FC236}">
                <a16:creationId xmlns:a16="http://schemas.microsoft.com/office/drawing/2014/main" id="{43285FDA-4D84-417D-97A9-5A6F304E8BA5}"/>
              </a:ext>
            </a:extLst>
          </p:cNvPr>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8EFEA7D-1DC0-49AD-A233-49D69EBA0969}"/>
              </a:ext>
            </a:extLst>
          </p:cNvPr>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8FD8AE9-1A88-4C42-BF3D-F251450C65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
        <p:nvSpPr>
          <p:cNvPr id="12" name="Slide Number Placeholder 5">
            <a:extLst>
              <a:ext uri="{FF2B5EF4-FFF2-40B4-BE49-F238E27FC236}">
                <a16:creationId xmlns:a16="http://schemas.microsoft.com/office/drawing/2014/main" id="{9C9D9A07-BFB1-49B7-BF88-939D2A6CAB35}"/>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a:extLst>
              <a:ext uri="{FF2B5EF4-FFF2-40B4-BE49-F238E27FC236}">
                <a16:creationId xmlns:a16="http://schemas.microsoft.com/office/drawing/2014/main" id="{397E1F27-38C6-403D-873B-9514ACE60698}"/>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4" name="Footer Placeholder 2">
            <a:extLst>
              <a:ext uri="{FF2B5EF4-FFF2-40B4-BE49-F238E27FC236}">
                <a16:creationId xmlns:a16="http://schemas.microsoft.com/office/drawing/2014/main" id="{1C2870C9-374F-4315-B426-08FEC8E82FA0}"/>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4703663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8C21-7C34-4B15-B90C-91805598B4F8}"/>
              </a:ext>
            </a:extLst>
          </p:cNvPr>
          <p:cNvSpPr>
            <a:spLocks noGrp="1"/>
          </p:cNvSpPr>
          <p:nvPr>
            <p:ph type="title" hasCustomPrompt="1"/>
          </p:nvPr>
        </p:nvSpPr>
        <p:spPr/>
        <p:txBody>
          <a:bodyPr/>
          <a:lstStyle>
            <a:lvl1pPr>
              <a:defRPr/>
            </a:lvl1pPr>
          </a:lstStyle>
          <a:p>
            <a:r>
              <a:rPr lang="en-US"/>
              <a:t>WHY YUSEN?</a:t>
            </a:r>
            <a:endParaRPr lang="en-GB"/>
          </a:p>
        </p:txBody>
      </p:sp>
      <p:sp>
        <p:nvSpPr>
          <p:cNvPr id="3" name="Slide Number Placeholder 2">
            <a:extLst>
              <a:ext uri="{FF2B5EF4-FFF2-40B4-BE49-F238E27FC236}">
                <a16:creationId xmlns:a16="http://schemas.microsoft.com/office/drawing/2014/main" id="{CA64C1DB-3444-42E9-B8EC-44AD7E29E19C}"/>
              </a:ext>
            </a:extLst>
          </p:cNvPr>
          <p:cNvSpPr>
            <a:spLocks noGrp="1"/>
          </p:cNvSpPr>
          <p:nvPr>
            <p:ph type="sldNum" sz="quarter" idx="10"/>
          </p:nvPr>
        </p:nvSpPr>
        <p:spPr>
          <a:xfrm>
            <a:off x="11218204" y="6530231"/>
            <a:ext cx="462296" cy="153888"/>
          </a:xfrm>
          <a:prstGeom prst="rect">
            <a:avLst/>
          </a:prstGeom>
        </p:spPr>
        <p:txBody>
          <a:bodyPr/>
          <a:lstStyle/>
          <a:p>
            <a:fld id="{38BDD8E4-2D0F-DB4C-BE82-2259A299FF05}" type="slidenum">
              <a:rPr lang="en-US" smtClean="0"/>
              <a:pPr/>
              <a:t>‹#›</a:t>
            </a:fld>
            <a:endParaRPr lang="en-US"/>
          </a:p>
        </p:txBody>
      </p:sp>
      <p:sp>
        <p:nvSpPr>
          <p:cNvPr id="4" name="Date Placeholder 3">
            <a:extLst>
              <a:ext uri="{FF2B5EF4-FFF2-40B4-BE49-F238E27FC236}">
                <a16:creationId xmlns:a16="http://schemas.microsoft.com/office/drawing/2014/main" id="{38EAC2CA-5E9E-48A5-B4E2-72B6391E5A3D}"/>
              </a:ext>
            </a:extLst>
          </p:cNvPr>
          <p:cNvSpPr>
            <a:spLocks noGrp="1"/>
          </p:cNvSpPr>
          <p:nvPr>
            <p:ph type="dt" sz="half" idx="11"/>
          </p:nvPr>
        </p:nvSpPr>
        <p:spPr>
          <a:xfrm>
            <a:off x="528752" y="6545620"/>
            <a:ext cx="743480" cy="123111"/>
          </a:xfrm>
          <a:prstGeom prst="rect">
            <a:avLst/>
          </a:prstGeom>
        </p:spPr>
        <p:txBody>
          <a:bodyPr/>
          <a:lstStyle/>
          <a:p>
            <a:fld id="{D7117D6F-1B85-448C-B303-AB3A06226ACE}" type="datetime4">
              <a:rPr lang="en-GB" smtClean="0"/>
              <a:t>10 November 2021</a:t>
            </a:fld>
            <a:endParaRPr lang="en-US"/>
          </a:p>
        </p:txBody>
      </p:sp>
      <p:sp>
        <p:nvSpPr>
          <p:cNvPr id="5" name="Footer Placeholder 4">
            <a:extLst>
              <a:ext uri="{FF2B5EF4-FFF2-40B4-BE49-F238E27FC236}">
                <a16:creationId xmlns:a16="http://schemas.microsoft.com/office/drawing/2014/main" id="{D17BB662-7F91-4635-98A3-9CECB791E328}"/>
              </a:ext>
            </a:extLst>
          </p:cNvPr>
          <p:cNvSpPr>
            <a:spLocks noGrp="1"/>
          </p:cNvSpPr>
          <p:nvPr>
            <p:ph type="ftr" sz="quarter" idx="12"/>
          </p:nvPr>
        </p:nvSpPr>
        <p:spPr>
          <a:xfrm>
            <a:off x="3712633" y="6538825"/>
            <a:ext cx="4766733" cy="136700"/>
          </a:xfrm>
          <a:prstGeom prst="rect">
            <a:avLst/>
          </a:prstGeom>
        </p:spPr>
        <p:txBody>
          <a:bodyPr/>
          <a:lstStyle/>
          <a:p>
            <a:r>
              <a:rPr lang="en-US"/>
              <a:t>Copyright © 2017 Yusen Logistics. All rights reserved</a:t>
            </a:r>
          </a:p>
        </p:txBody>
      </p:sp>
      <p:grpSp>
        <p:nvGrpSpPr>
          <p:cNvPr id="33" name="Group 32">
            <a:extLst>
              <a:ext uri="{FF2B5EF4-FFF2-40B4-BE49-F238E27FC236}">
                <a16:creationId xmlns:a16="http://schemas.microsoft.com/office/drawing/2014/main" id="{D9737C37-AF77-4651-A95C-BFF9D9A31241}"/>
              </a:ext>
            </a:extLst>
          </p:cNvPr>
          <p:cNvGrpSpPr/>
          <p:nvPr/>
        </p:nvGrpSpPr>
        <p:grpSpPr>
          <a:xfrm>
            <a:off x="528840" y="1194946"/>
            <a:ext cx="3528000" cy="1548000"/>
            <a:chOff x="528840" y="1151401"/>
            <a:chExt cx="3528000" cy="1548000"/>
          </a:xfrm>
        </p:grpSpPr>
        <p:sp>
          <p:nvSpPr>
            <p:cNvPr id="6" name="Rectangle 5">
              <a:extLst>
                <a:ext uri="{FF2B5EF4-FFF2-40B4-BE49-F238E27FC236}">
                  <a16:creationId xmlns:a16="http://schemas.microsoft.com/office/drawing/2014/main" id="{C5DE78B9-2F33-426E-B149-2E553968E2E1}"/>
                </a:ext>
              </a:extLst>
            </p:cNvPr>
            <p:cNvSpPr/>
            <p:nvPr userDrawn="1"/>
          </p:nvSpPr>
          <p:spPr>
            <a:xfrm>
              <a:off x="528840"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5" name="Picture 14">
              <a:extLst>
                <a:ext uri="{FF2B5EF4-FFF2-40B4-BE49-F238E27FC236}">
                  <a16:creationId xmlns:a16="http://schemas.microsoft.com/office/drawing/2014/main" id="{97870336-4B36-488A-A2D9-0921AE2C73E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2044" y="1308607"/>
              <a:ext cx="1317971" cy="1317971"/>
            </a:xfrm>
            <a:prstGeom prst="rect">
              <a:avLst/>
            </a:prstGeom>
          </p:spPr>
        </p:pic>
        <p:sp>
          <p:nvSpPr>
            <p:cNvPr id="16" name="Rectangle 15">
              <a:extLst>
                <a:ext uri="{FF2B5EF4-FFF2-40B4-BE49-F238E27FC236}">
                  <a16:creationId xmlns:a16="http://schemas.microsoft.com/office/drawing/2014/main" id="{126DAE8A-7609-494E-91A8-7C021F3B6082}"/>
                </a:ext>
              </a:extLst>
            </p:cNvPr>
            <p:cNvSpPr/>
            <p:nvPr userDrawn="1"/>
          </p:nvSpPr>
          <p:spPr>
            <a:xfrm>
              <a:off x="2247946" y="1294961"/>
              <a:ext cx="1649059" cy="1323439"/>
            </a:xfrm>
            <a:prstGeom prst="rect">
              <a:avLst/>
            </a:prstGeom>
          </p:spPr>
          <p:txBody>
            <a:bodyPr wrap="square">
              <a:spAutoFit/>
            </a:bodyPr>
            <a:lstStyle/>
            <a:p>
              <a:pPr>
                <a:buClr>
                  <a:schemeClr val="accent4"/>
                </a:buClr>
              </a:pPr>
              <a:r>
                <a:rPr lang="en-GB" sz="2000">
                  <a:solidFill>
                    <a:schemeClr val="bg1"/>
                  </a:solidFill>
                </a:rPr>
                <a:t>Small enough to care, Big enough to cope</a:t>
              </a:r>
            </a:p>
          </p:txBody>
        </p:sp>
      </p:grpSp>
      <p:grpSp>
        <p:nvGrpSpPr>
          <p:cNvPr id="36" name="Group 35">
            <a:extLst>
              <a:ext uri="{FF2B5EF4-FFF2-40B4-BE49-F238E27FC236}">
                <a16:creationId xmlns:a16="http://schemas.microsoft.com/office/drawing/2014/main" id="{4D7A2270-FFE5-4675-B4B0-37062CFD7DDC}"/>
              </a:ext>
            </a:extLst>
          </p:cNvPr>
          <p:cNvGrpSpPr/>
          <p:nvPr/>
        </p:nvGrpSpPr>
        <p:grpSpPr>
          <a:xfrm>
            <a:off x="528840" y="2993089"/>
            <a:ext cx="3528000" cy="1550525"/>
            <a:chOff x="528840" y="2993089"/>
            <a:chExt cx="3528000" cy="1550525"/>
          </a:xfrm>
        </p:grpSpPr>
        <p:sp>
          <p:nvSpPr>
            <p:cNvPr id="7" name="Rectangle 6">
              <a:extLst>
                <a:ext uri="{FF2B5EF4-FFF2-40B4-BE49-F238E27FC236}">
                  <a16:creationId xmlns:a16="http://schemas.microsoft.com/office/drawing/2014/main" id="{E3659745-BE28-4AE3-B64D-21014310D5B4}"/>
                </a:ext>
              </a:extLst>
            </p:cNvPr>
            <p:cNvSpPr/>
            <p:nvPr userDrawn="1"/>
          </p:nvSpPr>
          <p:spPr>
            <a:xfrm>
              <a:off x="528840"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7" name="Picture 16">
              <a:extLst>
                <a:ext uri="{FF2B5EF4-FFF2-40B4-BE49-F238E27FC236}">
                  <a16:creationId xmlns:a16="http://schemas.microsoft.com/office/drawing/2014/main" id="{18B010FF-D9A9-4B06-8A3E-2AFE2DBFB0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02044" y="3225643"/>
              <a:ext cx="1317971" cy="1317971"/>
            </a:xfrm>
            <a:prstGeom prst="rect">
              <a:avLst/>
            </a:prstGeom>
          </p:spPr>
        </p:pic>
        <p:sp>
          <p:nvSpPr>
            <p:cNvPr id="18" name="Rectangle 17">
              <a:extLst>
                <a:ext uri="{FF2B5EF4-FFF2-40B4-BE49-F238E27FC236}">
                  <a16:creationId xmlns:a16="http://schemas.microsoft.com/office/drawing/2014/main" id="{236D3984-5C85-4199-9403-0B8554F9D197}"/>
                </a:ext>
              </a:extLst>
            </p:cNvPr>
            <p:cNvSpPr/>
            <p:nvPr userDrawn="1"/>
          </p:nvSpPr>
          <p:spPr>
            <a:xfrm>
              <a:off x="2247945" y="3398915"/>
              <a:ext cx="1649060" cy="1015663"/>
            </a:xfrm>
            <a:prstGeom prst="rect">
              <a:avLst/>
            </a:prstGeom>
          </p:spPr>
          <p:txBody>
            <a:bodyPr wrap="square">
              <a:spAutoFit/>
            </a:bodyPr>
            <a:lstStyle/>
            <a:p>
              <a:pPr>
                <a:buClr>
                  <a:schemeClr val="accent4"/>
                </a:buClr>
              </a:pPr>
              <a:r>
                <a:rPr lang="en-GB" sz="2000">
                  <a:solidFill>
                    <a:schemeClr val="bg1"/>
                  </a:solidFill>
                </a:rPr>
                <a:t>Global Team of Healthcare Experts</a:t>
              </a:r>
            </a:p>
          </p:txBody>
        </p:sp>
      </p:grpSp>
      <p:grpSp>
        <p:nvGrpSpPr>
          <p:cNvPr id="34" name="Group 33">
            <a:extLst>
              <a:ext uri="{FF2B5EF4-FFF2-40B4-BE49-F238E27FC236}">
                <a16:creationId xmlns:a16="http://schemas.microsoft.com/office/drawing/2014/main" id="{B1E44AED-1B54-4E4E-82DB-0180CD6F7784}"/>
              </a:ext>
            </a:extLst>
          </p:cNvPr>
          <p:cNvGrpSpPr/>
          <p:nvPr/>
        </p:nvGrpSpPr>
        <p:grpSpPr>
          <a:xfrm>
            <a:off x="4258157" y="1194946"/>
            <a:ext cx="3528000" cy="1548000"/>
            <a:chOff x="4258157" y="1151401"/>
            <a:chExt cx="3528000" cy="1548000"/>
          </a:xfrm>
        </p:grpSpPr>
        <p:sp>
          <p:nvSpPr>
            <p:cNvPr id="9" name="Rectangle 8">
              <a:extLst>
                <a:ext uri="{FF2B5EF4-FFF2-40B4-BE49-F238E27FC236}">
                  <a16:creationId xmlns:a16="http://schemas.microsoft.com/office/drawing/2014/main" id="{6EC6C781-2FA9-4F69-928F-BC9558FF89F4}"/>
                </a:ext>
              </a:extLst>
            </p:cNvPr>
            <p:cNvSpPr/>
            <p:nvPr userDrawn="1"/>
          </p:nvSpPr>
          <p:spPr>
            <a:xfrm>
              <a:off x="4258157"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9" name="Picture 18">
              <a:extLst>
                <a:ext uri="{FF2B5EF4-FFF2-40B4-BE49-F238E27FC236}">
                  <a16:creationId xmlns:a16="http://schemas.microsoft.com/office/drawing/2014/main" id="{58D17441-0CEB-4372-813C-0D686E2B9894}"/>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55556" y1="10473" x2="19192" y2="16554"/>
                          <a14:foregroundMark x1="19192" y1="16554" x2="11111" y2="55743"/>
                          <a14:foregroundMark x1="11111" y1="55743" x2="31987" y2="85473"/>
                          <a14:foregroundMark x1="31987" y1="85473" x2="69697" y2="87500"/>
                          <a14:foregroundMark x1="69697" y1="87500" x2="88552" y2="53041"/>
                          <a14:foregroundMark x1="88552" y1="53041" x2="81145" y2="17230"/>
                          <a14:foregroundMark x1="81145" y1="17230" x2="51852" y2="9797"/>
                        </a14:backgroundRemoval>
                      </a14:imgEffect>
                    </a14:imgLayer>
                  </a14:imgProps>
                </a:ext>
              </a:extLst>
            </a:blip>
            <a:stretch>
              <a:fillRect/>
            </a:stretch>
          </p:blipFill>
          <p:spPr>
            <a:xfrm>
              <a:off x="4611042" y="1353026"/>
              <a:ext cx="1322424" cy="1317971"/>
            </a:xfrm>
            <a:prstGeom prst="rect">
              <a:avLst/>
            </a:prstGeom>
          </p:spPr>
        </p:pic>
        <p:sp>
          <p:nvSpPr>
            <p:cNvPr id="20" name="Rectangle 19">
              <a:extLst>
                <a:ext uri="{FF2B5EF4-FFF2-40B4-BE49-F238E27FC236}">
                  <a16:creationId xmlns:a16="http://schemas.microsoft.com/office/drawing/2014/main" id="{76AE0E23-6196-416A-A3F3-0861164085D7}"/>
                </a:ext>
              </a:extLst>
            </p:cNvPr>
            <p:cNvSpPr/>
            <p:nvPr userDrawn="1"/>
          </p:nvSpPr>
          <p:spPr>
            <a:xfrm>
              <a:off x="6045770" y="1294961"/>
              <a:ext cx="1489257" cy="1323439"/>
            </a:xfrm>
            <a:prstGeom prst="rect">
              <a:avLst/>
            </a:prstGeom>
          </p:spPr>
          <p:txBody>
            <a:bodyPr wrap="square">
              <a:spAutoFit/>
            </a:bodyPr>
            <a:lstStyle/>
            <a:p>
              <a:pPr>
                <a:buClr>
                  <a:schemeClr val="accent4"/>
                </a:buClr>
              </a:pPr>
              <a:r>
                <a:rPr lang="en-GB" sz="2000">
                  <a:solidFill>
                    <a:schemeClr val="bg1"/>
                  </a:solidFill>
                </a:rPr>
                <a:t>Fast Response around the Globe</a:t>
              </a:r>
            </a:p>
          </p:txBody>
        </p:sp>
      </p:grpSp>
      <p:grpSp>
        <p:nvGrpSpPr>
          <p:cNvPr id="37" name="Group 36">
            <a:extLst>
              <a:ext uri="{FF2B5EF4-FFF2-40B4-BE49-F238E27FC236}">
                <a16:creationId xmlns:a16="http://schemas.microsoft.com/office/drawing/2014/main" id="{F9330634-9816-4844-8E1E-EEBE80A03E65}"/>
              </a:ext>
            </a:extLst>
          </p:cNvPr>
          <p:cNvGrpSpPr/>
          <p:nvPr/>
        </p:nvGrpSpPr>
        <p:grpSpPr>
          <a:xfrm>
            <a:off x="4258157" y="2993089"/>
            <a:ext cx="3528000" cy="1548000"/>
            <a:chOff x="4258157" y="2993089"/>
            <a:chExt cx="3528000" cy="1548000"/>
          </a:xfrm>
        </p:grpSpPr>
        <p:sp>
          <p:nvSpPr>
            <p:cNvPr id="10" name="Rectangle 9">
              <a:extLst>
                <a:ext uri="{FF2B5EF4-FFF2-40B4-BE49-F238E27FC236}">
                  <a16:creationId xmlns:a16="http://schemas.microsoft.com/office/drawing/2014/main" id="{B1BBFF8C-C975-49A2-9E59-8DA13C83745E}"/>
                </a:ext>
              </a:extLst>
            </p:cNvPr>
            <p:cNvSpPr/>
            <p:nvPr userDrawn="1"/>
          </p:nvSpPr>
          <p:spPr>
            <a:xfrm>
              <a:off x="4258157"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21" name="Picture 20">
              <a:extLst>
                <a:ext uri="{FF2B5EF4-FFF2-40B4-BE49-F238E27FC236}">
                  <a16:creationId xmlns:a16="http://schemas.microsoft.com/office/drawing/2014/main" id="{713B9593-3306-4259-A1A8-78B81DFC3F51}"/>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9328" b="94776" l="9489" r="89416">
                          <a14:foregroundMark x1="41241" y1="95149" x2="1825" y2="87313"/>
                          <a14:foregroundMark x1="1825" y1="87313" x2="6934" y2="47015"/>
                          <a14:foregroundMark x1="6934" y1="47015" x2="35036" y2="16045"/>
                          <a14:foregroundMark x1="35036" y1="16045" x2="76642" y2="13433"/>
                          <a14:foregroundMark x1="76642" y1="13433" x2="89416" y2="55224"/>
                          <a14:foregroundMark x1="89416" y1="55224" x2="69708" y2="94030"/>
                          <a14:foregroundMark x1="69708" y1="94030" x2="42336" y2="95149"/>
                        </a14:backgroundRemoval>
                      </a14:imgEffect>
                    </a14:imgLayer>
                  </a14:imgProps>
                </a:ext>
                <a:ext uri="{28A0092B-C50C-407E-A947-70E740481C1C}">
                  <a14:useLocalDpi xmlns:a14="http://schemas.microsoft.com/office/drawing/2010/main"/>
                </a:ext>
              </a:extLst>
            </a:blip>
            <a:srcRect/>
            <a:stretch/>
          </p:blipFill>
          <p:spPr>
            <a:xfrm>
              <a:off x="4719128" y="3225643"/>
              <a:ext cx="1214623" cy="1188935"/>
            </a:xfrm>
            <a:prstGeom prst="rect">
              <a:avLst/>
            </a:prstGeom>
          </p:spPr>
        </p:pic>
        <p:sp>
          <p:nvSpPr>
            <p:cNvPr id="22" name="Rectangle 21">
              <a:extLst>
                <a:ext uri="{FF2B5EF4-FFF2-40B4-BE49-F238E27FC236}">
                  <a16:creationId xmlns:a16="http://schemas.microsoft.com/office/drawing/2014/main" id="{64AFE1B9-F6C2-4F1B-9387-DE2C3D43B9ED}"/>
                </a:ext>
              </a:extLst>
            </p:cNvPr>
            <p:cNvSpPr/>
            <p:nvPr userDrawn="1"/>
          </p:nvSpPr>
          <p:spPr>
            <a:xfrm>
              <a:off x="6089635" y="3199634"/>
              <a:ext cx="1545599" cy="1323439"/>
            </a:xfrm>
            <a:prstGeom prst="rect">
              <a:avLst/>
            </a:prstGeom>
          </p:spPr>
          <p:txBody>
            <a:bodyPr wrap="square">
              <a:spAutoFit/>
            </a:bodyPr>
            <a:lstStyle/>
            <a:p>
              <a:pPr>
                <a:buClr>
                  <a:schemeClr val="accent4"/>
                </a:buClr>
              </a:pPr>
              <a:r>
                <a:rPr lang="en-GB" sz="2000">
                  <a:solidFill>
                    <a:schemeClr val="bg1"/>
                  </a:solidFill>
                </a:rPr>
                <a:t>Global GDP and Compliance Standards</a:t>
              </a:r>
            </a:p>
          </p:txBody>
        </p:sp>
      </p:grpSp>
      <p:grpSp>
        <p:nvGrpSpPr>
          <p:cNvPr id="38" name="Group 37">
            <a:extLst>
              <a:ext uri="{FF2B5EF4-FFF2-40B4-BE49-F238E27FC236}">
                <a16:creationId xmlns:a16="http://schemas.microsoft.com/office/drawing/2014/main" id="{E49974A5-F224-4EE3-B3CE-48569FFF7374}"/>
              </a:ext>
            </a:extLst>
          </p:cNvPr>
          <p:cNvGrpSpPr/>
          <p:nvPr/>
        </p:nvGrpSpPr>
        <p:grpSpPr>
          <a:xfrm>
            <a:off x="7987474" y="2993089"/>
            <a:ext cx="3528000" cy="1562963"/>
            <a:chOff x="7987474" y="2993089"/>
            <a:chExt cx="3528000" cy="1562963"/>
          </a:xfrm>
        </p:grpSpPr>
        <p:sp>
          <p:nvSpPr>
            <p:cNvPr id="13" name="Rectangle 12">
              <a:extLst>
                <a:ext uri="{FF2B5EF4-FFF2-40B4-BE49-F238E27FC236}">
                  <a16:creationId xmlns:a16="http://schemas.microsoft.com/office/drawing/2014/main" id="{B6D48F3B-6172-40EB-865D-203CE5B3D36B}"/>
                </a:ext>
              </a:extLst>
            </p:cNvPr>
            <p:cNvSpPr/>
            <p:nvPr userDrawn="1"/>
          </p:nvSpPr>
          <p:spPr>
            <a:xfrm>
              <a:off x="7987474"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4" name="Rectangle 23">
              <a:extLst>
                <a:ext uri="{FF2B5EF4-FFF2-40B4-BE49-F238E27FC236}">
                  <a16:creationId xmlns:a16="http://schemas.microsoft.com/office/drawing/2014/main" id="{47635C42-0438-44B9-BECA-9326446719BC}"/>
                </a:ext>
              </a:extLst>
            </p:cNvPr>
            <p:cNvSpPr/>
            <p:nvPr userDrawn="1"/>
          </p:nvSpPr>
          <p:spPr>
            <a:xfrm>
              <a:off x="9611884" y="3387671"/>
              <a:ext cx="1791752" cy="1015663"/>
            </a:xfrm>
            <a:prstGeom prst="rect">
              <a:avLst/>
            </a:prstGeom>
          </p:spPr>
          <p:txBody>
            <a:bodyPr wrap="square">
              <a:spAutoFit/>
            </a:bodyPr>
            <a:lstStyle/>
            <a:p>
              <a:pPr>
                <a:buClr>
                  <a:schemeClr val="accent4"/>
                </a:buClr>
              </a:pPr>
              <a:r>
                <a:rPr lang="en-GB" sz="2000">
                  <a:solidFill>
                    <a:schemeClr val="bg1"/>
                  </a:solidFill>
                </a:rPr>
                <a:t>Kaizen Culture rooted into processes </a:t>
              </a:r>
            </a:p>
          </p:txBody>
        </p:sp>
        <p:pic>
          <p:nvPicPr>
            <p:cNvPr id="25" name="Picture 24">
              <a:extLst>
                <a:ext uri="{FF2B5EF4-FFF2-40B4-BE49-F238E27FC236}">
                  <a16:creationId xmlns:a16="http://schemas.microsoft.com/office/drawing/2014/main" id="{C2F5C356-A077-4563-A4D5-FF546C5043C3}"/>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131924" y="3172565"/>
              <a:ext cx="1350729" cy="1383487"/>
            </a:xfrm>
            <a:prstGeom prst="rect">
              <a:avLst/>
            </a:prstGeom>
          </p:spPr>
        </p:pic>
      </p:grpSp>
      <p:grpSp>
        <p:nvGrpSpPr>
          <p:cNvPr id="39" name="Group 38">
            <a:extLst>
              <a:ext uri="{FF2B5EF4-FFF2-40B4-BE49-F238E27FC236}">
                <a16:creationId xmlns:a16="http://schemas.microsoft.com/office/drawing/2014/main" id="{B59A7760-3984-4991-8B5C-514FA573C7E8}"/>
              </a:ext>
            </a:extLst>
          </p:cNvPr>
          <p:cNvGrpSpPr/>
          <p:nvPr/>
        </p:nvGrpSpPr>
        <p:grpSpPr>
          <a:xfrm>
            <a:off x="7987474" y="4797222"/>
            <a:ext cx="3528000" cy="1548000"/>
            <a:chOff x="7987474" y="4797222"/>
            <a:chExt cx="3528000" cy="1548000"/>
          </a:xfrm>
        </p:grpSpPr>
        <p:sp>
          <p:nvSpPr>
            <p:cNvPr id="14" name="Rectangle 13">
              <a:extLst>
                <a:ext uri="{FF2B5EF4-FFF2-40B4-BE49-F238E27FC236}">
                  <a16:creationId xmlns:a16="http://schemas.microsoft.com/office/drawing/2014/main" id="{1B339478-E4F2-4A49-BAAD-5A3B9000DAAA}"/>
                </a:ext>
              </a:extLst>
            </p:cNvPr>
            <p:cNvSpPr/>
            <p:nvPr userDrawn="1"/>
          </p:nvSpPr>
          <p:spPr>
            <a:xfrm>
              <a:off x="7987474"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27" name="Picture 26">
              <a:extLst>
                <a:ext uri="{FF2B5EF4-FFF2-40B4-BE49-F238E27FC236}">
                  <a16:creationId xmlns:a16="http://schemas.microsoft.com/office/drawing/2014/main" id="{93870BE8-ACB7-4FF8-B457-72F3DFA1E7D5}"/>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8131924" y="4934676"/>
              <a:ext cx="1317971" cy="1317971"/>
            </a:xfrm>
            <a:prstGeom prst="rect">
              <a:avLst/>
            </a:prstGeom>
          </p:spPr>
        </p:pic>
        <p:sp>
          <p:nvSpPr>
            <p:cNvPr id="28" name="Rectangle 27">
              <a:extLst>
                <a:ext uri="{FF2B5EF4-FFF2-40B4-BE49-F238E27FC236}">
                  <a16:creationId xmlns:a16="http://schemas.microsoft.com/office/drawing/2014/main" id="{32A2C73E-20A4-4E10-83D2-F06897DF4867}"/>
                </a:ext>
              </a:extLst>
            </p:cNvPr>
            <p:cNvSpPr/>
            <p:nvPr userDrawn="1"/>
          </p:nvSpPr>
          <p:spPr>
            <a:xfrm>
              <a:off x="9615487" y="5156868"/>
              <a:ext cx="1791752" cy="1015663"/>
            </a:xfrm>
            <a:prstGeom prst="rect">
              <a:avLst/>
            </a:prstGeom>
          </p:spPr>
          <p:txBody>
            <a:bodyPr wrap="square">
              <a:spAutoFit/>
            </a:bodyPr>
            <a:lstStyle/>
            <a:p>
              <a:pPr>
                <a:buClr>
                  <a:schemeClr val="accent4"/>
                </a:buClr>
              </a:pPr>
              <a:r>
                <a:rPr lang="en-GB" sz="2000">
                  <a:solidFill>
                    <a:schemeClr val="bg1"/>
                  </a:solidFill>
                </a:rPr>
                <a:t>Proven Results in Optimizing Supply Chains </a:t>
              </a:r>
            </a:p>
          </p:txBody>
        </p:sp>
      </p:grpSp>
      <p:grpSp>
        <p:nvGrpSpPr>
          <p:cNvPr id="41" name="Group 40">
            <a:extLst>
              <a:ext uri="{FF2B5EF4-FFF2-40B4-BE49-F238E27FC236}">
                <a16:creationId xmlns:a16="http://schemas.microsoft.com/office/drawing/2014/main" id="{BAE917CA-45FB-4CF6-BFB9-26647FC6AA45}"/>
              </a:ext>
            </a:extLst>
          </p:cNvPr>
          <p:cNvGrpSpPr/>
          <p:nvPr/>
        </p:nvGrpSpPr>
        <p:grpSpPr>
          <a:xfrm>
            <a:off x="528840" y="4797222"/>
            <a:ext cx="3528000" cy="1548000"/>
            <a:chOff x="528840" y="4797222"/>
            <a:chExt cx="3528000" cy="1548000"/>
          </a:xfrm>
        </p:grpSpPr>
        <p:sp>
          <p:nvSpPr>
            <p:cNvPr id="8" name="Rectangle 7">
              <a:extLst>
                <a:ext uri="{FF2B5EF4-FFF2-40B4-BE49-F238E27FC236}">
                  <a16:creationId xmlns:a16="http://schemas.microsoft.com/office/drawing/2014/main" id="{52A187E8-E040-44CD-9441-6B5FFA8EAB0F}"/>
                </a:ext>
              </a:extLst>
            </p:cNvPr>
            <p:cNvSpPr/>
            <p:nvPr userDrawn="1"/>
          </p:nvSpPr>
          <p:spPr>
            <a:xfrm>
              <a:off x="528840"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6" name="Rectangle 25">
              <a:extLst>
                <a:ext uri="{FF2B5EF4-FFF2-40B4-BE49-F238E27FC236}">
                  <a16:creationId xmlns:a16="http://schemas.microsoft.com/office/drawing/2014/main" id="{835A4C4E-5CD7-430E-86A6-B3616EB8F061}"/>
                </a:ext>
              </a:extLst>
            </p:cNvPr>
            <p:cNvSpPr/>
            <p:nvPr userDrawn="1"/>
          </p:nvSpPr>
          <p:spPr>
            <a:xfrm>
              <a:off x="2384490" y="5305757"/>
              <a:ext cx="1649060" cy="707886"/>
            </a:xfrm>
            <a:prstGeom prst="rect">
              <a:avLst/>
            </a:prstGeom>
          </p:spPr>
          <p:txBody>
            <a:bodyPr wrap="square">
              <a:spAutoFit/>
            </a:bodyPr>
            <a:lstStyle/>
            <a:p>
              <a:pPr>
                <a:buClr>
                  <a:schemeClr val="accent4"/>
                </a:buClr>
              </a:pPr>
              <a:r>
                <a:rPr lang="en-GB" sz="2000">
                  <a:solidFill>
                    <a:schemeClr val="bg1"/>
                  </a:solidFill>
                </a:rPr>
                <a:t>24/7 Traceability </a:t>
              </a:r>
            </a:p>
          </p:txBody>
        </p:sp>
        <p:pic>
          <p:nvPicPr>
            <p:cNvPr id="30" name="Picture 29">
              <a:extLst>
                <a:ext uri="{FF2B5EF4-FFF2-40B4-BE49-F238E27FC236}">
                  <a16:creationId xmlns:a16="http://schemas.microsoft.com/office/drawing/2014/main" id="{F0B34FB7-4AFF-4BB2-9F4E-AB446DC6D951}"/>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802044" y="4894036"/>
              <a:ext cx="1317971" cy="1317971"/>
            </a:xfrm>
            <a:prstGeom prst="rect">
              <a:avLst/>
            </a:prstGeom>
          </p:spPr>
        </p:pic>
      </p:grpSp>
      <p:grpSp>
        <p:nvGrpSpPr>
          <p:cNvPr id="40" name="Group 39">
            <a:extLst>
              <a:ext uri="{FF2B5EF4-FFF2-40B4-BE49-F238E27FC236}">
                <a16:creationId xmlns:a16="http://schemas.microsoft.com/office/drawing/2014/main" id="{303EDD71-1481-4530-B256-6D7EA88F9774}"/>
              </a:ext>
            </a:extLst>
          </p:cNvPr>
          <p:cNvGrpSpPr/>
          <p:nvPr/>
        </p:nvGrpSpPr>
        <p:grpSpPr>
          <a:xfrm>
            <a:off x="4258157" y="4797222"/>
            <a:ext cx="3528000" cy="1548000"/>
            <a:chOff x="4258157" y="4797222"/>
            <a:chExt cx="3528000" cy="1548000"/>
          </a:xfrm>
        </p:grpSpPr>
        <p:sp>
          <p:nvSpPr>
            <p:cNvPr id="11" name="Rectangle 10">
              <a:extLst>
                <a:ext uri="{FF2B5EF4-FFF2-40B4-BE49-F238E27FC236}">
                  <a16:creationId xmlns:a16="http://schemas.microsoft.com/office/drawing/2014/main" id="{53DAFB10-CDCB-451E-86AB-7072D08581B3}"/>
                </a:ext>
              </a:extLst>
            </p:cNvPr>
            <p:cNvSpPr/>
            <p:nvPr userDrawn="1"/>
          </p:nvSpPr>
          <p:spPr>
            <a:xfrm>
              <a:off x="4258157"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9" name="Rectangle 28">
              <a:extLst>
                <a:ext uri="{FF2B5EF4-FFF2-40B4-BE49-F238E27FC236}">
                  <a16:creationId xmlns:a16="http://schemas.microsoft.com/office/drawing/2014/main" id="{314CA0D2-E40B-430D-A52A-6A4C472BECC4}"/>
                </a:ext>
              </a:extLst>
            </p:cNvPr>
            <p:cNvSpPr/>
            <p:nvPr userDrawn="1"/>
          </p:nvSpPr>
          <p:spPr>
            <a:xfrm>
              <a:off x="6170143" y="5156868"/>
              <a:ext cx="1545599" cy="1015663"/>
            </a:xfrm>
            <a:prstGeom prst="rect">
              <a:avLst/>
            </a:prstGeom>
          </p:spPr>
          <p:txBody>
            <a:bodyPr wrap="square">
              <a:spAutoFit/>
            </a:bodyPr>
            <a:lstStyle/>
            <a:p>
              <a:pPr>
                <a:buClr>
                  <a:schemeClr val="accent4"/>
                </a:buClr>
              </a:pPr>
              <a:r>
                <a:rPr lang="en-GB" sz="2000">
                  <a:solidFill>
                    <a:schemeClr val="bg1"/>
                  </a:solidFill>
                </a:rPr>
                <a:t>Healthcare Control </a:t>
              </a:r>
            </a:p>
            <a:p>
              <a:pPr>
                <a:buClr>
                  <a:schemeClr val="accent4"/>
                </a:buClr>
              </a:pPr>
              <a:r>
                <a:rPr lang="en-GB" sz="2000">
                  <a:solidFill>
                    <a:schemeClr val="bg1"/>
                  </a:solidFill>
                </a:rPr>
                <a:t>Tower </a:t>
              </a:r>
            </a:p>
          </p:txBody>
        </p:sp>
        <p:pic>
          <p:nvPicPr>
            <p:cNvPr id="31" name="Picture 30">
              <a:extLst>
                <a:ext uri="{FF2B5EF4-FFF2-40B4-BE49-F238E27FC236}">
                  <a16:creationId xmlns:a16="http://schemas.microsoft.com/office/drawing/2014/main" id="{95460087-7A3B-4F72-92B2-01D757AD8AD1}"/>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4615779" y="4924515"/>
              <a:ext cx="1317972" cy="1317972"/>
            </a:xfrm>
            <a:prstGeom prst="rect">
              <a:avLst/>
            </a:prstGeom>
          </p:spPr>
        </p:pic>
      </p:grpSp>
      <p:grpSp>
        <p:nvGrpSpPr>
          <p:cNvPr id="35" name="Group 34">
            <a:extLst>
              <a:ext uri="{FF2B5EF4-FFF2-40B4-BE49-F238E27FC236}">
                <a16:creationId xmlns:a16="http://schemas.microsoft.com/office/drawing/2014/main" id="{FC29E4E9-8D7E-4A52-83E3-447241179646}"/>
              </a:ext>
            </a:extLst>
          </p:cNvPr>
          <p:cNvGrpSpPr/>
          <p:nvPr/>
        </p:nvGrpSpPr>
        <p:grpSpPr>
          <a:xfrm>
            <a:off x="7987474" y="1194946"/>
            <a:ext cx="3528000" cy="1548000"/>
            <a:chOff x="7987474" y="1151401"/>
            <a:chExt cx="3528000" cy="1548000"/>
          </a:xfrm>
        </p:grpSpPr>
        <p:sp>
          <p:nvSpPr>
            <p:cNvPr id="12" name="Rectangle 11">
              <a:extLst>
                <a:ext uri="{FF2B5EF4-FFF2-40B4-BE49-F238E27FC236}">
                  <a16:creationId xmlns:a16="http://schemas.microsoft.com/office/drawing/2014/main" id="{082498E4-BF09-45DB-9C08-9A4D63E09832}"/>
                </a:ext>
              </a:extLst>
            </p:cNvPr>
            <p:cNvSpPr/>
            <p:nvPr userDrawn="1"/>
          </p:nvSpPr>
          <p:spPr>
            <a:xfrm>
              <a:off x="7987474"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3" name="Rectangle 22">
              <a:extLst>
                <a:ext uri="{FF2B5EF4-FFF2-40B4-BE49-F238E27FC236}">
                  <a16:creationId xmlns:a16="http://schemas.microsoft.com/office/drawing/2014/main" id="{C7B17D62-4429-436F-A159-84A488D268BB}"/>
                </a:ext>
              </a:extLst>
            </p:cNvPr>
            <p:cNvSpPr/>
            <p:nvPr userDrawn="1"/>
          </p:nvSpPr>
          <p:spPr>
            <a:xfrm>
              <a:off x="9575482" y="1369193"/>
              <a:ext cx="1864556" cy="1015663"/>
            </a:xfrm>
            <a:prstGeom prst="rect">
              <a:avLst/>
            </a:prstGeom>
          </p:spPr>
          <p:txBody>
            <a:bodyPr wrap="square">
              <a:spAutoFit/>
            </a:bodyPr>
            <a:lstStyle/>
            <a:p>
              <a:pPr>
                <a:buClr>
                  <a:schemeClr val="accent4"/>
                </a:buClr>
              </a:pPr>
              <a:r>
                <a:rPr lang="en-GB" sz="2000">
                  <a:solidFill>
                    <a:schemeClr val="bg1"/>
                  </a:solidFill>
                </a:rPr>
                <a:t>Transparent and open communication </a:t>
              </a:r>
            </a:p>
          </p:txBody>
        </p:sp>
        <p:pic>
          <p:nvPicPr>
            <p:cNvPr id="32" name="図 33">
              <a:extLst>
                <a:ext uri="{FF2B5EF4-FFF2-40B4-BE49-F238E27FC236}">
                  <a16:creationId xmlns:a16="http://schemas.microsoft.com/office/drawing/2014/main" id="{DC2FD9EC-ED82-408F-8181-7E5A76EDD819}"/>
                </a:ext>
              </a:extLst>
            </p:cNvPr>
            <p:cNvPicPr>
              <a:picLocks noChangeAspect="1"/>
            </p:cNvPicPr>
            <p:nvPr userDrawn="1"/>
          </p:nvPicPr>
          <p:blipFill>
            <a:blip r:embed="rId12" cstate="hqprint">
              <a:extLst>
                <a:ext uri="{BEBA8EAE-BF5A-486C-A8C5-ECC9F3942E4B}">
                  <a14:imgProps xmlns:a14="http://schemas.microsoft.com/office/drawing/2010/main">
                    <a14:imgLayer r:embed="rId13">
                      <a14:imgEffect>
                        <a14:backgroundRemoval t="6000" b="90000" l="10000" r="90000">
                          <a14:foregroundMark x1="46667" y1="4833" x2="13667" y2="27333"/>
                          <a14:foregroundMark x1="13667" y1="27333" x2="8667" y2="68167"/>
                          <a14:foregroundMark x1="8667" y1="68167" x2="35500" y2="97167"/>
                          <a14:foregroundMark x1="35500" y1="97167" x2="74000" y2="91167"/>
                          <a14:foregroundMark x1="74000" y1="91167" x2="88833" y2="53333"/>
                          <a14:foregroundMark x1="88833" y1="53333" x2="80833" y2="14167"/>
                          <a14:foregroundMark x1="80833" y1="14167" x2="34667" y2="6000"/>
                        </a14:backgroundRemoval>
                      </a14:imgEffect>
                    </a14:imgLayer>
                  </a14:imgProps>
                </a:ext>
                <a:ext uri="{28A0092B-C50C-407E-A947-70E740481C1C}">
                  <a14:useLocalDpi xmlns:a14="http://schemas.microsoft.com/office/drawing/2010/main"/>
                </a:ext>
              </a:extLst>
            </a:blip>
            <a:stretch>
              <a:fillRect/>
            </a:stretch>
          </p:blipFill>
          <p:spPr>
            <a:xfrm>
              <a:off x="8131924" y="1369193"/>
              <a:ext cx="1317971" cy="1251025"/>
            </a:xfrm>
            <a:prstGeom prst="ellipse">
              <a:avLst/>
            </a:prstGeom>
          </p:spPr>
        </p:pic>
      </p:grpSp>
      <p:grpSp>
        <p:nvGrpSpPr>
          <p:cNvPr id="42" name="Group 41">
            <a:extLst>
              <a:ext uri="{FF2B5EF4-FFF2-40B4-BE49-F238E27FC236}">
                <a16:creationId xmlns:a16="http://schemas.microsoft.com/office/drawing/2014/main" id="{D0C5F286-08D3-4AF4-A47D-A3B4FF326FE5}"/>
              </a:ext>
            </a:extLst>
          </p:cNvPr>
          <p:cNvGrpSpPr/>
          <p:nvPr userDrawn="1"/>
        </p:nvGrpSpPr>
        <p:grpSpPr>
          <a:xfrm>
            <a:off x="528840" y="1194946"/>
            <a:ext cx="3528000" cy="1548000"/>
            <a:chOff x="528840" y="1151401"/>
            <a:chExt cx="3528000" cy="1548000"/>
          </a:xfrm>
        </p:grpSpPr>
        <p:sp>
          <p:nvSpPr>
            <p:cNvPr id="43" name="Rectangle 42">
              <a:extLst>
                <a:ext uri="{FF2B5EF4-FFF2-40B4-BE49-F238E27FC236}">
                  <a16:creationId xmlns:a16="http://schemas.microsoft.com/office/drawing/2014/main" id="{8FDE75EE-EB12-41A3-B29C-52380D7C11D6}"/>
                </a:ext>
              </a:extLst>
            </p:cNvPr>
            <p:cNvSpPr/>
            <p:nvPr userDrawn="1"/>
          </p:nvSpPr>
          <p:spPr>
            <a:xfrm>
              <a:off x="528840"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44" name="Picture 43">
              <a:extLst>
                <a:ext uri="{FF2B5EF4-FFF2-40B4-BE49-F238E27FC236}">
                  <a16:creationId xmlns:a16="http://schemas.microsoft.com/office/drawing/2014/main" id="{B734D8C8-D136-47C1-B5D0-28EE1540E6E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2044" y="1308607"/>
              <a:ext cx="1317971" cy="1317971"/>
            </a:xfrm>
            <a:prstGeom prst="rect">
              <a:avLst/>
            </a:prstGeom>
          </p:spPr>
        </p:pic>
        <p:sp>
          <p:nvSpPr>
            <p:cNvPr id="45" name="Rectangle 44">
              <a:extLst>
                <a:ext uri="{FF2B5EF4-FFF2-40B4-BE49-F238E27FC236}">
                  <a16:creationId xmlns:a16="http://schemas.microsoft.com/office/drawing/2014/main" id="{B1157621-1AE8-4D1C-B770-9E2CE6884999}"/>
                </a:ext>
              </a:extLst>
            </p:cNvPr>
            <p:cNvSpPr/>
            <p:nvPr userDrawn="1"/>
          </p:nvSpPr>
          <p:spPr>
            <a:xfrm>
              <a:off x="2149860" y="1273410"/>
              <a:ext cx="1649059" cy="1323439"/>
            </a:xfrm>
            <a:prstGeom prst="rect">
              <a:avLst/>
            </a:prstGeom>
          </p:spPr>
          <p:txBody>
            <a:bodyPr wrap="square">
              <a:spAutoFit/>
            </a:bodyPr>
            <a:lstStyle/>
            <a:p>
              <a:pPr>
                <a:buClr>
                  <a:schemeClr val="accent4"/>
                </a:buClr>
              </a:pPr>
              <a:r>
                <a:rPr lang="en-GB" sz="2000">
                  <a:solidFill>
                    <a:schemeClr val="bg1"/>
                  </a:solidFill>
                </a:rPr>
                <a:t>Small enough to care, Big enough to cope</a:t>
              </a:r>
            </a:p>
          </p:txBody>
        </p:sp>
      </p:grpSp>
      <p:grpSp>
        <p:nvGrpSpPr>
          <p:cNvPr id="46" name="Group 45">
            <a:extLst>
              <a:ext uri="{FF2B5EF4-FFF2-40B4-BE49-F238E27FC236}">
                <a16:creationId xmlns:a16="http://schemas.microsoft.com/office/drawing/2014/main" id="{7EB61B8C-7F11-474D-AB7F-AF4F18DFE5ED}"/>
              </a:ext>
            </a:extLst>
          </p:cNvPr>
          <p:cNvGrpSpPr/>
          <p:nvPr userDrawn="1"/>
        </p:nvGrpSpPr>
        <p:grpSpPr>
          <a:xfrm>
            <a:off x="528840" y="2993089"/>
            <a:ext cx="3528000" cy="1548000"/>
            <a:chOff x="528840" y="2993089"/>
            <a:chExt cx="3528000" cy="1548000"/>
          </a:xfrm>
        </p:grpSpPr>
        <p:sp>
          <p:nvSpPr>
            <p:cNvPr id="47" name="Rectangle 46">
              <a:extLst>
                <a:ext uri="{FF2B5EF4-FFF2-40B4-BE49-F238E27FC236}">
                  <a16:creationId xmlns:a16="http://schemas.microsoft.com/office/drawing/2014/main" id="{A5BAE6ED-E405-4DB3-9AEC-7F31A9EE632D}"/>
                </a:ext>
              </a:extLst>
            </p:cNvPr>
            <p:cNvSpPr/>
            <p:nvPr userDrawn="1"/>
          </p:nvSpPr>
          <p:spPr>
            <a:xfrm>
              <a:off x="528840"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49" name="Rectangle 48">
              <a:extLst>
                <a:ext uri="{FF2B5EF4-FFF2-40B4-BE49-F238E27FC236}">
                  <a16:creationId xmlns:a16="http://schemas.microsoft.com/office/drawing/2014/main" id="{0AD68DF4-313F-4CF6-B4E2-D21466DDD153}"/>
                </a:ext>
              </a:extLst>
            </p:cNvPr>
            <p:cNvSpPr/>
            <p:nvPr userDrawn="1"/>
          </p:nvSpPr>
          <p:spPr>
            <a:xfrm>
              <a:off x="2158466" y="3306216"/>
              <a:ext cx="1898374" cy="1015663"/>
            </a:xfrm>
            <a:prstGeom prst="rect">
              <a:avLst/>
            </a:prstGeom>
          </p:spPr>
          <p:txBody>
            <a:bodyPr wrap="square">
              <a:spAutoFit/>
            </a:bodyPr>
            <a:lstStyle/>
            <a:p>
              <a:pPr>
                <a:buClr>
                  <a:schemeClr val="accent4"/>
                </a:buClr>
              </a:pPr>
              <a:r>
                <a:rPr lang="en-GB" sz="2000">
                  <a:solidFill>
                    <a:schemeClr val="bg1"/>
                  </a:solidFill>
                </a:rPr>
                <a:t>Global Network with over </a:t>
              </a:r>
              <a:br>
                <a:rPr lang="en-GB" sz="2000">
                  <a:solidFill>
                    <a:schemeClr val="bg1"/>
                  </a:solidFill>
                </a:rPr>
              </a:br>
              <a:r>
                <a:rPr lang="en-GB" sz="2000">
                  <a:solidFill>
                    <a:schemeClr val="bg1"/>
                  </a:solidFill>
                </a:rPr>
                <a:t>570 Offices</a:t>
              </a:r>
            </a:p>
          </p:txBody>
        </p:sp>
      </p:grpSp>
      <p:grpSp>
        <p:nvGrpSpPr>
          <p:cNvPr id="50" name="Group 49">
            <a:extLst>
              <a:ext uri="{FF2B5EF4-FFF2-40B4-BE49-F238E27FC236}">
                <a16:creationId xmlns:a16="http://schemas.microsoft.com/office/drawing/2014/main" id="{CA60F426-159E-4175-9627-52B03AA36AA9}"/>
              </a:ext>
            </a:extLst>
          </p:cNvPr>
          <p:cNvGrpSpPr/>
          <p:nvPr userDrawn="1"/>
        </p:nvGrpSpPr>
        <p:grpSpPr>
          <a:xfrm>
            <a:off x="4258157" y="1194946"/>
            <a:ext cx="3528000" cy="1548000"/>
            <a:chOff x="4258157" y="1151401"/>
            <a:chExt cx="3528000" cy="1548000"/>
          </a:xfrm>
        </p:grpSpPr>
        <p:sp>
          <p:nvSpPr>
            <p:cNvPr id="51" name="Rectangle 50">
              <a:extLst>
                <a:ext uri="{FF2B5EF4-FFF2-40B4-BE49-F238E27FC236}">
                  <a16:creationId xmlns:a16="http://schemas.microsoft.com/office/drawing/2014/main" id="{6CC11D2F-A3D6-4A1C-9B43-B0ADACF50C2D}"/>
                </a:ext>
              </a:extLst>
            </p:cNvPr>
            <p:cNvSpPr/>
            <p:nvPr userDrawn="1"/>
          </p:nvSpPr>
          <p:spPr>
            <a:xfrm>
              <a:off x="4258157"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52" name="Picture 51">
              <a:extLst>
                <a:ext uri="{FF2B5EF4-FFF2-40B4-BE49-F238E27FC236}">
                  <a16:creationId xmlns:a16="http://schemas.microsoft.com/office/drawing/2014/main" id="{6518F663-7F27-4FB9-B434-9C2302D48143}"/>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55556" y1="10473" x2="19192" y2="16554"/>
                          <a14:foregroundMark x1="19192" y1="16554" x2="11111" y2="55743"/>
                          <a14:foregroundMark x1="11111" y1="55743" x2="31987" y2="85473"/>
                          <a14:foregroundMark x1="31987" y1="85473" x2="69697" y2="87500"/>
                          <a14:foregroundMark x1="69697" y1="87500" x2="88552" y2="53041"/>
                          <a14:foregroundMark x1="88552" y1="53041" x2="81145" y2="17230"/>
                          <a14:foregroundMark x1="81145" y1="17230" x2="51852" y2="9797"/>
                        </a14:backgroundRemoval>
                      </a14:imgEffect>
                    </a14:imgLayer>
                  </a14:imgProps>
                </a:ext>
              </a:extLst>
            </a:blip>
            <a:stretch>
              <a:fillRect/>
            </a:stretch>
          </p:blipFill>
          <p:spPr>
            <a:xfrm>
              <a:off x="4611042" y="1353026"/>
              <a:ext cx="1322424" cy="1317971"/>
            </a:xfrm>
            <a:prstGeom prst="rect">
              <a:avLst/>
            </a:prstGeom>
          </p:spPr>
        </p:pic>
        <p:sp>
          <p:nvSpPr>
            <p:cNvPr id="53" name="Rectangle 52">
              <a:extLst>
                <a:ext uri="{FF2B5EF4-FFF2-40B4-BE49-F238E27FC236}">
                  <a16:creationId xmlns:a16="http://schemas.microsoft.com/office/drawing/2014/main" id="{ADB0D676-7722-464C-A73F-A0A6AB54AFB2}"/>
                </a:ext>
              </a:extLst>
            </p:cNvPr>
            <p:cNvSpPr/>
            <p:nvPr userDrawn="1"/>
          </p:nvSpPr>
          <p:spPr>
            <a:xfrm>
              <a:off x="5865055" y="1438326"/>
              <a:ext cx="1669972" cy="1015663"/>
            </a:xfrm>
            <a:prstGeom prst="rect">
              <a:avLst/>
            </a:prstGeom>
          </p:spPr>
          <p:txBody>
            <a:bodyPr wrap="square">
              <a:spAutoFit/>
            </a:bodyPr>
            <a:lstStyle/>
            <a:p>
              <a:pPr>
                <a:buClr>
                  <a:schemeClr val="accent4"/>
                </a:buClr>
              </a:pPr>
              <a:r>
                <a:rPr lang="en-GB" sz="2000">
                  <a:solidFill>
                    <a:schemeClr val="bg1"/>
                  </a:solidFill>
                </a:rPr>
                <a:t>Fast Response around the Globe</a:t>
              </a:r>
            </a:p>
          </p:txBody>
        </p:sp>
      </p:grpSp>
      <p:grpSp>
        <p:nvGrpSpPr>
          <p:cNvPr id="54" name="Group 53">
            <a:extLst>
              <a:ext uri="{FF2B5EF4-FFF2-40B4-BE49-F238E27FC236}">
                <a16:creationId xmlns:a16="http://schemas.microsoft.com/office/drawing/2014/main" id="{6DF51DFA-48DA-46D3-9A45-79199BB4485A}"/>
              </a:ext>
            </a:extLst>
          </p:cNvPr>
          <p:cNvGrpSpPr/>
          <p:nvPr userDrawn="1"/>
        </p:nvGrpSpPr>
        <p:grpSpPr>
          <a:xfrm>
            <a:off x="4258157" y="2993089"/>
            <a:ext cx="3528000" cy="1548000"/>
            <a:chOff x="4258157" y="2993089"/>
            <a:chExt cx="3528000" cy="1548000"/>
          </a:xfrm>
        </p:grpSpPr>
        <p:sp>
          <p:nvSpPr>
            <p:cNvPr id="55" name="Rectangle 54">
              <a:extLst>
                <a:ext uri="{FF2B5EF4-FFF2-40B4-BE49-F238E27FC236}">
                  <a16:creationId xmlns:a16="http://schemas.microsoft.com/office/drawing/2014/main" id="{3FA11808-98BD-456D-8D5B-88DE425A0A42}"/>
                </a:ext>
              </a:extLst>
            </p:cNvPr>
            <p:cNvSpPr/>
            <p:nvPr userDrawn="1"/>
          </p:nvSpPr>
          <p:spPr>
            <a:xfrm>
              <a:off x="4258157"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56" name="Picture 55">
              <a:extLst>
                <a:ext uri="{FF2B5EF4-FFF2-40B4-BE49-F238E27FC236}">
                  <a16:creationId xmlns:a16="http://schemas.microsoft.com/office/drawing/2014/main" id="{4D5E55FB-47F2-4269-BFDC-7B4E9E6BFBF1}"/>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9328" b="94776" l="9489" r="89416">
                          <a14:foregroundMark x1="41241" y1="95149" x2="1825" y2="87313"/>
                          <a14:foregroundMark x1="1825" y1="87313" x2="6934" y2="47015"/>
                          <a14:foregroundMark x1="6934" y1="47015" x2="35036" y2="16045"/>
                          <a14:foregroundMark x1="35036" y1="16045" x2="76642" y2="13433"/>
                          <a14:foregroundMark x1="76642" y1="13433" x2="89416" y2="55224"/>
                          <a14:foregroundMark x1="89416" y1="55224" x2="69708" y2="94030"/>
                          <a14:foregroundMark x1="69708" y1="94030" x2="42336" y2="95149"/>
                        </a14:backgroundRemoval>
                      </a14:imgEffect>
                    </a14:imgLayer>
                  </a14:imgProps>
                </a:ext>
                <a:ext uri="{28A0092B-C50C-407E-A947-70E740481C1C}">
                  <a14:useLocalDpi xmlns:a14="http://schemas.microsoft.com/office/drawing/2010/main"/>
                </a:ext>
              </a:extLst>
            </a:blip>
            <a:srcRect/>
            <a:stretch/>
          </p:blipFill>
          <p:spPr>
            <a:xfrm>
              <a:off x="4719128" y="3225643"/>
              <a:ext cx="1214623" cy="1188935"/>
            </a:xfrm>
            <a:prstGeom prst="rect">
              <a:avLst/>
            </a:prstGeom>
          </p:spPr>
        </p:pic>
        <p:sp>
          <p:nvSpPr>
            <p:cNvPr id="57" name="Rectangle 56">
              <a:extLst>
                <a:ext uri="{FF2B5EF4-FFF2-40B4-BE49-F238E27FC236}">
                  <a16:creationId xmlns:a16="http://schemas.microsoft.com/office/drawing/2014/main" id="{CDE0828E-1C62-4FE2-93C6-6030FF5023C6}"/>
                </a:ext>
              </a:extLst>
            </p:cNvPr>
            <p:cNvSpPr/>
            <p:nvPr userDrawn="1"/>
          </p:nvSpPr>
          <p:spPr>
            <a:xfrm>
              <a:off x="5927241" y="3259257"/>
              <a:ext cx="1545599" cy="1015663"/>
            </a:xfrm>
            <a:prstGeom prst="rect">
              <a:avLst/>
            </a:prstGeom>
          </p:spPr>
          <p:txBody>
            <a:bodyPr wrap="square">
              <a:spAutoFit/>
            </a:bodyPr>
            <a:lstStyle/>
            <a:p>
              <a:pPr>
                <a:buClr>
                  <a:schemeClr val="accent4"/>
                </a:buClr>
              </a:pPr>
              <a:r>
                <a:rPr lang="en-GB" sz="2000">
                  <a:solidFill>
                    <a:schemeClr val="bg1"/>
                  </a:solidFill>
                </a:rPr>
                <a:t>Global Compliance Standards</a:t>
              </a:r>
            </a:p>
          </p:txBody>
        </p:sp>
      </p:grpSp>
      <p:grpSp>
        <p:nvGrpSpPr>
          <p:cNvPr id="58" name="Group 57">
            <a:extLst>
              <a:ext uri="{FF2B5EF4-FFF2-40B4-BE49-F238E27FC236}">
                <a16:creationId xmlns:a16="http://schemas.microsoft.com/office/drawing/2014/main" id="{9AA425DF-4AEC-4E61-B571-8C5C0E22924D}"/>
              </a:ext>
            </a:extLst>
          </p:cNvPr>
          <p:cNvGrpSpPr/>
          <p:nvPr userDrawn="1"/>
        </p:nvGrpSpPr>
        <p:grpSpPr>
          <a:xfrm>
            <a:off x="7987474" y="2993089"/>
            <a:ext cx="3528000" cy="1562963"/>
            <a:chOff x="7987474" y="2993089"/>
            <a:chExt cx="3528000" cy="1562963"/>
          </a:xfrm>
        </p:grpSpPr>
        <p:sp>
          <p:nvSpPr>
            <p:cNvPr id="59" name="Rectangle 58">
              <a:extLst>
                <a:ext uri="{FF2B5EF4-FFF2-40B4-BE49-F238E27FC236}">
                  <a16:creationId xmlns:a16="http://schemas.microsoft.com/office/drawing/2014/main" id="{0E0BDC7A-80C8-49B5-B2A4-07BDF1A99729}"/>
                </a:ext>
              </a:extLst>
            </p:cNvPr>
            <p:cNvSpPr/>
            <p:nvPr userDrawn="1"/>
          </p:nvSpPr>
          <p:spPr>
            <a:xfrm>
              <a:off x="7987474"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60" name="Rectangle 59">
              <a:extLst>
                <a:ext uri="{FF2B5EF4-FFF2-40B4-BE49-F238E27FC236}">
                  <a16:creationId xmlns:a16="http://schemas.microsoft.com/office/drawing/2014/main" id="{B52C75CA-F434-4FBF-ABBA-C69FED47DBF7}"/>
                </a:ext>
              </a:extLst>
            </p:cNvPr>
            <p:cNvSpPr/>
            <p:nvPr userDrawn="1"/>
          </p:nvSpPr>
          <p:spPr>
            <a:xfrm>
              <a:off x="9500046" y="3249916"/>
              <a:ext cx="1791752" cy="1015663"/>
            </a:xfrm>
            <a:prstGeom prst="rect">
              <a:avLst/>
            </a:prstGeom>
          </p:spPr>
          <p:txBody>
            <a:bodyPr wrap="square">
              <a:spAutoFit/>
            </a:bodyPr>
            <a:lstStyle/>
            <a:p>
              <a:pPr>
                <a:buClr>
                  <a:schemeClr val="accent4"/>
                </a:buClr>
              </a:pPr>
              <a:r>
                <a:rPr lang="en-GB" sz="2000">
                  <a:solidFill>
                    <a:schemeClr val="bg1"/>
                  </a:solidFill>
                </a:rPr>
                <a:t>Kaizen Culture rooted into processes </a:t>
              </a:r>
            </a:p>
          </p:txBody>
        </p:sp>
        <p:pic>
          <p:nvPicPr>
            <p:cNvPr id="61" name="Picture 60">
              <a:extLst>
                <a:ext uri="{FF2B5EF4-FFF2-40B4-BE49-F238E27FC236}">
                  <a16:creationId xmlns:a16="http://schemas.microsoft.com/office/drawing/2014/main" id="{16C60EEC-7654-439A-836E-B2881444ACE1}"/>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131924" y="3172565"/>
              <a:ext cx="1350729" cy="1383487"/>
            </a:xfrm>
            <a:prstGeom prst="rect">
              <a:avLst/>
            </a:prstGeom>
          </p:spPr>
        </p:pic>
      </p:grpSp>
      <p:grpSp>
        <p:nvGrpSpPr>
          <p:cNvPr id="62" name="Group 61">
            <a:extLst>
              <a:ext uri="{FF2B5EF4-FFF2-40B4-BE49-F238E27FC236}">
                <a16:creationId xmlns:a16="http://schemas.microsoft.com/office/drawing/2014/main" id="{7C11A514-417D-4642-B4C5-A7BE6537779A}"/>
              </a:ext>
            </a:extLst>
          </p:cNvPr>
          <p:cNvGrpSpPr/>
          <p:nvPr userDrawn="1"/>
        </p:nvGrpSpPr>
        <p:grpSpPr>
          <a:xfrm>
            <a:off x="7987474" y="4797222"/>
            <a:ext cx="3528000" cy="1548000"/>
            <a:chOff x="7987474" y="4797222"/>
            <a:chExt cx="3528000" cy="1548000"/>
          </a:xfrm>
        </p:grpSpPr>
        <p:sp>
          <p:nvSpPr>
            <p:cNvPr id="63" name="Rectangle 62">
              <a:extLst>
                <a:ext uri="{FF2B5EF4-FFF2-40B4-BE49-F238E27FC236}">
                  <a16:creationId xmlns:a16="http://schemas.microsoft.com/office/drawing/2014/main" id="{47A5406D-D456-4ACE-8A91-CE1CBEB12C03}"/>
                </a:ext>
              </a:extLst>
            </p:cNvPr>
            <p:cNvSpPr/>
            <p:nvPr userDrawn="1"/>
          </p:nvSpPr>
          <p:spPr>
            <a:xfrm>
              <a:off x="7987474"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64" name="Picture 63">
              <a:extLst>
                <a:ext uri="{FF2B5EF4-FFF2-40B4-BE49-F238E27FC236}">
                  <a16:creationId xmlns:a16="http://schemas.microsoft.com/office/drawing/2014/main" id="{52029788-9235-4EDF-92EC-23230A0CBBB8}"/>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8131924" y="4934676"/>
              <a:ext cx="1317971" cy="1317971"/>
            </a:xfrm>
            <a:prstGeom prst="rect">
              <a:avLst/>
            </a:prstGeom>
          </p:spPr>
        </p:pic>
        <p:sp>
          <p:nvSpPr>
            <p:cNvPr id="65" name="Rectangle 64">
              <a:extLst>
                <a:ext uri="{FF2B5EF4-FFF2-40B4-BE49-F238E27FC236}">
                  <a16:creationId xmlns:a16="http://schemas.microsoft.com/office/drawing/2014/main" id="{68B5249B-9718-40DE-A3E5-5B185E316B49}"/>
                </a:ext>
              </a:extLst>
            </p:cNvPr>
            <p:cNvSpPr/>
            <p:nvPr userDrawn="1"/>
          </p:nvSpPr>
          <p:spPr>
            <a:xfrm>
              <a:off x="9507252" y="5075669"/>
              <a:ext cx="1791752" cy="1015663"/>
            </a:xfrm>
            <a:prstGeom prst="rect">
              <a:avLst/>
            </a:prstGeom>
          </p:spPr>
          <p:txBody>
            <a:bodyPr wrap="square">
              <a:spAutoFit/>
            </a:bodyPr>
            <a:lstStyle/>
            <a:p>
              <a:pPr>
                <a:buClr>
                  <a:schemeClr val="accent4"/>
                </a:buClr>
              </a:pPr>
              <a:r>
                <a:rPr lang="en-GB" sz="2000">
                  <a:solidFill>
                    <a:schemeClr val="bg1"/>
                  </a:solidFill>
                </a:rPr>
                <a:t>Proven Results in Optimizing Supply Chains </a:t>
              </a:r>
            </a:p>
          </p:txBody>
        </p:sp>
      </p:grpSp>
      <p:grpSp>
        <p:nvGrpSpPr>
          <p:cNvPr id="66" name="Group 65">
            <a:extLst>
              <a:ext uri="{FF2B5EF4-FFF2-40B4-BE49-F238E27FC236}">
                <a16:creationId xmlns:a16="http://schemas.microsoft.com/office/drawing/2014/main" id="{051FBD75-B978-4B39-A319-B5D2A0D4C7ED}"/>
              </a:ext>
            </a:extLst>
          </p:cNvPr>
          <p:cNvGrpSpPr/>
          <p:nvPr userDrawn="1"/>
        </p:nvGrpSpPr>
        <p:grpSpPr>
          <a:xfrm>
            <a:off x="528840" y="4797222"/>
            <a:ext cx="3528000" cy="1548000"/>
            <a:chOff x="528840" y="4797222"/>
            <a:chExt cx="3528000" cy="1548000"/>
          </a:xfrm>
        </p:grpSpPr>
        <p:sp>
          <p:nvSpPr>
            <p:cNvPr id="67" name="Rectangle 66">
              <a:extLst>
                <a:ext uri="{FF2B5EF4-FFF2-40B4-BE49-F238E27FC236}">
                  <a16:creationId xmlns:a16="http://schemas.microsoft.com/office/drawing/2014/main" id="{310EB415-DF99-4183-8791-B628CA5CAEB6}"/>
                </a:ext>
              </a:extLst>
            </p:cNvPr>
            <p:cNvSpPr/>
            <p:nvPr userDrawn="1"/>
          </p:nvSpPr>
          <p:spPr>
            <a:xfrm>
              <a:off x="528840"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68" name="Rectangle 67">
              <a:extLst>
                <a:ext uri="{FF2B5EF4-FFF2-40B4-BE49-F238E27FC236}">
                  <a16:creationId xmlns:a16="http://schemas.microsoft.com/office/drawing/2014/main" id="{EE559C2E-0328-4C75-80CA-51917BF9EF81}"/>
                </a:ext>
              </a:extLst>
            </p:cNvPr>
            <p:cNvSpPr/>
            <p:nvPr userDrawn="1"/>
          </p:nvSpPr>
          <p:spPr>
            <a:xfrm>
              <a:off x="2247946" y="5217279"/>
              <a:ext cx="1649060" cy="707886"/>
            </a:xfrm>
            <a:prstGeom prst="rect">
              <a:avLst/>
            </a:prstGeom>
          </p:spPr>
          <p:txBody>
            <a:bodyPr wrap="square">
              <a:spAutoFit/>
            </a:bodyPr>
            <a:lstStyle/>
            <a:p>
              <a:pPr>
                <a:buClr>
                  <a:schemeClr val="accent4"/>
                </a:buClr>
              </a:pPr>
              <a:r>
                <a:rPr lang="en-GB" sz="2000">
                  <a:solidFill>
                    <a:schemeClr val="bg1"/>
                  </a:solidFill>
                </a:rPr>
                <a:t>24/7 Traceability </a:t>
              </a:r>
            </a:p>
          </p:txBody>
        </p:sp>
        <p:pic>
          <p:nvPicPr>
            <p:cNvPr id="69" name="Picture 68">
              <a:extLst>
                <a:ext uri="{FF2B5EF4-FFF2-40B4-BE49-F238E27FC236}">
                  <a16:creationId xmlns:a16="http://schemas.microsoft.com/office/drawing/2014/main" id="{2C985E73-ED5E-4D16-B862-1A4888E2C244}"/>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802044" y="4894036"/>
              <a:ext cx="1317971" cy="1317971"/>
            </a:xfrm>
            <a:prstGeom prst="rect">
              <a:avLst/>
            </a:prstGeom>
          </p:spPr>
        </p:pic>
      </p:grpSp>
      <p:grpSp>
        <p:nvGrpSpPr>
          <p:cNvPr id="70" name="Group 69">
            <a:extLst>
              <a:ext uri="{FF2B5EF4-FFF2-40B4-BE49-F238E27FC236}">
                <a16:creationId xmlns:a16="http://schemas.microsoft.com/office/drawing/2014/main" id="{A276671C-D4C5-49DC-BDA7-2A6023ADFBF6}"/>
              </a:ext>
            </a:extLst>
          </p:cNvPr>
          <p:cNvGrpSpPr/>
          <p:nvPr userDrawn="1"/>
        </p:nvGrpSpPr>
        <p:grpSpPr>
          <a:xfrm>
            <a:off x="4258157" y="4797222"/>
            <a:ext cx="3528000" cy="1548000"/>
            <a:chOff x="4258157" y="4797222"/>
            <a:chExt cx="3528000" cy="1548000"/>
          </a:xfrm>
        </p:grpSpPr>
        <p:sp>
          <p:nvSpPr>
            <p:cNvPr id="71" name="Rectangle 70">
              <a:extLst>
                <a:ext uri="{FF2B5EF4-FFF2-40B4-BE49-F238E27FC236}">
                  <a16:creationId xmlns:a16="http://schemas.microsoft.com/office/drawing/2014/main" id="{A5445DFB-F224-48BB-A533-AD410049F0A6}"/>
                </a:ext>
              </a:extLst>
            </p:cNvPr>
            <p:cNvSpPr/>
            <p:nvPr userDrawn="1"/>
          </p:nvSpPr>
          <p:spPr>
            <a:xfrm>
              <a:off x="4258157"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72" name="Rectangle 71">
              <a:extLst>
                <a:ext uri="{FF2B5EF4-FFF2-40B4-BE49-F238E27FC236}">
                  <a16:creationId xmlns:a16="http://schemas.microsoft.com/office/drawing/2014/main" id="{709C8B2D-F111-4418-8E75-98C7AD18B50F}"/>
                </a:ext>
              </a:extLst>
            </p:cNvPr>
            <p:cNvSpPr/>
            <p:nvPr userDrawn="1"/>
          </p:nvSpPr>
          <p:spPr>
            <a:xfrm>
              <a:off x="6004551" y="5063390"/>
              <a:ext cx="1545599" cy="1015663"/>
            </a:xfrm>
            <a:prstGeom prst="rect">
              <a:avLst/>
            </a:prstGeom>
          </p:spPr>
          <p:txBody>
            <a:bodyPr wrap="square">
              <a:spAutoFit/>
            </a:bodyPr>
            <a:lstStyle/>
            <a:p>
              <a:pPr>
                <a:buClr>
                  <a:schemeClr val="accent4"/>
                </a:buClr>
              </a:pPr>
              <a:r>
                <a:rPr lang="en-GB" sz="2000">
                  <a:solidFill>
                    <a:schemeClr val="bg1"/>
                  </a:solidFill>
                </a:rPr>
                <a:t>Healthcare Control </a:t>
              </a:r>
            </a:p>
            <a:p>
              <a:pPr>
                <a:buClr>
                  <a:schemeClr val="accent4"/>
                </a:buClr>
              </a:pPr>
              <a:r>
                <a:rPr lang="en-GB" sz="2000">
                  <a:solidFill>
                    <a:schemeClr val="bg1"/>
                  </a:solidFill>
                </a:rPr>
                <a:t>Tower </a:t>
              </a:r>
            </a:p>
          </p:txBody>
        </p:sp>
        <p:pic>
          <p:nvPicPr>
            <p:cNvPr id="73" name="Picture 72">
              <a:extLst>
                <a:ext uri="{FF2B5EF4-FFF2-40B4-BE49-F238E27FC236}">
                  <a16:creationId xmlns:a16="http://schemas.microsoft.com/office/drawing/2014/main" id="{710EF577-025A-4C52-97DE-71BC1BEBE001}"/>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4615779" y="4924515"/>
              <a:ext cx="1317972" cy="1317972"/>
            </a:xfrm>
            <a:prstGeom prst="rect">
              <a:avLst/>
            </a:prstGeom>
          </p:spPr>
        </p:pic>
      </p:grpSp>
      <p:grpSp>
        <p:nvGrpSpPr>
          <p:cNvPr id="74" name="Group 73">
            <a:extLst>
              <a:ext uri="{FF2B5EF4-FFF2-40B4-BE49-F238E27FC236}">
                <a16:creationId xmlns:a16="http://schemas.microsoft.com/office/drawing/2014/main" id="{2D0822B5-8749-41AC-AE35-572D5A56BEBE}"/>
              </a:ext>
            </a:extLst>
          </p:cNvPr>
          <p:cNvGrpSpPr/>
          <p:nvPr userDrawn="1"/>
        </p:nvGrpSpPr>
        <p:grpSpPr>
          <a:xfrm>
            <a:off x="7987474" y="1194946"/>
            <a:ext cx="3528000" cy="1548000"/>
            <a:chOff x="7987474" y="1151401"/>
            <a:chExt cx="3528000" cy="1548000"/>
          </a:xfrm>
        </p:grpSpPr>
        <p:sp>
          <p:nvSpPr>
            <p:cNvPr id="75" name="Rectangle 74">
              <a:extLst>
                <a:ext uri="{FF2B5EF4-FFF2-40B4-BE49-F238E27FC236}">
                  <a16:creationId xmlns:a16="http://schemas.microsoft.com/office/drawing/2014/main" id="{993B1E06-9C54-493A-B051-A559FCE8AEB8}"/>
                </a:ext>
              </a:extLst>
            </p:cNvPr>
            <p:cNvSpPr/>
            <p:nvPr userDrawn="1"/>
          </p:nvSpPr>
          <p:spPr>
            <a:xfrm>
              <a:off x="7987474"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76" name="Rectangle 75">
              <a:extLst>
                <a:ext uri="{FF2B5EF4-FFF2-40B4-BE49-F238E27FC236}">
                  <a16:creationId xmlns:a16="http://schemas.microsoft.com/office/drawing/2014/main" id="{86FA3B47-36AB-4B7A-AFA8-FB1A704B58FF}"/>
                </a:ext>
              </a:extLst>
            </p:cNvPr>
            <p:cNvSpPr/>
            <p:nvPr userDrawn="1"/>
          </p:nvSpPr>
          <p:spPr>
            <a:xfrm>
              <a:off x="9434448" y="1404631"/>
              <a:ext cx="1864556" cy="1015663"/>
            </a:xfrm>
            <a:prstGeom prst="rect">
              <a:avLst/>
            </a:prstGeom>
          </p:spPr>
          <p:txBody>
            <a:bodyPr wrap="square">
              <a:spAutoFit/>
            </a:bodyPr>
            <a:lstStyle/>
            <a:p>
              <a:pPr>
                <a:buClr>
                  <a:schemeClr val="accent4"/>
                </a:buClr>
              </a:pPr>
              <a:r>
                <a:rPr lang="en-GB" sz="2000">
                  <a:solidFill>
                    <a:schemeClr val="bg1"/>
                  </a:solidFill>
                </a:rPr>
                <a:t>Transparent </a:t>
              </a:r>
              <a:br>
                <a:rPr lang="en-GB" sz="2000">
                  <a:solidFill>
                    <a:schemeClr val="bg1"/>
                  </a:solidFill>
                </a:rPr>
              </a:br>
              <a:r>
                <a:rPr lang="en-GB" sz="2000">
                  <a:solidFill>
                    <a:schemeClr val="bg1"/>
                  </a:solidFill>
                </a:rPr>
                <a:t>and open communication </a:t>
              </a:r>
            </a:p>
          </p:txBody>
        </p:sp>
        <p:pic>
          <p:nvPicPr>
            <p:cNvPr id="77" name="図 33">
              <a:extLst>
                <a:ext uri="{FF2B5EF4-FFF2-40B4-BE49-F238E27FC236}">
                  <a16:creationId xmlns:a16="http://schemas.microsoft.com/office/drawing/2014/main" id="{9F197565-3DC2-442B-9AF5-A5650A499F46}"/>
                </a:ext>
              </a:extLst>
            </p:cNvPr>
            <p:cNvPicPr>
              <a:picLocks noChangeAspect="1"/>
            </p:cNvPicPr>
            <p:nvPr userDrawn="1"/>
          </p:nvPicPr>
          <p:blipFill>
            <a:blip r:embed="rId12" cstate="hqprint">
              <a:extLst>
                <a:ext uri="{BEBA8EAE-BF5A-486C-A8C5-ECC9F3942E4B}">
                  <a14:imgProps xmlns:a14="http://schemas.microsoft.com/office/drawing/2010/main">
                    <a14:imgLayer r:embed="rId13">
                      <a14:imgEffect>
                        <a14:backgroundRemoval t="6000" b="90000" l="10000" r="90000">
                          <a14:foregroundMark x1="46667" y1="4833" x2="13667" y2="27333"/>
                          <a14:foregroundMark x1="13667" y1="27333" x2="8667" y2="68167"/>
                          <a14:foregroundMark x1="8667" y1="68167" x2="35500" y2="97167"/>
                          <a14:foregroundMark x1="35500" y1="97167" x2="74000" y2="91167"/>
                          <a14:foregroundMark x1="74000" y1="91167" x2="88833" y2="53333"/>
                          <a14:foregroundMark x1="88833" y1="53333" x2="80833" y2="14167"/>
                          <a14:foregroundMark x1="80833" y1="14167" x2="34667" y2="6000"/>
                        </a14:backgroundRemoval>
                      </a14:imgEffect>
                    </a14:imgLayer>
                  </a14:imgProps>
                </a:ext>
                <a:ext uri="{28A0092B-C50C-407E-A947-70E740481C1C}">
                  <a14:useLocalDpi xmlns:a14="http://schemas.microsoft.com/office/drawing/2010/main"/>
                </a:ext>
              </a:extLst>
            </a:blip>
            <a:stretch>
              <a:fillRect/>
            </a:stretch>
          </p:blipFill>
          <p:spPr>
            <a:xfrm>
              <a:off x="8131924" y="1369193"/>
              <a:ext cx="1317971" cy="1251025"/>
            </a:xfrm>
            <a:prstGeom prst="ellipse">
              <a:avLst/>
            </a:prstGeom>
          </p:spPr>
        </p:pic>
      </p:grpSp>
      <p:pic>
        <p:nvPicPr>
          <p:cNvPr id="79" name="Picture 78">
            <a:extLst>
              <a:ext uri="{FF2B5EF4-FFF2-40B4-BE49-F238E27FC236}">
                <a16:creationId xmlns:a16="http://schemas.microsoft.com/office/drawing/2014/main" id="{0C658F85-7DA4-419E-A890-9E891AA83F77}"/>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08520" y="3250121"/>
            <a:ext cx="1138108" cy="1138108"/>
          </a:xfrm>
          <a:prstGeom prst="rect">
            <a:avLst/>
          </a:prstGeom>
        </p:spPr>
      </p:pic>
    </p:spTree>
    <p:extLst>
      <p:ext uri="{BB962C8B-B14F-4D97-AF65-F5344CB8AC3E}">
        <p14:creationId xmlns:p14="http://schemas.microsoft.com/office/powerpoint/2010/main" val="179868664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9A2764-73F4-41BD-8668-2A8929E14B5F}"/>
              </a:ext>
            </a:extLst>
          </p:cNvPr>
          <p:cNvSpPr/>
          <p:nvPr/>
        </p:nvSpPr>
        <p:spPr>
          <a:xfrm>
            <a:off x="0" y="0"/>
            <a:ext cx="12192000" cy="6857999"/>
          </a:xfrm>
          <a:prstGeom prst="rect">
            <a:avLst/>
          </a:prstGeom>
          <a:solidFill>
            <a:srgbClr val="06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grpSp>
        <p:nvGrpSpPr>
          <p:cNvPr id="18" name="Group 17">
            <a:extLst>
              <a:ext uri="{FF2B5EF4-FFF2-40B4-BE49-F238E27FC236}">
                <a16:creationId xmlns:a16="http://schemas.microsoft.com/office/drawing/2014/main" id="{B4F0DE32-EED1-40E2-93A9-793AC3C6B0DE}"/>
              </a:ext>
            </a:extLst>
          </p:cNvPr>
          <p:cNvGrpSpPr/>
          <p:nvPr/>
        </p:nvGrpSpPr>
        <p:grpSpPr>
          <a:xfrm>
            <a:off x="0" y="712563"/>
            <a:ext cx="12192000" cy="5416952"/>
            <a:chOff x="-1" y="560164"/>
            <a:chExt cx="12192000" cy="5416952"/>
          </a:xfrm>
        </p:grpSpPr>
        <p:grpSp>
          <p:nvGrpSpPr>
            <p:cNvPr id="19" name="Group 18">
              <a:extLst>
                <a:ext uri="{FF2B5EF4-FFF2-40B4-BE49-F238E27FC236}">
                  <a16:creationId xmlns:a16="http://schemas.microsoft.com/office/drawing/2014/main" id="{01F8088C-D4C0-4F6B-A87B-6E90C5F5B071}"/>
                </a:ext>
              </a:extLst>
            </p:cNvPr>
            <p:cNvGrpSpPr/>
            <p:nvPr userDrawn="1"/>
          </p:nvGrpSpPr>
          <p:grpSpPr>
            <a:xfrm>
              <a:off x="-1" y="560164"/>
              <a:ext cx="12192000" cy="5416952"/>
              <a:chOff x="0" y="555587"/>
              <a:chExt cx="12192000" cy="5416952"/>
            </a:xfrm>
          </p:grpSpPr>
          <p:sp>
            <p:nvSpPr>
              <p:cNvPr id="37" name="Rectangle 36">
                <a:extLst>
                  <a:ext uri="{FF2B5EF4-FFF2-40B4-BE49-F238E27FC236}">
                    <a16:creationId xmlns:a16="http://schemas.microsoft.com/office/drawing/2014/main" id="{354DFCCC-B6A6-4DFC-B8B2-4C55302611FA}"/>
                  </a:ext>
                </a:extLst>
              </p:cNvPr>
              <p:cNvSpPr/>
              <p:nvPr/>
            </p:nvSpPr>
            <p:spPr>
              <a:xfrm>
                <a:off x="1059084" y="555587"/>
                <a:ext cx="6317078" cy="5416952"/>
              </a:xfrm>
              <a:prstGeom prst="rect">
                <a:avLst/>
              </a:prstGeom>
              <a:solidFill>
                <a:schemeClr val="accent1"/>
              </a:solidFill>
              <a:ln w="825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8FFC03C-9FAC-43BC-AAE3-3C3EBFC56598}"/>
                  </a:ext>
                </a:extLst>
              </p:cNvPr>
              <p:cNvCxnSpPr/>
              <p:nvPr userDrawn="1"/>
            </p:nvCxnSpPr>
            <p:spPr>
              <a:xfrm flipV="1">
                <a:off x="0" y="3264063"/>
                <a:ext cx="1059084" cy="9154"/>
              </a:xfrm>
              <a:prstGeom prst="line">
                <a:avLst/>
              </a:prstGeom>
              <a:solidFill>
                <a:schemeClr val="bg1"/>
              </a:solidFill>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824B70-3E22-401E-A2D8-057586E0F222}"/>
                  </a:ext>
                </a:extLst>
              </p:cNvPr>
              <p:cNvCxnSpPr/>
              <p:nvPr userDrawn="1"/>
            </p:nvCxnSpPr>
            <p:spPr>
              <a:xfrm>
                <a:off x="7376162" y="3264063"/>
                <a:ext cx="4815838" cy="18674"/>
              </a:xfrm>
              <a:prstGeom prst="line">
                <a:avLst/>
              </a:prstGeom>
              <a:solidFill>
                <a:schemeClr val="bg1"/>
              </a:solidFill>
              <a:ln w="825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C6F1DD86-CBEC-401A-A39C-B166B023D858}"/>
                </a:ext>
              </a:extLst>
            </p:cNvPr>
            <p:cNvSpPr/>
            <p:nvPr userDrawn="1"/>
          </p:nvSpPr>
          <p:spPr>
            <a:xfrm>
              <a:off x="956730" y="3170351"/>
              <a:ext cx="197302" cy="1973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45EFDB2-8F5B-4C50-8CF8-57B60461FD5D}"/>
                </a:ext>
              </a:extLst>
            </p:cNvPr>
            <p:cNvSpPr/>
            <p:nvPr userDrawn="1"/>
          </p:nvSpPr>
          <p:spPr>
            <a:xfrm>
              <a:off x="7286936" y="3169717"/>
              <a:ext cx="197302" cy="1973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Placeholder 3">
            <a:extLst>
              <a:ext uri="{FF2B5EF4-FFF2-40B4-BE49-F238E27FC236}">
                <a16:creationId xmlns:a16="http://schemas.microsoft.com/office/drawing/2014/main" id="{0247AE28-B0D7-4D99-AD1A-FE1F85C6873B}"/>
              </a:ext>
            </a:extLst>
          </p:cNvPr>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bg1"/>
                </a:solidFill>
                <a:latin typeface="+mn-lt"/>
                <a:ea typeface="Calibri Light" charset="0"/>
                <a:cs typeface="Calibri Light" charset="0"/>
              </a:defRPr>
            </a:lvl1pPr>
          </a:lstStyle>
          <a:p>
            <a:pPr lvl="0"/>
            <a:r>
              <a:rPr lang="en-US"/>
              <a:t>[Insert Presenter’s name here]</a:t>
            </a:r>
          </a:p>
          <a:p>
            <a:pPr lvl="0"/>
            <a:r>
              <a:rPr lang="en-US"/>
              <a:t>[Insert date here]</a:t>
            </a:r>
            <a:br>
              <a:rPr lang="en-US"/>
            </a:br>
            <a:br>
              <a:rPr lang="en-US"/>
            </a:br>
            <a:br>
              <a:rPr lang="en-US"/>
            </a:br>
            <a:r>
              <a:rPr lang="en-US"/>
              <a:t>[Closing contact information here]</a:t>
            </a:r>
          </a:p>
        </p:txBody>
      </p:sp>
      <p:pic>
        <p:nvPicPr>
          <p:cNvPr id="41" name="Picture 15">
            <a:extLst>
              <a:ext uri="{FF2B5EF4-FFF2-40B4-BE49-F238E27FC236}">
                <a16:creationId xmlns:a16="http://schemas.microsoft.com/office/drawing/2014/main" id="{D25FDA02-2B26-4EAB-BFAF-3F40086D8880}"/>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27315" b="23574"/>
          <a:stretch/>
        </p:blipFill>
        <p:spPr>
          <a:xfrm>
            <a:off x="1296113" y="1064617"/>
            <a:ext cx="2910127" cy="1429201"/>
          </a:xfrm>
          <a:prstGeom prst="rect">
            <a:avLst/>
          </a:prstGeom>
        </p:spPr>
      </p:pic>
      <p:sp>
        <p:nvSpPr>
          <p:cNvPr id="12" name="Rectangle 11">
            <a:extLst>
              <a:ext uri="{FF2B5EF4-FFF2-40B4-BE49-F238E27FC236}">
                <a16:creationId xmlns:a16="http://schemas.microsoft.com/office/drawing/2014/main" id="{F08C1DD9-49E9-445C-93AE-813757B83C64}"/>
              </a:ext>
            </a:extLst>
          </p:cNvPr>
          <p:cNvSpPr/>
          <p:nvPr userDrawn="1"/>
        </p:nvSpPr>
        <p:spPr>
          <a:xfrm>
            <a:off x="0" y="0"/>
            <a:ext cx="12192000" cy="6857999"/>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grpSp>
        <p:nvGrpSpPr>
          <p:cNvPr id="13" name="Group 12">
            <a:extLst>
              <a:ext uri="{FF2B5EF4-FFF2-40B4-BE49-F238E27FC236}">
                <a16:creationId xmlns:a16="http://schemas.microsoft.com/office/drawing/2014/main" id="{DA56A413-0594-427B-83BA-C2FCA4080549}"/>
              </a:ext>
            </a:extLst>
          </p:cNvPr>
          <p:cNvGrpSpPr/>
          <p:nvPr userDrawn="1"/>
        </p:nvGrpSpPr>
        <p:grpSpPr>
          <a:xfrm>
            <a:off x="0" y="569688"/>
            <a:ext cx="12192000" cy="5416952"/>
            <a:chOff x="-1" y="417289"/>
            <a:chExt cx="12192000" cy="5416952"/>
          </a:xfrm>
          <a:solidFill>
            <a:schemeClr val="bg1"/>
          </a:solidFill>
        </p:grpSpPr>
        <p:grpSp>
          <p:nvGrpSpPr>
            <p:cNvPr id="14" name="Group 13">
              <a:extLst>
                <a:ext uri="{FF2B5EF4-FFF2-40B4-BE49-F238E27FC236}">
                  <a16:creationId xmlns:a16="http://schemas.microsoft.com/office/drawing/2014/main" id="{87D5ACE3-1C89-43E7-A49E-23173B610E59}"/>
                </a:ext>
              </a:extLst>
            </p:cNvPr>
            <p:cNvGrpSpPr/>
            <p:nvPr userDrawn="1"/>
          </p:nvGrpSpPr>
          <p:grpSpPr>
            <a:xfrm>
              <a:off x="-1" y="417289"/>
              <a:ext cx="12192000" cy="5416952"/>
              <a:chOff x="0" y="412712"/>
              <a:chExt cx="12192000" cy="5416952"/>
            </a:xfrm>
            <a:grpFill/>
          </p:grpSpPr>
          <p:sp>
            <p:nvSpPr>
              <p:cNvPr id="21" name="Rectangle 20">
                <a:extLst>
                  <a:ext uri="{FF2B5EF4-FFF2-40B4-BE49-F238E27FC236}">
                    <a16:creationId xmlns:a16="http://schemas.microsoft.com/office/drawing/2014/main" id="{34DE6369-5EE8-491C-92F3-B220354A6FA9}"/>
                  </a:ext>
                </a:extLst>
              </p:cNvPr>
              <p:cNvSpPr/>
              <p:nvPr/>
            </p:nvSpPr>
            <p:spPr>
              <a:xfrm>
                <a:off x="1059084" y="412712"/>
                <a:ext cx="6317078" cy="5416952"/>
              </a:xfrm>
              <a:prstGeom prst="rect">
                <a:avLst/>
              </a:prstGeom>
              <a:grp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E61C1B3-6393-445A-9B75-3FC7FB1DC042}"/>
                  </a:ext>
                </a:extLst>
              </p:cNvPr>
              <p:cNvCxnSpPr/>
              <p:nvPr userDrawn="1"/>
            </p:nvCxnSpPr>
            <p:spPr>
              <a:xfrm flipV="1">
                <a:off x="0" y="3111663"/>
                <a:ext cx="1059084" cy="9154"/>
              </a:xfrm>
              <a:prstGeom prst="line">
                <a:avLst/>
              </a:prstGeom>
              <a:grpFill/>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BD136A-8E2F-4377-9375-1FF689EDD5AB}"/>
                  </a:ext>
                </a:extLst>
              </p:cNvPr>
              <p:cNvCxnSpPr/>
              <p:nvPr userDrawn="1"/>
            </p:nvCxnSpPr>
            <p:spPr>
              <a:xfrm>
                <a:off x="7376162" y="3111663"/>
                <a:ext cx="4815838" cy="18674"/>
              </a:xfrm>
              <a:prstGeom prst="line">
                <a:avLst/>
              </a:prstGeom>
              <a:grpFill/>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EA05E1E9-19D1-46C1-ABF7-FD9DAC37A241}"/>
                </a:ext>
              </a:extLst>
            </p:cNvPr>
            <p:cNvSpPr/>
            <p:nvPr userDrawn="1"/>
          </p:nvSpPr>
          <p:spPr>
            <a:xfrm>
              <a:off x="956730" y="3012414"/>
              <a:ext cx="197302" cy="1973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71BE9E-18A3-4B41-9B71-BDFE5FCF1597}"/>
                </a:ext>
              </a:extLst>
            </p:cNvPr>
            <p:cNvSpPr/>
            <p:nvPr userDrawn="1"/>
          </p:nvSpPr>
          <p:spPr>
            <a:xfrm>
              <a:off x="7286936" y="3017317"/>
              <a:ext cx="197302" cy="1973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83DE56FA-A8FC-448B-B258-35A004A64A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09123" y="944359"/>
            <a:ext cx="2137659" cy="815168"/>
          </a:xfrm>
          <a:prstGeom prst="rect">
            <a:avLst/>
          </a:prstGeom>
          <a:ln>
            <a:noFill/>
          </a:ln>
        </p:spPr>
      </p:pic>
    </p:spTree>
    <p:extLst>
      <p:ext uri="{BB962C8B-B14F-4D97-AF65-F5344CB8AC3E}">
        <p14:creationId xmlns:p14="http://schemas.microsoft.com/office/powerpoint/2010/main" val="6640751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Cover Slide">
    <p:spTree>
      <p:nvGrpSpPr>
        <p:cNvPr id="1" name=""/>
        <p:cNvGrpSpPr/>
        <p:nvPr/>
      </p:nvGrpSpPr>
      <p:grpSpPr>
        <a:xfrm>
          <a:off x="0" y="0"/>
          <a:ext cx="0" cy="0"/>
          <a:chOff x="0" y="0"/>
          <a:chExt cx="0" cy="0"/>
        </a:xfrm>
      </p:grpSpPr>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bg1">
                    <a:lumMod val="65000"/>
                  </a:schemeClr>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07427133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ver Slid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29288847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line 2">
    <p:spTree>
      <p:nvGrpSpPr>
        <p:cNvPr id="1" name=""/>
        <p:cNvGrpSpPr/>
        <p:nvPr/>
      </p:nvGrpSpPr>
      <p:grpSpPr>
        <a:xfrm>
          <a:off x="0" y="0"/>
          <a:ext cx="0" cy="0"/>
          <a:chOff x="0" y="0"/>
          <a:chExt cx="0" cy="0"/>
        </a:xfrm>
      </p:grpSpPr>
      <p:sp>
        <p:nvSpPr>
          <p:cNvPr id="9" name="Rectangle 8"/>
          <p:cNvSpPr/>
          <p:nvPr userDrawn="1"/>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4"/>
          </p:nvPr>
        </p:nvSpPr>
        <p:spPr>
          <a:xfrm>
            <a:off x="515938" y="3429000"/>
            <a:ext cx="5580061" cy="2927350"/>
          </a:xfrm>
        </p:spPr>
        <p:txBody>
          <a:bodyPr anchor="b"/>
          <a:lstStyle>
            <a:lvl1pPr marL="0" indent="0">
              <a:lnSpc>
                <a:spcPct val="90000"/>
              </a:lnSpc>
              <a:spcAft>
                <a:spcPts val="0"/>
              </a:spcAft>
              <a:buNone/>
              <a:defRPr sz="6000" b="0" spc="0" baseline="0">
                <a:solidFill>
                  <a:schemeClr val="tx2"/>
                </a:solidFill>
              </a:defRPr>
            </a:lvl1pPr>
            <a:lvl2pPr marL="268288" indent="0">
              <a:lnSpc>
                <a:spcPts val="2300"/>
              </a:lnSpc>
              <a:spcAft>
                <a:spcPts val="1000"/>
              </a:spcAft>
              <a:buFont typeface="Arial" charset="0"/>
              <a:buNone/>
              <a:defRPr/>
            </a:lvl2pPr>
            <a:lvl3pPr marL="500063" indent="0">
              <a:lnSpc>
                <a:spcPts val="2300"/>
              </a:lnSpc>
              <a:spcAft>
                <a:spcPts val="1000"/>
              </a:spcAft>
              <a:buNone/>
              <a:defRPr/>
            </a:lvl3pPr>
          </a:lstStyle>
          <a:p>
            <a:pPr lvl="0"/>
            <a:r>
              <a:rPr lang="en-US"/>
              <a:t>Click to edit Master text styles</a:t>
            </a:r>
          </a:p>
        </p:txBody>
      </p:sp>
      <p:sp>
        <p:nvSpPr>
          <p:cNvPr id="4" name="Slide Number Placeholder 2"/>
          <p:cNvSpPr>
            <a:spLocks noGrp="1"/>
          </p:cNvSpPr>
          <p:nvPr>
            <p:ph type="sldNum" sz="quarter" idx="12"/>
          </p:nvPr>
        </p:nvSpPr>
        <p:spPr>
          <a:xfrm>
            <a:off x="11321716" y="6530231"/>
            <a:ext cx="462296" cy="153888"/>
          </a:xfrm>
          <a:prstGeom prst="rect">
            <a:avLst/>
          </a:prstGeo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295189931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Divider 1">
    <p:spTree>
      <p:nvGrpSpPr>
        <p:cNvPr id="1" name=""/>
        <p:cNvGrpSpPr/>
        <p:nvPr/>
      </p:nvGrpSpPr>
      <p:grpSpPr>
        <a:xfrm>
          <a:off x="0" y="0"/>
          <a:ext cx="0" cy="0"/>
          <a:chOff x="0" y="0"/>
          <a:chExt cx="0" cy="0"/>
        </a:xfrm>
      </p:grpSpPr>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0" name="Slide Number Placeholder 5">
            <a:extLst>
              <a:ext uri="{FF2B5EF4-FFF2-40B4-BE49-F238E27FC236}">
                <a16:creationId xmlns:a16="http://schemas.microsoft.com/office/drawing/2014/main" id="{5C4DC5C8-D3C7-4C85-A9AE-4B2F848B45F8}"/>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1" name="Date Placeholder 4">
            <a:extLst>
              <a:ext uri="{FF2B5EF4-FFF2-40B4-BE49-F238E27FC236}">
                <a16:creationId xmlns:a16="http://schemas.microsoft.com/office/drawing/2014/main" id="{CBE19223-0C62-4C2C-BF78-50CB63CB0074}"/>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3923131D-EAB8-45F5-BB01-9738F722C653}" type="datetime4">
              <a:rPr lang="en-GB" smtClean="0"/>
              <a:t>10 November 2021</a:t>
            </a:fld>
            <a:endParaRPr lang="en-US"/>
          </a:p>
        </p:txBody>
      </p:sp>
    </p:spTree>
    <p:extLst>
      <p:ext uri="{BB962C8B-B14F-4D97-AF65-F5344CB8AC3E}">
        <p14:creationId xmlns:p14="http://schemas.microsoft.com/office/powerpoint/2010/main" val="200296863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Divider 1">
    <p:spTree>
      <p:nvGrpSpPr>
        <p:cNvPr id="1" name=""/>
        <p:cNvGrpSpPr/>
        <p:nvPr/>
      </p:nvGrpSpPr>
      <p:grpSpPr>
        <a:xfrm>
          <a:off x="0" y="0"/>
          <a:ext cx="0" cy="0"/>
          <a:chOff x="0" y="0"/>
          <a:chExt cx="0" cy="0"/>
        </a:xfrm>
      </p:grpSpPr>
      <p:sp>
        <p:nvSpPr>
          <p:cNvPr id="3" name="Rectangle 2"/>
          <p:cNvSpPr/>
          <p:nvPr userDrawn="1"/>
        </p:nvSpPr>
        <p:spPr>
          <a:xfrm>
            <a:off x="0" y="768350"/>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0" name="Slide Number Placeholder 5">
            <a:extLst>
              <a:ext uri="{FF2B5EF4-FFF2-40B4-BE49-F238E27FC236}">
                <a16:creationId xmlns:a16="http://schemas.microsoft.com/office/drawing/2014/main" id="{FBDCC564-76D6-4C5A-AD3A-8986F3832A16}"/>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1" name="Date Placeholder 4">
            <a:extLst>
              <a:ext uri="{FF2B5EF4-FFF2-40B4-BE49-F238E27FC236}">
                <a16:creationId xmlns:a16="http://schemas.microsoft.com/office/drawing/2014/main" id="{24F0813C-4F2C-4BA5-BE8E-1F2AD78F9F26}"/>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F374746C-6214-4E06-B41D-53DC1CF1017C}" type="datetime4">
              <a:rPr lang="en-GB" smtClean="0"/>
              <a:t>10 November 2021</a:t>
            </a:fld>
            <a:endParaRPr lang="en-US"/>
          </a:p>
        </p:txBody>
      </p:sp>
      <p:pic>
        <p:nvPicPr>
          <p:cNvPr id="12" name="Picture 11">
            <a:extLst>
              <a:ext uri="{FF2B5EF4-FFF2-40B4-BE49-F238E27FC236}">
                <a16:creationId xmlns:a16="http://schemas.microsoft.com/office/drawing/2014/main" id="{B72E2A6F-8739-42B3-A3F8-DFC2D4C4A9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33900336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Divider 1">
    <p:spTree>
      <p:nvGrpSpPr>
        <p:cNvPr id="1" name=""/>
        <p:cNvGrpSpPr/>
        <p:nvPr/>
      </p:nvGrpSpPr>
      <p:grpSpPr>
        <a:xfrm>
          <a:off x="0" y="0"/>
          <a:ext cx="0" cy="0"/>
          <a:chOff x="0" y="0"/>
          <a:chExt cx="0" cy="0"/>
        </a:xfrm>
      </p:grpSpPr>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6" name="Slide Number Placeholder 5">
            <a:extLst>
              <a:ext uri="{FF2B5EF4-FFF2-40B4-BE49-F238E27FC236}">
                <a16:creationId xmlns:a16="http://schemas.microsoft.com/office/drawing/2014/main" id="{260DAD85-45FC-4CBA-85D1-EA6036651994}"/>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8" name="Date Placeholder 4">
            <a:extLst>
              <a:ext uri="{FF2B5EF4-FFF2-40B4-BE49-F238E27FC236}">
                <a16:creationId xmlns:a16="http://schemas.microsoft.com/office/drawing/2014/main" id="{A5400FBD-F3A3-4677-A42A-1B60DE9AF37D}"/>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D168CDCA-C464-4E87-B4E9-A2975FD721E7}" type="datetime4">
              <a:rPr lang="en-GB" smtClean="0"/>
              <a:t>10 November 2021</a:t>
            </a:fld>
            <a:endParaRPr lang="en-US"/>
          </a:p>
        </p:txBody>
      </p:sp>
      <p:pic>
        <p:nvPicPr>
          <p:cNvPr id="20" name="Picture 19">
            <a:extLst>
              <a:ext uri="{FF2B5EF4-FFF2-40B4-BE49-F238E27FC236}">
                <a16:creationId xmlns:a16="http://schemas.microsoft.com/office/drawing/2014/main" id="{C3DB940D-A742-48A2-B0E6-B617780E63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334659307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ransportation">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CFCA2C3-FE21-4CD0-AA1C-EF094EF549D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48210"/>
            <a:ext cx="12192000" cy="6906210"/>
          </a:xfrm>
          <a:prstGeom prst="rect">
            <a:avLst/>
          </a:prstGeom>
        </p:spPr>
      </p:pic>
      <p:sp>
        <p:nvSpPr>
          <p:cNvPr id="18" name="Rectangle 17">
            <a:extLst>
              <a:ext uri="{FF2B5EF4-FFF2-40B4-BE49-F238E27FC236}">
                <a16:creationId xmlns:a16="http://schemas.microsoft.com/office/drawing/2014/main" id="{C6239890-4CDF-BD4D-AED6-E869F6796B52}"/>
              </a:ext>
            </a:extLst>
          </p:cNvPr>
          <p:cNvSpPr/>
          <p:nvPr/>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cap="all" spc="300" baseline="0">
                <a:solidFill>
                  <a:schemeClr val="tx2"/>
                </a:solidFill>
                <a:latin typeface="+mn-lt"/>
              </a:defRPr>
            </a:lvl1pPr>
          </a:lstStyle>
          <a:p>
            <a:r>
              <a:rPr lang="en-US"/>
              <a:t>CLICK TO EDIT MASTER TITLE STYLE</a:t>
            </a:r>
          </a:p>
        </p:txBody>
      </p:sp>
      <p:sp>
        <p:nvSpPr>
          <p:cNvPr id="17" name="Rectangle 16">
            <a:extLst>
              <a:ext uri="{FF2B5EF4-FFF2-40B4-BE49-F238E27FC236}">
                <a16:creationId xmlns:a16="http://schemas.microsoft.com/office/drawing/2014/main" id="{5F32DAAA-28AC-4F7B-B33C-429D0EB426EF}"/>
              </a:ext>
            </a:extLst>
          </p:cNvPr>
          <p:cNvSpPr/>
          <p:nvPr userDrawn="1"/>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9" name="Group 18">
            <a:extLst>
              <a:ext uri="{FF2B5EF4-FFF2-40B4-BE49-F238E27FC236}">
                <a16:creationId xmlns:a16="http://schemas.microsoft.com/office/drawing/2014/main" id="{96EBC30D-562F-46C7-BAB1-D0CFE0C65225}"/>
              </a:ext>
            </a:extLst>
          </p:cNvPr>
          <p:cNvGrpSpPr/>
          <p:nvPr userDrawn="1"/>
        </p:nvGrpSpPr>
        <p:grpSpPr>
          <a:xfrm>
            <a:off x="0" y="712563"/>
            <a:ext cx="12192000" cy="5416952"/>
            <a:chOff x="-1" y="560164"/>
            <a:chExt cx="12192000" cy="5416952"/>
          </a:xfrm>
        </p:grpSpPr>
        <p:sp>
          <p:nvSpPr>
            <p:cNvPr id="22" name="Rectangle 21">
              <a:extLst>
                <a:ext uri="{FF2B5EF4-FFF2-40B4-BE49-F238E27FC236}">
                  <a16:creationId xmlns:a16="http://schemas.microsoft.com/office/drawing/2014/main" id="{7D1DB5B1-C702-421C-8D23-CCFE42E91D6E}"/>
                </a:ext>
              </a:extLst>
            </p:cNvPr>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B7B7E25-2280-4C9E-AA22-D9E0A7329B91}"/>
                </a:ext>
              </a:extLst>
            </p:cNvPr>
            <p:cNvGrpSpPr/>
            <p:nvPr userDrawn="1"/>
          </p:nvGrpSpPr>
          <p:grpSpPr>
            <a:xfrm>
              <a:off x="-1" y="560164"/>
              <a:ext cx="12192000" cy="5416952"/>
              <a:chOff x="-1" y="560164"/>
              <a:chExt cx="12192000" cy="5416952"/>
            </a:xfrm>
          </p:grpSpPr>
          <p:grpSp>
            <p:nvGrpSpPr>
              <p:cNvPr id="24" name="Group 23">
                <a:extLst>
                  <a:ext uri="{FF2B5EF4-FFF2-40B4-BE49-F238E27FC236}">
                    <a16:creationId xmlns:a16="http://schemas.microsoft.com/office/drawing/2014/main" id="{98C893F9-0223-4CF4-B6F6-6206ABBBABED}"/>
                  </a:ext>
                </a:extLst>
              </p:cNvPr>
              <p:cNvGrpSpPr/>
              <p:nvPr userDrawn="1"/>
            </p:nvGrpSpPr>
            <p:grpSpPr>
              <a:xfrm>
                <a:off x="-1" y="560164"/>
                <a:ext cx="12192000" cy="5416952"/>
                <a:chOff x="0" y="555587"/>
                <a:chExt cx="12192000" cy="5416952"/>
              </a:xfrm>
            </p:grpSpPr>
            <p:sp>
              <p:nvSpPr>
                <p:cNvPr id="27" name="Rectangle 26">
                  <a:extLst>
                    <a:ext uri="{FF2B5EF4-FFF2-40B4-BE49-F238E27FC236}">
                      <a16:creationId xmlns:a16="http://schemas.microsoft.com/office/drawing/2014/main" id="{062BC0EE-D42D-4D02-B745-73F426C4895A}"/>
                    </a:ext>
                  </a:extLst>
                </p:cNvPr>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DB551A-A3E9-4C2C-B61F-34BCC922CD58}"/>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9C321E5-3A2B-4DC2-92F8-173B31CCFC19}"/>
                    </a:ext>
                  </a:extLst>
                </p:cNvPr>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A004CA-1B89-41C3-A29A-CA2AB3C8166F}"/>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F12A481-BFF4-4F31-B7BB-543089CFD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25" name="Oval 24">
                <a:extLst>
                  <a:ext uri="{FF2B5EF4-FFF2-40B4-BE49-F238E27FC236}">
                    <a16:creationId xmlns:a16="http://schemas.microsoft.com/office/drawing/2014/main" id="{F44AC08A-220D-4ACF-BADE-059E363BC0CE}"/>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AB84982-E203-45C1-A992-4B776D9BEF0C}"/>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9302361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Divider 1">
    <p:spTree>
      <p:nvGrpSpPr>
        <p:cNvPr id="1" name=""/>
        <p:cNvGrpSpPr/>
        <p:nvPr/>
      </p:nvGrpSpPr>
      <p:grpSpPr>
        <a:xfrm>
          <a:off x="0" y="0"/>
          <a:ext cx="0" cy="0"/>
          <a:chOff x="0" y="0"/>
          <a:chExt cx="0" cy="0"/>
        </a:xfrm>
      </p:grpSpPr>
      <p:sp>
        <p:nvSpPr>
          <p:cNvPr id="15" name="Rectangle 14"/>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Slide Number Placeholder 5">
            <a:extLst>
              <a:ext uri="{FF2B5EF4-FFF2-40B4-BE49-F238E27FC236}">
                <a16:creationId xmlns:a16="http://schemas.microsoft.com/office/drawing/2014/main" id="{AD5A4DB8-FB1D-4BBA-B291-1860C3352BAE}"/>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2" name="Date Placeholder 4">
            <a:extLst>
              <a:ext uri="{FF2B5EF4-FFF2-40B4-BE49-F238E27FC236}">
                <a16:creationId xmlns:a16="http://schemas.microsoft.com/office/drawing/2014/main" id="{FE62295F-3345-4EAB-8AA2-8789FC2CBCB0}"/>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A4D917E9-0C04-4F64-BCCC-D74E0EA54B89}" type="datetime4">
              <a:rPr lang="en-GB" smtClean="0"/>
              <a:t>10 November 2021</a:t>
            </a:fld>
            <a:endParaRPr lang="en-US"/>
          </a:p>
        </p:txBody>
      </p:sp>
      <p:pic>
        <p:nvPicPr>
          <p:cNvPr id="23" name="Picture 22">
            <a:extLst>
              <a:ext uri="{FF2B5EF4-FFF2-40B4-BE49-F238E27FC236}">
                <a16:creationId xmlns:a16="http://schemas.microsoft.com/office/drawing/2014/main" id="{9C02B728-F15F-4830-A699-32390AD547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12310719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ontent">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0"/>
            <a:ext cx="12192000" cy="56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585564"/>
            <a:ext cx="12192000" cy="6272439"/>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p:cNvGrpSpPr/>
          <p:nvPr userDrawn="1"/>
        </p:nvGrpSpPr>
        <p:grpSpPr>
          <a:xfrm>
            <a:off x="0" y="2028266"/>
            <a:ext cx="12192000" cy="1873008"/>
            <a:chOff x="-41940" y="1717040"/>
            <a:chExt cx="12301044" cy="2519680"/>
          </a:xfrm>
        </p:grpSpPr>
        <p:grpSp>
          <p:nvGrpSpPr>
            <p:cNvPr id="29" name="Group 28"/>
            <p:cNvGrpSpPr/>
            <p:nvPr userDrawn="1"/>
          </p:nvGrpSpPr>
          <p:grpSpPr>
            <a:xfrm>
              <a:off x="-41940" y="1717040"/>
              <a:ext cx="12301044" cy="2519680"/>
              <a:chOff x="-41940" y="1717040"/>
              <a:chExt cx="12301044" cy="2519680"/>
            </a:xfrm>
          </p:grpSpPr>
          <p:sp>
            <p:nvSpPr>
              <p:cNvPr id="32" name="Rectangle 31"/>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3" name="Straight Connector 32"/>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 name="Oval 29"/>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31" name="Oval 30"/>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grpSp>
      <p:sp>
        <p:nvSpPr>
          <p:cNvPr id="15" name="Slide Number Placeholder 5"/>
          <p:cNvSpPr>
            <a:spLocks noGrp="1"/>
          </p:cNvSpPr>
          <p:nvPr>
            <p:ph type="sldNum" sz="quarter" idx="4"/>
          </p:nvPr>
        </p:nvSpPr>
        <p:spPr>
          <a:xfrm>
            <a:off x="11167617" y="6530231"/>
            <a:ext cx="616395"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6" name="Date Placeholder 4"/>
          <p:cNvSpPr>
            <a:spLocks noGrp="1"/>
          </p:cNvSpPr>
          <p:nvPr>
            <p:ph type="dt" sz="half" idx="2"/>
          </p:nvPr>
        </p:nvSpPr>
        <p:spPr>
          <a:xfrm>
            <a:off x="543985" y="6545623"/>
            <a:ext cx="991307"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08489722-A336-EF42-B067-C0FBCCCE2956}" type="datetime4">
              <a:rPr lang="en-GB" smtClean="0"/>
              <a:pPr/>
              <a:t>10 November 2021</a:t>
            </a:fld>
            <a:endParaRPr lang="en-US"/>
          </a:p>
        </p:txBody>
      </p:sp>
      <p:sp>
        <p:nvSpPr>
          <p:cNvPr id="17" name="Footer Placeholder 2"/>
          <p:cNvSpPr>
            <a:spLocks noGrp="1"/>
          </p:cNvSpPr>
          <p:nvPr>
            <p:ph type="ftr" sz="quarter" idx="3"/>
          </p:nvPr>
        </p:nvSpPr>
        <p:spPr>
          <a:xfrm>
            <a:off x="3173634" y="6538825"/>
            <a:ext cx="6355644"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1153" y="103107"/>
            <a:ext cx="1282859" cy="366902"/>
          </a:xfrm>
          <a:prstGeom prst="rect">
            <a:avLst/>
          </a:prstGeom>
        </p:spPr>
      </p:pic>
      <p:cxnSp>
        <p:nvCxnSpPr>
          <p:cNvPr id="22" name="Straight Connector 21"/>
          <p:cNvCxnSpPr/>
          <p:nvPr userDrawn="1"/>
        </p:nvCxnSpPr>
        <p:spPr>
          <a:xfrm>
            <a:off x="0" y="56634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itle 10"/>
          <p:cNvSpPr>
            <a:spLocks noGrp="1"/>
          </p:cNvSpPr>
          <p:nvPr>
            <p:ph type="title" hasCustomPrompt="1"/>
          </p:nvPr>
        </p:nvSpPr>
        <p:spPr>
          <a:xfrm>
            <a:off x="1845565" y="2325308"/>
            <a:ext cx="5306555" cy="1278924"/>
          </a:xfrm>
        </p:spPr>
        <p:txBody>
          <a:bodyPr anchor="ctr">
            <a:normAutofit/>
          </a:bodyPr>
          <a:lstStyle>
            <a:lvl1pPr>
              <a:lnSpc>
                <a:spcPct val="100000"/>
              </a:lnSpc>
              <a:defRPr sz="3600" spc="351"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237572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grpSp>
        <p:nvGrpSpPr>
          <p:cNvPr id="32" name="Group 31"/>
          <p:cNvGrpSpPr/>
          <p:nvPr userDrawn="1"/>
        </p:nvGrpSpPr>
        <p:grpSpPr>
          <a:xfrm>
            <a:off x="-69275" y="1717040"/>
            <a:ext cx="12323359" cy="2519680"/>
            <a:chOff x="-69275" y="1717040"/>
            <a:chExt cx="12323359" cy="2519680"/>
          </a:xfrm>
        </p:grpSpPr>
        <p:grpSp>
          <p:nvGrpSpPr>
            <p:cNvPr id="33" name="Group 32"/>
            <p:cNvGrpSpPr/>
            <p:nvPr userDrawn="1"/>
          </p:nvGrpSpPr>
          <p:grpSpPr>
            <a:xfrm>
              <a:off x="-69275" y="1717040"/>
              <a:ext cx="12323359" cy="2519680"/>
              <a:chOff x="-69275" y="1717040"/>
              <a:chExt cx="12323359" cy="2519680"/>
            </a:xfrm>
          </p:grpSpPr>
          <p:sp>
            <p:nvSpPr>
              <p:cNvPr id="41" name="Rectangle 40"/>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6" name="Title 10"/>
          <p:cNvSpPr>
            <a:spLocks noGrp="1"/>
          </p:cNvSpPr>
          <p:nvPr userDrawn="1">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grpSp>
        <p:nvGrpSpPr>
          <p:cNvPr id="5" name="Group 4"/>
          <p:cNvGrpSpPr/>
          <p:nvPr userDrawn="1"/>
        </p:nvGrpSpPr>
        <p:grpSpPr>
          <a:xfrm>
            <a:off x="758975" y="4556174"/>
            <a:ext cx="9073719" cy="1644975"/>
            <a:chOff x="758975" y="4556174"/>
            <a:chExt cx="9073719" cy="1644975"/>
          </a:xfrm>
        </p:grpSpPr>
        <p:pic>
          <p:nvPicPr>
            <p:cNvPr id="34" name="Picture 33"/>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58975" y="4598412"/>
              <a:ext cx="1533445" cy="1533445"/>
            </a:xfrm>
            <a:prstGeom prst="rect">
              <a:avLst/>
            </a:prstGeom>
          </p:spPr>
        </p:pic>
        <p:pic>
          <p:nvPicPr>
            <p:cNvPr id="35" name="Picture 34"/>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2630763" y="4598412"/>
              <a:ext cx="1533445" cy="1533445"/>
            </a:xfrm>
            <a:prstGeom prst="rect">
              <a:avLst/>
            </a:prstGeom>
          </p:spPr>
        </p:pic>
        <p:pic>
          <p:nvPicPr>
            <p:cNvPr id="36" name="Picture 35"/>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4502550" y="4598412"/>
              <a:ext cx="1533445" cy="1533445"/>
            </a:xfrm>
            <a:prstGeom prst="rect">
              <a:avLst/>
            </a:prstGeom>
          </p:spPr>
        </p:pic>
        <p:pic>
          <p:nvPicPr>
            <p:cNvPr id="37" name="Picture 36"/>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374338" y="4598412"/>
              <a:ext cx="1533445" cy="1533445"/>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187719" y="4556174"/>
              <a:ext cx="1644975" cy="1644975"/>
            </a:xfrm>
            <a:prstGeom prst="rect">
              <a:avLst/>
            </a:prstGeom>
          </p:spPr>
        </p:pic>
      </p:grpSp>
      <p:sp>
        <p:nvSpPr>
          <p:cNvPr id="22" name="Slide Number Placeholder 5">
            <a:extLst>
              <a:ext uri="{FF2B5EF4-FFF2-40B4-BE49-F238E27FC236}">
                <a16:creationId xmlns:a16="http://schemas.microsoft.com/office/drawing/2014/main" id="{8F58C58E-4D35-4482-8098-3E063CECD578}"/>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a:extLst>
              <a:ext uri="{FF2B5EF4-FFF2-40B4-BE49-F238E27FC236}">
                <a16:creationId xmlns:a16="http://schemas.microsoft.com/office/drawing/2014/main" id="{C077FF32-6246-4A66-B764-729ED515A4ED}"/>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8A52D5C-B996-4E38-9D58-B4A9980443D8}" type="datetime4">
              <a:rPr lang="en-GB" smtClean="0"/>
              <a:t>10 November 2021</a:t>
            </a:fld>
            <a:endParaRPr lang="en-US"/>
          </a:p>
        </p:txBody>
      </p:sp>
      <p:pic>
        <p:nvPicPr>
          <p:cNvPr id="28" name="Picture 27">
            <a:extLst>
              <a:ext uri="{FF2B5EF4-FFF2-40B4-BE49-F238E27FC236}">
                <a16:creationId xmlns:a16="http://schemas.microsoft.com/office/drawing/2014/main" id="{2942B729-AD6B-4F19-B0E0-960DE98FC12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131727584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3_Divider 1">
    <p:spTree>
      <p:nvGrpSpPr>
        <p:cNvPr id="1" name=""/>
        <p:cNvGrpSpPr/>
        <p:nvPr/>
      </p:nvGrpSpPr>
      <p:grpSpPr>
        <a:xfrm>
          <a:off x="0" y="0"/>
          <a:ext cx="0" cy="0"/>
          <a:chOff x="0" y="0"/>
          <a:chExt cx="0" cy="0"/>
        </a:xfrm>
      </p:grpSpPr>
      <p:sp>
        <p:nvSpPr>
          <p:cNvPr id="66" name="Rectangle 6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2" name="Title 10"/>
          <p:cNvSpPr>
            <a:spLocks noGrp="1"/>
          </p:cNvSpPr>
          <p:nvPr>
            <p:ph type="title" hasCustomPrompt="1"/>
          </p:nvPr>
        </p:nvSpPr>
        <p:spPr>
          <a:xfrm>
            <a:off x="515938" y="1202990"/>
            <a:ext cx="6997382" cy="1278924"/>
          </a:xfrm>
        </p:spPr>
        <p:txBody>
          <a:bodyPr anchor="ctr">
            <a:normAutofit/>
          </a:bodyPr>
          <a:lstStyle>
            <a:lvl1pPr>
              <a:lnSpc>
                <a:spcPct val="100000"/>
              </a:lnSpc>
              <a:defRPr sz="4000" spc="350" baseline="0">
                <a:solidFill>
                  <a:schemeClr val="accent6"/>
                </a:solidFill>
              </a:defRPr>
            </a:lvl1pPr>
          </a:lstStyle>
          <a:p>
            <a:r>
              <a:rPr lang="en-US"/>
              <a:t>Version: June 2017 v1.1</a:t>
            </a:r>
          </a:p>
        </p:txBody>
      </p:sp>
      <p:pic>
        <p:nvPicPr>
          <p:cNvPr id="9" name="Picture 8">
            <a:extLst>
              <a:ext uri="{FF2B5EF4-FFF2-40B4-BE49-F238E27FC236}">
                <a16:creationId xmlns:a16="http://schemas.microsoft.com/office/drawing/2014/main" id="{BCD73CAF-9357-45E7-8810-C7871FE0C4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676" y="136898"/>
            <a:ext cx="1242829" cy="473937"/>
          </a:xfrm>
          <a:prstGeom prst="rect">
            <a:avLst/>
          </a:prstGeom>
        </p:spPr>
      </p:pic>
    </p:spTree>
    <p:extLst>
      <p:ext uri="{BB962C8B-B14F-4D97-AF65-F5344CB8AC3E}">
        <p14:creationId xmlns:p14="http://schemas.microsoft.com/office/powerpoint/2010/main" val="41908171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8C21-7C34-4B15-B90C-91805598B4F8}"/>
              </a:ext>
            </a:extLst>
          </p:cNvPr>
          <p:cNvSpPr>
            <a:spLocks noGrp="1"/>
          </p:cNvSpPr>
          <p:nvPr>
            <p:ph type="title" hasCustomPrompt="1"/>
          </p:nvPr>
        </p:nvSpPr>
        <p:spPr/>
        <p:txBody>
          <a:bodyPr/>
          <a:lstStyle>
            <a:lvl1pPr>
              <a:defRPr/>
            </a:lvl1pPr>
          </a:lstStyle>
          <a:p>
            <a:r>
              <a:rPr lang="en-US"/>
              <a:t>WHY YUSEN?</a:t>
            </a:r>
            <a:endParaRPr lang="en-GB"/>
          </a:p>
        </p:txBody>
      </p:sp>
      <p:sp>
        <p:nvSpPr>
          <p:cNvPr id="3" name="Slide Number Placeholder 2">
            <a:extLst>
              <a:ext uri="{FF2B5EF4-FFF2-40B4-BE49-F238E27FC236}">
                <a16:creationId xmlns:a16="http://schemas.microsoft.com/office/drawing/2014/main" id="{CA64C1DB-3444-42E9-B8EC-44AD7E29E19C}"/>
              </a:ext>
            </a:extLst>
          </p:cNvPr>
          <p:cNvSpPr>
            <a:spLocks noGrp="1"/>
          </p:cNvSpPr>
          <p:nvPr>
            <p:ph type="sldNum" sz="quarter" idx="10"/>
          </p:nvPr>
        </p:nvSpPr>
        <p:spPr>
          <a:xfrm>
            <a:off x="11218204" y="6530231"/>
            <a:ext cx="462296" cy="153888"/>
          </a:xfrm>
          <a:prstGeom prst="rect">
            <a:avLst/>
          </a:prstGeom>
        </p:spPr>
        <p:txBody>
          <a:bodyPr/>
          <a:lstStyle/>
          <a:p>
            <a:fld id="{38BDD8E4-2D0F-DB4C-BE82-2259A299FF05}" type="slidenum">
              <a:rPr lang="en-US" smtClean="0"/>
              <a:pPr/>
              <a:t>‹#›</a:t>
            </a:fld>
            <a:endParaRPr lang="en-US"/>
          </a:p>
        </p:txBody>
      </p:sp>
      <p:sp>
        <p:nvSpPr>
          <p:cNvPr id="4" name="Date Placeholder 3">
            <a:extLst>
              <a:ext uri="{FF2B5EF4-FFF2-40B4-BE49-F238E27FC236}">
                <a16:creationId xmlns:a16="http://schemas.microsoft.com/office/drawing/2014/main" id="{38EAC2CA-5E9E-48A5-B4E2-72B6391E5A3D}"/>
              </a:ext>
            </a:extLst>
          </p:cNvPr>
          <p:cNvSpPr>
            <a:spLocks noGrp="1"/>
          </p:cNvSpPr>
          <p:nvPr>
            <p:ph type="dt" sz="half" idx="11"/>
          </p:nvPr>
        </p:nvSpPr>
        <p:spPr>
          <a:xfrm>
            <a:off x="528752" y="6545620"/>
            <a:ext cx="743480" cy="123111"/>
          </a:xfrm>
          <a:prstGeom prst="rect">
            <a:avLst/>
          </a:prstGeom>
        </p:spPr>
        <p:txBody>
          <a:bodyPr/>
          <a:lstStyle/>
          <a:p>
            <a:fld id="{D7117D6F-1B85-448C-B303-AB3A06226ACE}" type="datetime4">
              <a:rPr lang="en-GB" smtClean="0"/>
              <a:t>10 November 2021</a:t>
            </a:fld>
            <a:endParaRPr lang="en-US"/>
          </a:p>
        </p:txBody>
      </p:sp>
      <p:sp>
        <p:nvSpPr>
          <p:cNvPr id="5" name="Footer Placeholder 4">
            <a:extLst>
              <a:ext uri="{FF2B5EF4-FFF2-40B4-BE49-F238E27FC236}">
                <a16:creationId xmlns:a16="http://schemas.microsoft.com/office/drawing/2014/main" id="{D17BB662-7F91-4635-98A3-9CECB791E328}"/>
              </a:ext>
            </a:extLst>
          </p:cNvPr>
          <p:cNvSpPr>
            <a:spLocks noGrp="1"/>
          </p:cNvSpPr>
          <p:nvPr>
            <p:ph type="ftr" sz="quarter" idx="12"/>
          </p:nvPr>
        </p:nvSpPr>
        <p:spPr>
          <a:xfrm>
            <a:off x="3712633" y="6538825"/>
            <a:ext cx="4766733" cy="136700"/>
          </a:xfrm>
          <a:prstGeom prst="rect">
            <a:avLst/>
          </a:prstGeom>
        </p:spPr>
        <p:txBody>
          <a:bodyPr/>
          <a:lstStyle/>
          <a:p>
            <a:r>
              <a:rPr lang="en-US"/>
              <a:t>Copyright © 2017 Yusen Logistics. All rights reserved</a:t>
            </a:r>
          </a:p>
        </p:txBody>
      </p:sp>
      <p:grpSp>
        <p:nvGrpSpPr>
          <p:cNvPr id="33" name="Group 32">
            <a:extLst>
              <a:ext uri="{FF2B5EF4-FFF2-40B4-BE49-F238E27FC236}">
                <a16:creationId xmlns:a16="http://schemas.microsoft.com/office/drawing/2014/main" id="{D9737C37-AF77-4651-A95C-BFF9D9A31241}"/>
              </a:ext>
            </a:extLst>
          </p:cNvPr>
          <p:cNvGrpSpPr/>
          <p:nvPr userDrawn="1"/>
        </p:nvGrpSpPr>
        <p:grpSpPr>
          <a:xfrm>
            <a:off x="528840" y="1194946"/>
            <a:ext cx="3528000" cy="1548000"/>
            <a:chOff x="528840" y="1151401"/>
            <a:chExt cx="3528000" cy="1548000"/>
          </a:xfrm>
        </p:grpSpPr>
        <p:sp>
          <p:nvSpPr>
            <p:cNvPr id="6" name="Rectangle 5">
              <a:extLst>
                <a:ext uri="{FF2B5EF4-FFF2-40B4-BE49-F238E27FC236}">
                  <a16:creationId xmlns:a16="http://schemas.microsoft.com/office/drawing/2014/main" id="{C5DE78B9-2F33-426E-B149-2E553968E2E1}"/>
                </a:ext>
              </a:extLst>
            </p:cNvPr>
            <p:cNvSpPr/>
            <p:nvPr userDrawn="1"/>
          </p:nvSpPr>
          <p:spPr>
            <a:xfrm>
              <a:off x="528840"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5" name="Picture 14">
              <a:extLst>
                <a:ext uri="{FF2B5EF4-FFF2-40B4-BE49-F238E27FC236}">
                  <a16:creationId xmlns:a16="http://schemas.microsoft.com/office/drawing/2014/main" id="{97870336-4B36-488A-A2D9-0921AE2C73E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2044" y="1308607"/>
              <a:ext cx="1317971" cy="1317971"/>
            </a:xfrm>
            <a:prstGeom prst="rect">
              <a:avLst/>
            </a:prstGeom>
          </p:spPr>
        </p:pic>
        <p:sp>
          <p:nvSpPr>
            <p:cNvPr id="16" name="Rectangle 15">
              <a:extLst>
                <a:ext uri="{FF2B5EF4-FFF2-40B4-BE49-F238E27FC236}">
                  <a16:creationId xmlns:a16="http://schemas.microsoft.com/office/drawing/2014/main" id="{126DAE8A-7609-494E-91A8-7C021F3B6082}"/>
                </a:ext>
              </a:extLst>
            </p:cNvPr>
            <p:cNvSpPr/>
            <p:nvPr userDrawn="1"/>
          </p:nvSpPr>
          <p:spPr>
            <a:xfrm>
              <a:off x="2247946" y="1294961"/>
              <a:ext cx="1649059" cy="1323439"/>
            </a:xfrm>
            <a:prstGeom prst="rect">
              <a:avLst/>
            </a:prstGeom>
          </p:spPr>
          <p:txBody>
            <a:bodyPr wrap="square">
              <a:spAutoFit/>
            </a:bodyPr>
            <a:lstStyle/>
            <a:p>
              <a:pPr>
                <a:buClr>
                  <a:schemeClr val="accent4"/>
                </a:buClr>
              </a:pPr>
              <a:r>
                <a:rPr lang="en-GB" sz="2000">
                  <a:solidFill>
                    <a:schemeClr val="bg1"/>
                  </a:solidFill>
                </a:rPr>
                <a:t>Small enough to care, Big enough to cope</a:t>
              </a:r>
            </a:p>
          </p:txBody>
        </p:sp>
      </p:grpSp>
      <p:grpSp>
        <p:nvGrpSpPr>
          <p:cNvPr id="36" name="Group 35">
            <a:extLst>
              <a:ext uri="{FF2B5EF4-FFF2-40B4-BE49-F238E27FC236}">
                <a16:creationId xmlns:a16="http://schemas.microsoft.com/office/drawing/2014/main" id="{4D7A2270-FFE5-4675-B4B0-37062CFD7DDC}"/>
              </a:ext>
            </a:extLst>
          </p:cNvPr>
          <p:cNvGrpSpPr/>
          <p:nvPr userDrawn="1"/>
        </p:nvGrpSpPr>
        <p:grpSpPr>
          <a:xfrm>
            <a:off x="528840" y="2993089"/>
            <a:ext cx="3528000" cy="1550525"/>
            <a:chOff x="528840" y="2993089"/>
            <a:chExt cx="3528000" cy="1550525"/>
          </a:xfrm>
        </p:grpSpPr>
        <p:sp>
          <p:nvSpPr>
            <p:cNvPr id="7" name="Rectangle 6">
              <a:extLst>
                <a:ext uri="{FF2B5EF4-FFF2-40B4-BE49-F238E27FC236}">
                  <a16:creationId xmlns:a16="http://schemas.microsoft.com/office/drawing/2014/main" id="{E3659745-BE28-4AE3-B64D-21014310D5B4}"/>
                </a:ext>
              </a:extLst>
            </p:cNvPr>
            <p:cNvSpPr/>
            <p:nvPr userDrawn="1"/>
          </p:nvSpPr>
          <p:spPr>
            <a:xfrm>
              <a:off x="528840"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7" name="Picture 16">
              <a:extLst>
                <a:ext uri="{FF2B5EF4-FFF2-40B4-BE49-F238E27FC236}">
                  <a16:creationId xmlns:a16="http://schemas.microsoft.com/office/drawing/2014/main" id="{18B010FF-D9A9-4B06-8A3E-2AFE2DBFB0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02044" y="3225643"/>
              <a:ext cx="1317971" cy="1317971"/>
            </a:xfrm>
            <a:prstGeom prst="rect">
              <a:avLst/>
            </a:prstGeom>
          </p:spPr>
        </p:pic>
        <p:sp>
          <p:nvSpPr>
            <p:cNvPr id="18" name="Rectangle 17">
              <a:extLst>
                <a:ext uri="{FF2B5EF4-FFF2-40B4-BE49-F238E27FC236}">
                  <a16:creationId xmlns:a16="http://schemas.microsoft.com/office/drawing/2014/main" id="{236D3984-5C85-4199-9403-0B8554F9D197}"/>
                </a:ext>
              </a:extLst>
            </p:cNvPr>
            <p:cNvSpPr/>
            <p:nvPr userDrawn="1"/>
          </p:nvSpPr>
          <p:spPr>
            <a:xfrm>
              <a:off x="2247945" y="3398915"/>
              <a:ext cx="1649060" cy="1015663"/>
            </a:xfrm>
            <a:prstGeom prst="rect">
              <a:avLst/>
            </a:prstGeom>
          </p:spPr>
          <p:txBody>
            <a:bodyPr wrap="square">
              <a:spAutoFit/>
            </a:bodyPr>
            <a:lstStyle/>
            <a:p>
              <a:pPr>
                <a:buClr>
                  <a:schemeClr val="accent4"/>
                </a:buClr>
              </a:pPr>
              <a:r>
                <a:rPr lang="en-GB" sz="2000">
                  <a:solidFill>
                    <a:schemeClr val="bg1"/>
                  </a:solidFill>
                </a:rPr>
                <a:t>Global Team of Healthcare Experts</a:t>
              </a:r>
            </a:p>
          </p:txBody>
        </p:sp>
      </p:grpSp>
      <p:grpSp>
        <p:nvGrpSpPr>
          <p:cNvPr id="34" name="Group 33">
            <a:extLst>
              <a:ext uri="{FF2B5EF4-FFF2-40B4-BE49-F238E27FC236}">
                <a16:creationId xmlns:a16="http://schemas.microsoft.com/office/drawing/2014/main" id="{B1E44AED-1B54-4E4E-82DB-0180CD6F7784}"/>
              </a:ext>
            </a:extLst>
          </p:cNvPr>
          <p:cNvGrpSpPr/>
          <p:nvPr userDrawn="1"/>
        </p:nvGrpSpPr>
        <p:grpSpPr>
          <a:xfrm>
            <a:off x="4258157" y="1194946"/>
            <a:ext cx="3528000" cy="1548000"/>
            <a:chOff x="4258157" y="1151401"/>
            <a:chExt cx="3528000" cy="1548000"/>
          </a:xfrm>
        </p:grpSpPr>
        <p:sp>
          <p:nvSpPr>
            <p:cNvPr id="9" name="Rectangle 8">
              <a:extLst>
                <a:ext uri="{FF2B5EF4-FFF2-40B4-BE49-F238E27FC236}">
                  <a16:creationId xmlns:a16="http://schemas.microsoft.com/office/drawing/2014/main" id="{6EC6C781-2FA9-4F69-928F-BC9558FF89F4}"/>
                </a:ext>
              </a:extLst>
            </p:cNvPr>
            <p:cNvSpPr/>
            <p:nvPr userDrawn="1"/>
          </p:nvSpPr>
          <p:spPr>
            <a:xfrm>
              <a:off x="4258157"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19" name="Picture 18">
              <a:extLst>
                <a:ext uri="{FF2B5EF4-FFF2-40B4-BE49-F238E27FC236}">
                  <a16:creationId xmlns:a16="http://schemas.microsoft.com/office/drawing/2014/main" id="{58D17441-0CEB-4372-813C-0D686E2B9894}"/>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55556" y1="10473" x2="19192" y2="16554"/>
                          <a14:foregroundMark x1="19192" y1="16554" x2="11111" y2="55743"/>
                          <a14:foregroundMark x1="11111" y1="55743" x2="31987" y2="85473"/>
                          <a14:foregroundMark x1="31987" y1="85473" x2="69697" y2="87500"/>
                          <a14:foregroundMark x1="69697" y1="87500" x2="88552" y2="53041"/>
                          <a14:foregroundMark x1="88552" y1="53041" x2="81145" y2="17230"/>
                          <a14:foregroundMark x1="81145" y1="17230" x2="51852" y2="9797"/>
                        </a14:backgroundRemoval>
                      </a14:imgEffect>
                    </a14:imgLayer>
                  </a14:imgProps>
                </a:ext>
              </a:extLst>
            </a:blip>
            <a:stretch>
              <a:fillRect/>
            </a:stretch>
          </p:blipFill>
          <p:spPr>
            <a:xfrm>
              <a:off x="4611042" y="1353026"/>
              <a:ext cx="1322424" cy="1317971"/>
            </a:xfrm>
            <a:prstGeom prst="rect">
              <a:avLst/>
            </a:prstGeom>
          </p:spPr>
        </p:pic>
        <p:sp>
          <p:nvSpPr>
            <p:cNvPr id="20" name="Rectangle 19">
              <a:extLst>
                <a:ext uri="{FF2B5EF4-FFF2-40B4-BE49-F238E27FC236}">
                  <a16:creationId xmlns:a16="http://schemas.microsoft.com/office/drawing/2014/main" id="{76AE0E23-6196-416A-A3F3-0861164085D7}"/>
                </a:ext>
              </a:extLst>
            </p:cNvPr>
            <p:cNvSpPr/>
            <p:nvPr userDrawn="1"/>
          </p:nvSpPr>
          <p:spPr>
            <a:xfrm>
              <a:off x="6045770" y="1294961"/>
              <a:ext cx="1489257" cy="1323439"/>
            </a:xfrm>
            <a:prstGeom prst="rect">
              <a:avLst/>
            </a:prstGeom>
          </p:spPr>
          <p:txBody>
            <a:bodyPr wrap="square">
              <a:spAutoFit/>
            </a:bodyPr>
            <a:lstStyle/>
            <a:p>
              <a:pPr>
                <a:buClr>
                  <a:schemeClr val="accent4"/>
                </a:buClr>
              </a:pPr>
              <a:r>
                <a:rPr lang="en-GB" sz="2000">
                  <a:solidFill>
                    <a:schemeClr val="bg1"/>
                  </a:solidFill>
                </a:rPr>
                <a:t>Fast Response around the Globe</a:t>
              </a:r>
            </a:p>
          </p:txBody>
        </p:sp>
      </p:grpSp>
      <p:grpSp>
        <p:nvGrpSpPr>
          <p:cNvPr id="37" name="Group 36">
            <a:extLst>
              <a:ext uri="{FF2B5EF4-FFF2-40B4-BE49-F238E27FC236}">
                <a16:creationId xmlns:a16="http://schemas.microsoft.com/office/drawing/2014/main" id="{F9330634-9816-4844-8E1E-EEBE80A03E65}"/>
              </a:ext>
            </a:extLst>
          </p:cNvPr>
          <p:cNvGrpSpPr/>
          <p:nvPr userDrawn="1"/>
        </p:nvGrpSpPr>
        <p:grpSpPr>
          <a:xfrm>
            <a:off x="4258157" y="2993089"/>
            <a:ext cx="3528000" cy="1548000"/>
            <a:chOff x="4258157" y="2993089"/>
            <a:chExt cx="3528000" cy="1548000"/>
          </a:xfrm>
        </p:grpSpPr>
        <p:sp>
          <p:nvSpPr>
            <p:cNvPr id="10" name="Rectangle 9">
              <a:extLst>
                <a:ext uri="{FF2B5EF4-FFF2-40B4-BE49-F238E27FC236}">
                  <a16:creationId xmlns:a16="http://schemas.microsoft.com/office/drawing/2014/main" id="{B1BBFF8C-C975-49A2-9E59-8DA13C83745E}"/>
                </a:ext>
              </a:extLst>
            </p:cNvPr>
            <p:cNvSpPr/>
            <p:nvPr userDrawn="1"/>
          </p:nvSpPr>
          <p:spPr>
            <a:xfrm>
              <a:off x="4258157"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21" name="Picture 20">
              <a:extLst>
                <a:ext uri="{FF2B5EF4-FFF2-40B4-BE49-F238E27FC236}">
                  <a16:creationId xmlns:a16="http://schemas.microsoft.com/office/drawing/2014/main" id="{713B9593-3306-4259-A1A8-78B81DFC3F51}"/>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9328" b="94776" l="9489" r="89416">
                          <a14:foregroundMark x1="41241" y1="95149" x2="1825" y2="87313"/>
                          <a14:foregroundMark x1="1825" y1="87313" x2="6934" y2="47015"/>
                          <a14:foregroundMark x1="6934" y1="47015" x2="35036" y2="16045"/>
                          <a14:foregroundMark x1="35036" y1="16045" x2="76642" y2="13433"/>
                          <a14:foregroundMark x1="76642" y1="13433" x2="89416" y2="55224"/>
                          <a14:foregroundMark x1="89416" y1="55224" x2="69708" y2="94030"/>
                          <a14:foregroundMark x1="69708" y1="94030" x2="42336" y2="95149"/>
                        </a14:backgroundRemoval>
                      </a14:imgEffect>
                    </a14:imgLayer>
                  </a14:imgProps>
                </a:ext>
                <a:ext uri="{28A0092B-C50C-407E-A947-70E740481C1C}">
                  <a14:useLocalDpi xmlns:a14="http://schemas.microsoft.com/office/drawing/2010/main"/>
                </a:ext>
              </a:extLst>
            </a:blip>
            <a:srcRect/>
            <a:stretch/>
          </p:blipFill>
          <p:spPr>
            <a:xfrm>
              <a:off x="4719128" y="3225643"/>
              <a:ext cx="1214623" cy="1188935"/>
            </a:xfrm>
            <a:prstGeom prst="rect">
              <a:avLst/>
            </a:prstGeom>
          </p:spPr>
        </p:pic>
        <p:sp>
          <p:nvSpPr>
            <p:cNvPr id="22" name="Rectangle 21">
              <a:extLst>
                <a:ext uri="{FF2B5EF4-FFF2-40B4-BE49-F238E27FC236}">
                  <a16:creationId xmlns:a16="http://schemas.microsoft.com/office/drawing/2014/main" id="{64AFE1B9-F6C2-4F1B-9387-DE2C3D43B9ED}"/>
                </a:ext>
              </a:extLst>
            </p:cNvPr>
            <p:cNvSpPr/>
            <p:nvPr userDrawn="1"/>
          </p:nvSpPr>
          <p:spPr>
            <a:xfrm>
              <a:off x="6089635" y="3199634"/>
              <a:ext cx="1545599" cy="1323439"/>
            </a:xfrm>
            <a:prstGeom prst="rect">
              <a:avLst/>
            </a:prstGeom>
          </p:spPr>
          <p:txBody>
            <a:bodyPr wrap="square">
              <a:spAutoFit/>
            </a:bodyPr>
            <a:lstStyle/>
            <a:p>
              <a:pPr>
                <a:buClr>
                  <a:schemeClr val="accent4"/>
                </a:buClr>
              </a:pPr>
              <a:r>
                <a:rPr lang="en-GB" sz="2000">
                  <a:solidFill>
                    <a:schemeClr val="bg1"/>
                  </a:solidFill>
                </a:rPr>
                <a:t>Global GDP and Compliance Standards</a:t>
              </a:r>
            </a:p>
          </p:txBody>
        </p:sp>
      </p:grpSp>
      <p:grpSp>
        <p:nvGrpSpPr>
          <p:cNvPr id="38" name="Group 37">
            <a:extLst>
              <a:ext uri="{FF2B5EF4-FFF2-40B4-BE49-F238E27FC236}">
                <a16:creationId xmlns:a16="http://schemas.microsoft.com/office/drawing/2014/main" id="{E49974A5-F224-4EE3-B3CE-48569FFF7374}"/>
              </a:ext>
            </a:extLst>
          </p:cNvPr>
          <p:cNvGrpSpPr/>
          <p:nvPr userDrawn="1"/>
        </p:nvGrpSpPr>
        <p:grpSpPr>
          <a:xfrm>
            <a:off x="7987474" y="2993089"/>
            <a:ext cx="3528000" cy="1562963"/>
            <a:chOff x="7987474" y="2993089"/>
            <a:chExt cx="3528000" cy="1562963"/>
          </a:xfrm>
        </p:grpSpPr>
        <p:sp>
          <p:nvSpPr>
            <p:cNvPr id="13" name="Rectangle 12">
              <a:extLst>
                <a:ext uri="{FF2B5EF4-FFF2-40B4-BE49-F238E27FC236}">
                  <a16:creationId xmlns:a16="http://schemas.microsoft.com/office/drawing/2014/main" id="{B6D48F3B-6172-40EB-865D-203CE5B3D36B}"/>
                </a:ext>
              </a:extLst>
            </p:cNvPr>
            <p:cNvSpPr/>
            <p:nvPr userDrawn="1"/>
          </p:nvSpPr>
          <p:spPr>
            <a:xfrm>
              <a:off x="7987474" y="2993089"/>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4" name="Rectangle 23">
              <a:extLst>
                <a:ext uri="{FF2B5EF4-FFF2-40B4-BE49-F238E27FC236}">
                  <a16:creationId xmlns:a16="http://schemas.microsoft.com/office/drawing/2014/main" id="{47635C42-0438-44B9-BECA-9326446719BC}"/>
                </a:ext>
              </a:extLst>
            </p:cNvPr>
            <p:cNvSpPr/>
            <p:nvPr userDrawn="1"/>
          </p:nvSpPr>
          <p:spPr>
            <a:xfrm>
              <a:off x="9611884" y="3387671"/>
              <a:ext cx="1791752" cy="1015663"/>
            </a:xfrm>
            <a:prstGeom prst="rect">
              <a:avLst/>
            </a:prstGeom>
          </p:spPr>
          <p:txBody>
            <a:bodyPr wrap="square">
              <a:spAutoFit/>
            </a:bodyPr>
            <a:lstStyle/>
            <a:p>
              <a:pPr>
                <a:buClr>
                  <a:schemeClr val="accent4"/>
                </a:buClr>
              </a:pPr>
              <a:r>
                <a:rPr lang="en-GB" sz="2000">
                  <a:solidFill>
                    <a:schemeClr val="bg1"/>
                  </a:solidFill>
                </a:rPr>
                <a:t>Kaizen Culture rooted into processes </a:t>
              </a:r>
            </a:p>
          </p:txBody>
        </p:sp>
        <p:pic>
          <p:nvPicPr>
            <p:cNvPr id="25" name="Picture 24">
              <a:extLst>
                <a:ext uri="{FF2B5EF4-FFF2-40B4-BE49-F238E27FC236}">
                  <a16:creationId xmlns:a16="http://schemas.microsoft.com/office/drawing/2014/main" id="{C2F5C356-A077-4563-A4D5-FF546C5043C3}"/>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131924" y="3172565"/>
              <a:ext cx="1350729" cy="1383487"/>
            </a:xfrm>
            <a:prstGeom prst="rect">
              <a:avLst/>
            </a:prstGeom>
          </p:spPr>
        </p:pic>
      </p:grpSp>
      <p:grpSp>
        <p:nvGrpSpPr>
          <p:cNvPr id="39" name="Group 38">
            <a:extLst>
              <a:ext uri="{FF2B5EF4-FFF2-40B4-BE49-F238E27FC236}">
                <a16:creationId xmlns:a16="http://schemas.microsoft.com/office/drawing/2014/main" id="{B59A7760-3984-4991-8B5C-514FA573C7E8}"/>
              </a:ext>
            </a:extLst>
          </p:cNvPr>
          <p:cNvGrpSpPr/>
          <p:nvPr userDrawn="1"/>
        </p:nvGrpSpPr>
        <p:grpSpPr>
          <a:xfrm>
            <a:off x="7987474" y="4797222"/>
            <a:ext cx="3528000" cy="1548000"/>
            <a:chOff x="7987474" y="4797222"/>
            <a:chExt cx="3528000" cy="1548000"/>
          </a:xfrm>
        </p:grpSpPr>
        <p:sp>
          <p:nvSpPr>
            <p:cNvPr id="14" name="Rectangle 13">
              <a:extLst>
                <a:ext uri="{FF2B5EF4-FFF2-40B4-BE49-F238E27FC236}">
                  <a16:creationId xmlns:a16="http://schemas.microsoft.com/office/drawing/2014/main" id="{1B339478-E4F2-4A49-BAAD-5A3B9000DAAA}"/>
                </a:ext>
              </a:extLst>
            </p:cNvPr>
            <p:cNvSpPr/>
            <p:nvPr userDrawn="1"/>
          </p:nvSpPr>
          <p:spPr>
            <a:xfrm>
              <a:off x="7987474"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27" name="Picture 26">
              <a:extLst>
                <a:ext uri="{FF2B5EF4-FFF2-40B4-BE49-F238E27FC236}">
                  <a16:creationId xmlns:a16="http://schemas.microsoft.com/office/drawing/2014/main" id="{93870BE8-ACB7-4FF8-B457-72F3DFA1E7D5}"/>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8131924" y="4934676"/>
              <a:ext cx="1317971" cy="1317971"/>
            </a:xfrm>
            <a:prstGeom prst="rect">
              <a:avLst/>
            </a:prstGeom>
          </p:spPr>
        </p:pic>
        <p:sp>
          <p:nvSpPr>
            <p:cNvPr id="28" name="Rectangle 27">
              <a:extLst>
                <a:ext uri="{FF2B5EF4-FFF2-40B4-BE49-F238E27FC236}">
                  <a16:creationId xmlns:a16="http://schemas.microsoft.com/office/drawing/2014/main" id="{32A2C73E-20A4-4E10-83D2-F06897DF4867}"/>
                </a:ext>
              </a:extLst>
            </p:cNvPr>
            <p:cNvSpPr/>
            <p:nvPr userDrawn="1"/>
          </p:nvSpPr>
          <p:spPr>
            <a:xfrm>
              <a:off x="9615487" y="5156868"/>
              <a:ext cx="1791752" cy="1015663"/>
            </a:xfrm>
            <a:prstGeom prst="rect">
              <a:avLst/>
            </a:prstGeom>
          </p:spPr>
          <p:txBody>
            <a:bodyPr wrap="square">
              <a:spAutoFit/>
            </a:bodyPr>
            <a:lstStyle/>
            <a:p>
              <a:pPr>
                <a:buClr>
                  <a:schemeClr val="accent4"/>
                </a:buClr>
              </a:pPr>
              <a:r>
                <a:rPr lang="en-GB" sz="2000">
                  <a:solidFill>
                    <a:schemeClr val="bg1"/>
                  </a:solidFill>
                </a:rPr>
                <a:t>Proven Results in Optimizing Supply Chains </a:t>
              </a:r>
            </a:p>
          </p:txBody>
        </p:sp>
      </p:grpSp>
      <p:grpSp>
        <p:nvGrpSpPr>
          <p:cNvPr id="41" name="Group 40">
            <a:extLst>
              <a:ext uri="{FF2B5EF4-FFF2-40B4-BE49-F238E27FC236}">
                <a16:creationId xmlns:a16="http://schemas.microsoft.com/office/drawing/2014/main" id="{BAE917CA-45FB-4CF6-BFB9-26647FC6AA45}"/>
              </a:ext>
            </a:extLst>
          </p:cNvPr>
          <p:cNvGrpSpPr/>
          <p:nvPr userDrawn="1"/>
        </p:nvGrpSpPr>
        <p:grpSpPr>
          <a:xfrm>
            <a:off x="528840" y="4797222"/>
            <a:ext cx="3528000" cy="1548000"/>
            <a:chOff x="528840" y="4797222"/>
            <a:chExt cx="3528000" cy="1548000"/>
          </a:xfrm>
        </p:grpSpPr>
        <p:sp>
          <p:nvSpPr>
            <p:cNvPr id="8" name="Rectangle 7">
              <a:extLst>
                <a:ext uri="{FF2B5EF4-FFF2-40B4-BE49-F238E27FC236}">
                  <a16:creationId xmlns:a16="http://schemas.microsoft.com/office/drawing/2014/main" id="{52A187E8-E040-44CD-9441-6B5FFA8EAB0F}"/>
                </a:ext>
              </a:extLst>
            </p:cNvPr>
            <p:cNvSpPr/>
            <p:nvPr userDrawn="1"/>
          </p:nvSpPr>
          <p:spPr>
            <a:xfrm>
              <a:off x="528840"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6" name="Rectangle 25">
              <a:extLst>
                <a:ext uri="{FF2B5EF4-FFF2-40B4-BE49-F238E27FC236}">
                  <a16:creationId xmlns:a16="http://schemas.microsoft.com/office/drawing/2014/main" id="{835A4C4E-5CD7-430E-86A6-B3616EB8F061}"/>
                </a:ext>
              </a:extLst>
            </p:cNvPr>
            <p:cNvSpPr/>
            <p:nvPr userDrawn="1"/>
          </p:nvSpPr>
          <p:spPr>
            <a:xfrm>
              <a:off x="2384490" y="5305757"/>
              <a:ext cx="1649060" cy="707886"/>
            </a:xfrm>
            <a:prstGeom prst="rect">
              <a:avLst/>
            </a:prstGeom>
          </p:spPr>
          <p:txBody>
            <a:bodyPr wrap="square">
              <a:spAutoFit/>
            </a:bodyPr>
            <a:lstStyle/>
            <a:p>
              <a:pPr>
                <a:buClr>
                  <a:schemeClr val="accent4"/>
                </a:buClr>
              </a:pPr>
              <a:r>
                <a:rPr lang="en-GB" sz="2000">
                  <a:solidFill>
                    <a:schemeClr val="bg1"/>
                  </a:solidFill>
                </a:rPr>
                <a:t>24/7 Traceability </a:t>
              </a:r>
            </a:p>
          </p:txBody>
        </p:sp>
        <p:pic>
          <p:nvPicPr>
            <p:cNvPr id="30" name="Picture 29">
              <a:extLst>
                <a:ext uri="{FF2B5EF4-FFF2-40B4-BE49-F238E27FC236}">
                  <a16:creationId xmlns:a16="http://schemas.microsoft.com/office/drawing/2014/main" id="{F0B34FB7-4AFF-4BB2-9F4E-AB446DC6D951}"/>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802044" y="4894036"/>
              <a:ext cx="1317971" cy="1317971"/>
            </a:xfrm>
            <a:prstGeom prst="rect">
              <a:avLst/>
            </a:prstGeom>
          </p:spPr>
        </p:pic>
      </p:grpSp>
      <p:grpSp>
        <p:nvGrpSpPr>
          <p:cNvPr id="40" name="Group 39">
            <a:extLst>
              <a:ext uri="{FF2B5EF4-FFF2-40B4-BE49-F238E27FC236}">
                <a16:creationId xmlns:a16="http://schemas.microsoft.com/office/drawing/2014/main" id="{303EDD71-1481-4530-B256-6D7EA88F9774}"/>
              </a:ext>
            </a:extLst>
          </p:cNvPr>
          <p:cNvGrpSpPr/>
          <p:nvPr userDrawn="1"/>
        </p:nvGrpSpPr>
        <p:grpSpPr>
          <a:xfrm>
            <a:off x="4258157" y="4797222"/>
            <a:ext cx="3528000" cy="1548000"/>
            <a:chOff x="4258157" y="4797222"/>
            <a:chExt cx="3528000" cy="1548000"/>
          </a:xfrm>
        </p:grpSpPr>
        <p:sp>
          <p:nvSpPr>
            <p:cNvPr id="11" name="Rectangle 10">
              <a:extLst>
                <a:ext uri="{FF2B5EF4-FFF2-40B4-BE49-F238E27FC236}">
                  <a16:creationId xmlns:a16="http://schemas.microsoft.com/office/drawing/2014/main" id="{53DAFB10-CDCB-451E-86AB-7072D08581B3}"/>
                </a:ext>
              </a:extLst>
            </p:cNvPr>
            <p:cNvSpPr/>
            <p:nvPr userDrawn="1"/>
          </p:nvSpPr>
          <p:spPr>
            <a:xfrm>
              <a:off x="4258157" y="4797222"/>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9" name="Rectangle 28">
              <a:extLst>
                <a:ext uri="{FF2B5EF4-FFF2-40B4-BE49-F238E27FC236}">
                  <a16:creationId xmlns:a16="http://schemas.microsoft.com/office/drawing/2014/main" id="{314CA0D2-E40B-430D-A52A-6A4C472BECC4}"/>
                </a:ext>
              </a:extLst>
            </p:cNvPr>
            <p:cNvSpPr/>
            <p:nvPr userDrawn="1"/>
          </p:nvSpPr>
          <p:spPr>
            <a:xfrm>
              <a:off x="6170143" y="5156868"/>
              <a:ext cx="1545599" cy="1015663"/>
            </a:xfrm>
            <a:prstGeom prst="rect">
              <a:avLst/>
            </a:prstGeom>
          </p:spPr>
          <p:txBody>
            <a:bodyPr wrap="square">
              <a:spAutoFit/>
            </a:bodyPr>
            <a:lstStyle/>
            <a:p>
              <a:pPr>
                <a:buClr>
                  <a:schemeClr val="accent4"/>
                </a:buClr>
              </a:pPr>
              <a:r>
                <a:rPr lang="en-GB" sz="2000">
                  <a:solidFill>
                    <a:schemeClr val="bg1"/>
                  </a:solidFill>
                </a:rPr>
                <a:t>Healthcare Control </a:t>
              </a:r>
            </a:p>
            <a:p>
              <a:pPr>
                <a:buClr>
                  <a:schemeClr val="accent4"/>
                </a:buClr>
              </a:pPr>
              <a:r>
                <a:rPr lang="en-GB" sz="2000">
                  <a:solidFill>
                    <a:schemeClr val="bg1"/>
                  </a:solidFill>
                </a:rPr>
                <a:t>Tower </a:t>
              </a:r>
            </a:p>
          </p:txBody>
        </p:sp>
        <p:pic>
          <p:nvPicPr>
            <p:cNvPr id="31" name="Picture 30">
              <a:extLst>
                <a:ext uri="{FF2B5EF4-FFF2-40B4-BE49-F238E27FC236}">
                  <a16:creationId xmlns:a16="http://schemas.microsoft.com/office/drawing/2014/main" id="{95460087-7A3B-4F72-92B2-01D757AD8AD1}"/>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4615779" y="4924515"/>
              <a:ext cx="1317972" cy="1317972"/>
            </a:xfrm>
            <a:prstGeom prst="rect">
              <a:avLst/>
            </a:prstGeom>
          </p:spPr>
        </p:pic>
      </p:grpSp>
      <p:grpSp>
        <p:nvGrpSpPr>
          <p:cNvPr id="35" name="Group 34">
            <a:extLst>
              <a:ext uri="{FF2B5EF4-FFF2-40B4-BE49-F238E27FC236}">
                <a16:creationId xmlns:a16="http://schemas.microsoft.com/office/drawing/2014/main" id="{FC29E4E9-8D7E-4A52-83E3-447241179646}"/>
              </a:ext>
            </a:extLst>
          </p:cNvPr>
          <p:cNvGrpSpPr/>
          <p:nvPr userDrawn="1"/>
        </p:nvGrpSpPr>
        <p:grpSpPr>
          <a:xfrm>
            <a:off x="7987474" y="1194946"/>
            <a:ext cx="3528000" cy="1548000"/>
            <a:chOff x="7987474" y="1151401"/>
            <a:chExt cx="3528000" cy="1548000"/>
          </a:xfrm>
        </p:grpSpPr>
        <p:sp>
          <p:nvSpPr>
            <p:cNvPr id="12" name="Rectangle 11">
              <a:extLst>
                <a:ext uri="{FF2B5EF4-FFF2-40B4-BE49-F238E27FC236}">
                  <a16:creationId xmlns:a16="http://schemas.microsoft.com/office/drawing/2014/main" id="{082498E4-BF09-45DB-9C08-9A4D63E09832}"/>
                </a:ext>
              </a:extLst>
            </p:cNvPr>
            <p:cNvSpPr/>
            <p:nvPr userDrawn="1"/>
          </p:nvSpPr>
          <p:spPr>
            <a:xfrm>
              <a:off x="7987474" y="1151401"/>
              <a:ext cx="3528000" cy="15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3" name="Rectangle 22">
              <a:extLst>
                <a:ext uri="{FF2B5EF4-FFF2-40B4-BE49-F238E27FC236}">
                  <a16:creationId xmlns:a16="http://schemas.microsoft.com/office/drawing/2014/main" id="{C7B17D62-4429-436F-A159-84A488D268BB}"/>
                </a:ext>
              </a:extLst>
            </p:cNvPr>
            <p:cNvSpPr/>
            <p:nvPr userDrawn="1"/>
          </p:nvSpPr>
          <p:spPr>
            <a:xfrm>
              <a:off x="9575482" y="1369193"/>
              <a:ext cx="1864556" cy="1015663"/>
            </a:xfrm>
            <a:prstGeom prst="rect">
              <a:avLst/>
            </a:prstGeom>
          </p:spPr>
          <p:txBody>
            <a:bodyPr wrap="square">
              <a:spAutoFit/>
            </a:bodyPr>
            <a:lstStyle/>
            <a:p>
              <a:pPr>
                <a:buClr>
                  <a:schemeClr val="accent4"/>
                </a:buClr>
              </a:pPr>
              <a:r>
                <a:rPr lang="en-GB" sz="2000">
                  <a:solidFill>
                    <a:schemeClr val="bg1"/>
                  </a:solidFill>
                </a:rPr>
                <a:t>Transparent and open communication </a:t>
              </a:r>
            </a:p>
          </p:txBody>
        </p:sp>
        <p:pic>
          <p:nvPicPr>
            <p:cNvPr id="32" name="図 33">
              <a:extLst>
                <a:ext uri="{FF2B5EF4-FFF2-40B4-BE49-F238E27FC236}">
                  <a16:creationId xmlns:a16="http://schemas.microsoft.com/office/drawing/2014/main" id="{DC2FD9EC-ED82-408F-8181-7E5A76EDD819}"/>
                </a:ext>
              </a:extLst>
            </p:cNvPr>
            <p:cNvPicPr>
              <a:picLocks noChangeAspect="1"/>
            </p:cNvPicPr>
            <p:nvPr userDrawn="1"/>
          </p:nvPicPr>
          <p:blipFill>
            <a:blip r:embed="rId12" cstate="hqprint">
              <a:extLst>
                <a:ext uri="{BEBA8EAE-BF5A-486C-A8C5-ECC9F3942E4B}">
                  <a14:imgProps xmlns:a14="http://schemas.microsoft.com/office/drawing/2010/main">
                    <a14:imgLayer r:embed="rId13">
                      <a14:imgEffect>
                        <a14:backgroundRemoval t="6000" b="90000" l="10000" r="90000">
                          <a14:foregroundMark x1="46667" y1="4833" x2="13667" y2="27333"/>
                          <a14:foregroundMark x1="13667" y1="27333" x2="8667" y2="68167"/>
                          <a14:foregroundMark x1="8667" y1="68167" x2="35500" y2="97167"/>
                          <a14:foregroundMark x1="35500" y1="97167" x2="74000" y2="91167"/>
                          <a14:foregroundMark x1="74000" y1="91167" x2="88833" y2="53333"/>
                          <a14:foregroundMark x1="88833" y1="53333" x2="80833" y2="14167"/>
                          <a14:foregroundMark x1="80833" y1="14167" x2="34667" y2="6000"/>
                        </a14:backgroundRemoval>
                      </a14:imgEffect>
                    </a14:imgLayer>
                  </a14:imgProps>
                </a:ext>
                <a:ext uri="{28A0092B-C50C-407E-A947-70E740481C1C}">
                  <a14:useLocalDpi xmlns:a14="http://schemas.microsoft.com/office/drawing/2010/main"/>
                </a:ext>
              </a:extLst>
            </a:blip>
            <a:stretch>
              <a:fillRect/>
            </a:stretch>
          </p:blipFill>
          <p:spPr>
            <a:xfrm>
              <a:off x="8131924" y="1369193"/>
              <a:ext cx="1317971" cy="1251025"/>
            </a:xfrm>
            <a:prstGeom prst="ellipse">
              <a:avLst/>
            </a:prstGeom>
          </p:spPr>
        </p:pic>
      </p:grpSp>
    </p:spTree>
    <p:extLst>
      <p:ext uri="{BB962C8B-B14F-4D97-AF65-F5344CB8AC3E}">
        <p14:creationId xmlns:p14="http://schemas.microsoft.com/office/powerpoint/2010/main" val="335445782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CB471D-8D23-46E9-A876-B1E50608AE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714"/>
            <a:ext cx="12192000" cy="6858000"/>
          </a:xfrm>
          <a:prstGeom prst="rect">
            <a:avLst/>
          </a:prstGeom>
        </p:spPr>
      </p:pic>
      <p:grpSp>
        <p:nvGrpSpPr>
          <p:cNvPr id="22" name="Group 21">
            <a:extLst>
              <a:ext uri="{FF2B5EF4-FFF2-40B4-BE49-F238E27FC236}">
                <a16:creationId xmlns:a16="http://schemas.microsoft.com/office/drawing/2014/main" id="{7E5D6B9D-0296-4B9B-B6E2-B1A80C46AC23}"/>
              </a:ext>
            </a:extLst>
          </p:cNvPr>
          <p:cNvGrpSpPr/>
          <p:nvPr userDrawn="1"/>
        </p:nvGrpSpPr>
        <p:grpSpPr>
          <a:xfrm>
            <a:off x="-91440" y="560164"/>
            <a:ext cx="12283439" cy="5416952"/>
            <a:chOff x="-91440" y="560164"/>
            <a:chExt cx="12283439" cy="5416952"/>
          </a:xfrm>
        </p:grpSpPr>
        <p:sp>
          <p:nvSpPr>
            <p:cNvPr id="23" name="Rectangle 22">
              <a:extLst>
                <a:ext uri="{FF2B5EF4-FFF2-40B4-BE49-F238E27FC236}">
                  <a16:creationId xmlns:a16="http://schemas.microsoft.com/office/drawing/2014/main" id="{66BC0CFA-EAA4-4B92-95EF-FFCAF09DA6D1}"/>
                </a:ext>
              </a:extLst>
            </p:cNvPr>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F596700-1D91-49B4-9EAC-3E5445E829AC}"/>
                </a:ext>
              </a:extLst>
            </p:cNvPr>
            <p:cNvGrpSpPr/>
            <p:nvPr userDrawn="1"/>
          </p:nvGrpSpPr>
          <p:grpSpPr>
            <a:xfrm>
              <a:off x="-91440" y="560164"/>
              <a:ext cx="12283439" cy="5416952"/>
              <a:chOff x="-91440" y="560164"/>
              <a:chExt cx="12283439" cy="5416952"/>
            </a:xfrm>
          </p:grpSpPr>
          <p:grpSp>
            <p:nvGrpSpPr>
              <p:cNvPr id="25" name="Group 24">
                <a:extLst>
                  <a:ext uri="{FF2B5EF4-FFF2-40B4-BE49-F238E27FC236}">
                    <a16:creationId xmlns:a16="http://schemas.microsoft.com/office/drawing/2014/main" id="{262BF6FD-3DC5-4201-9087-43376C48C3F2}"/>
                  </a:ext>
                </a:extLst>
              </p:cNvPr>
              <p:cNvGrpSpPr/>
              <p:nvPr userDrawn="1"/>
            </p:nvGrpSpPr>
            <p:grpSpPr>
              <a:xfrm>
                <a:off x="-91440" y="560164"/>
                <a:ext cx="12283439" cy="5416952"/>
                <a:chOff x="-91439" y="555587"/>
                <a:chExt cx="12283439" cy="5416952"/>
              </a:xfrm>
            </p:grpSpPr>
            <p:sp>
              <p:nvSpPr>
                <p:cNvPr id="28" name="Rectangle 27">
                  <a:extLst>
                    <a:ext uri="{FF2B5EF4-FFF2-40B4-BE49-F238E27FC236}">
                      <a16:creationId xmlns:a16="http://schemas.microsoft.com/office/drawing/2014/main" id="{80A01769-F772-468B-AF51-AA85993DE726}"/>
                    </a:ext>
                  </a:extLst>
                </p:cNvPr>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F053EDE-71EA-4C9B-9B2C-86F19F3EC4D3}"/>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BD09C8B-951B-4BD1-A7E8-BC9C5D2BB582}"/>
                    </a:ext>
                  </a:extLst>
                </p:cNvPr>
                <p:cNvCxnSpPr/>
                <p:nvPr userDrawn="1"/>
              </p:nvCxnSpPr>
              <p:spPr>
                <a:xfrm flipV="1">
                  <a:off x="-91439" y="3264063"/>
                  <a:ext cx="1150523"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BBCD4D-888C-4BE8-9A5F-12E01A2181B2}"/>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078845D-A22C-4757-A4BF-49AB7F0B7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26" name="Oval 25">
                <a:extLst>
                  <a:ext uri="{FF2B5EF4-FFF2-40B4-BE49-F238E27FC236}">
                    <a16:creationId xmlns:a16="http://schemas.microsoft.com/office/drawing/2014/main" id="{CD86F05E-D1EF-4345-AAC9-7C80F4E5AA68}"/>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3FE837-3EAE-48FB-B93A-099A9BE615E1}"/>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Footer Placeholder 2">
            <a:extLst>
              <a:ext uri="{FF2B5EF4-FFF2-40B4-BE49-F238E27FC236}">
                <a16:creationId xmlns:a16="http://schemas.microsoft.com/office/drawing/2014/main" id="{3FC9ED25-BF2B-4489-9422-EF7B72CF462C}"/>
              </a:ext>
            </a:extLst>
          </p:cNvPr>
          <p:cNvSpPr>
            <a:spLocks noGrp="1"/>
          </p:cNvSpPr>
          <p:nvPr>
            <p:ph type="ftr" sz="quarter" idx="17"/>
          </p:nvPr>
        </p:nvSpPr>
        <p:spPr>
          <a:xfrm>
            <a:off x="1097991" y="6533923"/>
            <a:ext cx="4766733" cy="136700"/>
          </a:xfrm>
          <a:prstGeom prst="rect">
            <a:avLst/>
          </a:prstGeom>
        </p:spPr>
        <p:txBody>
          <a:bodyPr/>
          <a:lstStyle/>
          <a:p>
            <a:r>
              <a:rPr lang="en-US"/>
              <a:t>Copyright © 2017 Yusen Logistics. All rights reserved</a:t>
            </a:r>
          </a:p>
        </p:txBody>
      </p:sp>
      <p:sp>
        <p:nvSpPr>
          <p:cNvPr id="34" name="Title 3">
            <a:extLst>
              <a:ext uri="{FF2B5EF4-FFF2-40B4-BE49-F238E27FC236}">
                <a16:creationId xmlns:a16="http://schemas.microsoft.com/office/drawing/2014/main" id="{B1229A39-4773-4EB7-8B22-C522E7E80038}"/>
              </a:ext>
            </a:extLst>
          </p:cNvPr>
          <p:cNvSpPr>
            <a:spLocks noGrp="1"/>
          </p:cNvSpPr>
          <p:nvPr>
            <p:ph type="title"/>
          </p:nvPr>
        </p:nvSpPr>
        <p:spPr>
          <a:xfrm>
            <a:off x="1384172" y="2098348"/>
            <a:ext cx="5523256" cy="2340585"/>
          </a:xfrm>
        </p:spPr>
        <p:txBody>
          <a:bodyPr/>
          <a:lstStyle>
            <a:lvl1pPr>
              <a:defRPr sz="4800">
                <a:solidFill>
                  <a:schemeClr val="tx2"/>
                </a:solidFill>
              </a:defRPr>
            </a:lvl1pPr>
          </a:lstStyle>
          <a:p>
            <a:r>
              <a:rPr lang="en-US"/>
              <a:t>Click to edit Master title style</a:t>
            </a:r>
          </a:p>
        </p:txBody>
      </p:sp>
      <p:sp>
        <p:nvSpPr>
          <p:cNvPr id="35" name="Szöveg helye 15">
            <a:extLst>
              <a:ext uri="{FF2B5EF4-FFF2-40B4-BE49-F238E27FC236}">
                <a16:creationId xmlns:a16="http://schemas.microsoft.com/office/drawing/2014/main" id="{23F14B92-1EBC-4AE8-B5C0-C7B2000C4495}"/>
              </a:ext>
            </a:extLst>
          </p:cNvPr>
          <p:cNvSpPr>
            <a:spLocks noGrp="1"/>
          </p:cNvSpPr>
          <p:nvPr>
            <p:ph type="body" sz="quarter" idx="11"/>
          </p:nvPr>
        </p:nvSpPr>
        <p:spPr>
          <a:xfrm>
            <a:off x="1384300" y="4630856"/>
            <a:ext cx="5522913" cy="526254"/>
          </a:xfrm>
        </p:spPr>
        <p:txBody>
          <a:bodyPr/>
          <a:lstStyle>
            <a:lvl1pPr>
              <a:defRPr sz="1400"/>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522540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656D-1570-4D21-8B7A-49EE252955C3}"/>
              </a:ext>
            </a:extLst>
          </p:cNvPr>
          <p:cNvSpPr>
            <a:spLocks noGrp="1"/>
          </p:cNvSpPr>
          <p:nvPr>
            <p:ph type="title" hasCustomPrompt="1"/>
          </p:nvPr>
        </p:nvSpPr>
        <p:spPr/>
        <p:txBody>
          <a:bodyPr/>
          <a:lstStyle>
            <a:lvl1pPr>
              <a:defRPr/>
            </a:lvl1pPr>
          </a:lstStyle>
          <a:p>
            <a:r>
              <a:rPr lang="en-US"/>
              <a:t>COUNTRY PROFILE</a:t>
            </a:r>
            <a:endParaRPr lang="en-GB"/>
          </a:p>
        </p:txBody>
      </p:sp>
      <p:sp>
        <p:nvSpPr>
          <p:cNvPr id="3" name="Slide Number Placeholder 2">
            <a:extLst>
              <a:ext uri="{FF2B5EF4-FFF2-40B4-BE49-F238E27FC236}">
                <a16:creationId xmlns:a16="http://schemas.microsoft.com/office/drawing/2014/main" id="{48792041-09D6-4916-90DA-1924EAF237C9}"/>
              </a:ext>
            </a:extLst>
          </p:cNvPr>
          <p:cNvSpPr>
            <a:spLocks noGrp="1"/>
          </p:cNvSpPr>
          <p:nvPr>
            <p:ph type="sldNum" sz="quarter" idx="10"/>
          </p:nvPr>
        </p:nvSpPr>
        <p:spPr/>
        <p:txBody>
          <a:bodyPr/>
          <a:lstStyle/>
          <a:p>
            <a:fld id="{38BDD8E4-2D0F-DB4C-BE82-2259A299FF05}" type="slidenum">
              <a:rPr lang="en-US" smtClean="0"/>
              <a:pPr/>
              <a:t>‹#›</a:t>
            </a:fld>
            <a:endParaRPr lang="en-US"/>
          </a:p>
        </p:txBody>
      </p:sp>
      <p:sp>
        <p:nvSpPr>
          <p:cNvPr id="6" name="Rectangle 5">
            <a:extLst>
              <a:ext uri="{FF2B5EF4-FFF2-40B4-BE49-F238E27FC236}">
                <a16:creationId xmlns:a16="http://schemas.microsoft.com/office/drawing/2014/main" id="{63E01766-315B-4C69-A8E6-493A1301E054}"/>
              </a:ext>
            </a:extLst>
          </p:cNvPr>
          <p:cNvSpPr/>
          <p:nvPr userDrawn="1"/>
        </p:nvSpPr>
        <p:spPr>
          <a:xfrm>
            <a:off x="2346117" y="5486400"/>
            <a:ext cx="4055955" cy="1141200"/>
          </a:xfrm>
          <a:prstGeom prst="rect">
            <a:avLst/>
          </a:prstGeom>
          <a:solidFill>
            <a:srgbClr val="06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7" name="Rectangle 6">
            <a:extLst>
              <a:ext uri="{FF2B5EF4-FFF2-40B4-BE49-F238E27FC236}">
                <a16:creationId xmlns:a16="http://schemas.microsoft.com/office/drawing/2014/main" id="{583E00F7-E209-4740-8B4D-F914CD2570FD}"/>
              </a:ext>
            </a:extLst>
          </p:cNvPr>
          <p:cNvSpPr/>
          <p:nvPr userDrawn="1"/>
        </p:nvSpPr>
        <p:spPr>
          <a:xfrm>
            <a:off x="2346118" y="927525"/>
            <a:ext cx="4048332" cy="1139679"/>
          </a:xfrm>
          <a:prstGeom prst="rect">
            <a:avLst/>
          </a:prstGeom>
          <a:solidFill>
            <a:srgbClr val="0618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8" name="Rectangle 7">
            <a:extLst>
              <a:ext uri="{FF2B5EF4-FFF2-40B4-BE49-F238E27FC236}">
                <a16:creationId xmlns:a16="http://schemas.microsoft.com/office/drawing/2014/main" id="{3AC606BC-9D79-438C-887F-6136AB6CFB66}"/>
              </a:ext>
            </a:extLst>
          </p:cNvPr>
          <p:cNvSpPr/>
          <p:nvPr userDrawn="1"/>
        </p:nvSpPr>
        <p:spPr>
          <a:xfrm>
            <a:off x="523923" y="2070392"/>
            <a:ext cx="4071600" cy="1141200"/>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10" name="Rectangle 9">
            <a:extLst>
              <a:ext uri="{FF2B5EF4-FFF2-40B4-BE49-F238E27FC236}">
                <a16:creationId xmlns:a16="http://schemas.microsoft.com/office/drawing/2014/main" id="{D4EB4013-4A95-4203-AF49-1ECA1568143B}"/>
              </a:ext>
            </a:extLst>
          </p:cNvPr>
          <p:cNvSpPr/>
          <p:nvPr userDrawn="1"/>
        </p:nvSpPr>
        <p:spPr>
          <a:xfrm>
            <a:off x="515938" y="4359057"/>
            <a:ext cx="4071600" cy="1141200"/>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11" name="Rectangle 10">
            <a:extLst>
              <a:ext uri="{FF2B5EF4-FFF2-40B4-BE49-F238E27FC236}">
                <a16:creationId xmlns:a16="http://schemas.microsoft.com/office/drawing/2014/main" id="{C6B00869-8455-4113-94E3-51836D9FD7C1}"/>
              </a:ext>
            </a:extLst>
          </p:cNvPr>
          <p:cNvSpPr/>
          <p:nvPr userDrawn="1"/>
        </p:nvSpPr>
        <p:spPr>
          <a:xfrm>
            <a:off x="2331588" y="3210611"/>
            <a:ext cx="4071600" cy="114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12" name="Picture Placeholder 3">
            <a:extLst>
              <a:ext uri="{FF2B5EF4-FFF2-40B4-BE49-F238E27FC236}">
                <a16:creationId xmlns:a16="http://schemas.microsoft.com/office/drawing/2014/main" id="{2DAAE2E4-07D4-4A29-8743-54D5AE552FB8}"/>
              </a:ext>
            </a:extLst>
          </p:cNvPr>
          <p:cNvSpPr>
            <a:spLocks noGrp="1"/>
          </p:cNvSpPr>
          <p:nvPr>
            <p:ph type="pic" sz="quarter" idx="18"/>
          </p:nvPr>
        </p:nvSpPr>
        <p:spPr>
          <a:xfrm>
            <a:off x="523413" y="924910"/>
            <a:ext cx="1807723" cy="1145628"/>
          </a:xfrm>
        </p:spPr>
        <p:txBody>
          <a:bodyPr/>
          <a:lstStyle/>
          <a:p>
            <a:r>
              <a:rPr lang="en-US"/>
              <a:t>Click icon to add picture</a:t>
            </a:r>
          </a:p>
        </p:txBody>
      </p:sp>
      <p:sp>
        <p:nvSpPr>
          <p:cNvPr id="13" name="Picture Placeholder 3">
            <a:extLst>
              <a:ext uri="{FF2B5EF4-FFF2-40B4-BE49-F238E27FC236}">
                <a16:creationId xmlns:a16="http://schemas.microsoft.com/office/drawing/2014/main" id="{FD9F28BF-D068-454D-94A3-161C1F12A84C}"/>
              </a:ext>
            </a:extLst>
          </p:cNvPr>
          <p:cNvSpPr>
            <a:spLocks noGrp="1"/>
          </p:cNvSpPr>
          <p:nvPr>
            <p:ph type="pic" sz="quarter" idx="20"/>
          </p:nvPr>
        </p:nvSpPr>
        <p:spPr>
          <a:xfrm>
            <a:off x="528752" y="3209399"/>
            <a:ext cx="1807235" cy="1145124"/>
          </a:xfrm>
        </p:spPr>
        <p:txBody>
          <a:bodyPr/>
          <a:lstStyle/>
          <a:p>
            <a:r>
              <a:rPr lang="en-US"/>
              <a:t>Click icon to add picture</a:t>
            </a:r>
          </a:p>
        </p:txBody>
      </p:sp>
      <p:sp>
        <p:nvSpPr>
          <p:cNvPr id="14" name="Picture Placeholder 3">
            <a:extLst>
              <a:ext uri="{FF2B5EF4-FFF2-40B4-BE49-F238E27FC236}">
                <a16:creationId xmlns:a16="http://schemas.microsoft.com/office/drawing/2014/main" id="{A2E3B264-34D6-411D-8D83-5699C1AAAA73}"/>
              </a:ext>
            </a:extLst>
          </p:cNvPr>
          <p:cNvSpPr>
            <a:spLocks noGrp="1"/>
          </p:cNvSpPr>
          <p:nvPr>
            <p:ph type="pic" sz="quarter" idx="21"/>
          </p:nvPr>
        </p:nvSpPr>
        <p:spPr>
          <a:xfrm>
            <a:off x="4603081" y="4373052"/>
            <a:ext cx="1786691" cy="1132789"/>
          </a:xfrm>
        </p:spPr>
        <p:txBody>
          <a:bodyPr/>
          <a:lstStyle/>
          <a:p>
            <a:r>
              <a:rPr lang="en-US"/>
              <a:t>Click icon to add picture</a:t>
            </a:r>
          </a:p>
        </p:txBody>
      </p:sp>
      <p:sp>
        <p:nvSpPr>
          <p:cNvPr id="15" name="Picture Placeholder 3">
            <a:extLst>
              <a:ext uri="{FF2B5EF4-FFF2-40B4-BE49-F238E27FC236}">
                <a16:creationId xmlns:a16="http://schemas.microsoft.com/office/drawing/2014/main" id="{C49C3975-4DCF-4534-A764-402EEB2A5E8C}"/>
              </a:ext>
            </a:extLst>
          </p:cNvPr>
          <p:cNvSpPr>
            <a:spLocks noGrp="1"/>
          </p:cNvSpPr>
          <p:nvPr>
            <p:ph type="pic" sz="quarter" idx="22"/>
          </p:nvPr>
        </p:nvSpPr>
        <p:spPr>
          <a:xfrm>
            <a:off x="519087" y="5486400"/>
            <a:ext cx="1793865" cy="1121344"/>
          </a:xfrm>
        </p:spPr>
        <p:txBody>
          <a:bodyPr/>
          <a:lstStyle/>
          <a:p>
            <a:r>
              <a:rPr lang="en-US"/>
              <a:t>Click icon to add picture</a:t>
            </a:r>
          </a:p>
        </p:txBody>
      </p:sp>
      <p:sp>
        <p:nvSpPr>
          <p:cNvPr id="16" name="Text Placeholder 5">
            <a:extLst>
              <a:ext uri="{FF2B5EF4-FFF2-40B4-BE49-F238E27FC236}">
                <a16:creationId xmlns:a16="http://schemas.microsoft.com/office/drawing/2014/main" id="{60BBCAD9-4A7D-4480-B37E-94070DB01662}"/>
              </a:ext>
            </a:extLst>
          </p:cNvPr>
          <p:cNvSpPr>
            <a:spLocks noGrp="1"/>
          </p:cNvSpPr>
          <p:nvPr>
            <p:ph type="body" sz="quarter" idx="23"/>
          </p:nvPr>
        </p:nvSpPr>
        <p:spPr>
          <a:xfrm>
            <a:off x="2685631" y="1074345"/>
            <a:ext cx="2987675" cy="923925"/>
          </a:xfrm>
        </p:spPr>
        <p:txBody>
          <a:bodyPr/>
          <a:lstStyle>
            <a:lvl1pPr>
              <a:lnSpc>
                <a:spcPct val="100000"/>
              </a:lnSpc>
              <a:spcBef>
                <a:spcPts val="0"/>
              </a:spcBef>
              <a:defRPr sz="1400">
                <a:solidFill>
                  <a:schemeClr val="bg1"/>
                </a:solidFill>
              </a:defRPr>
            </a:lvl1pPr>
            <a:lvl2pPr marL="457200" indent="0">
              <a:buFont typeface="Arial" panose="020B0604020202020204" pitchFamily="34" charse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7" name="Text Placeholder 5">
            <a:extLst>
              <a:ext uri="{FF2B5EF4-FFF2-40B4-BE49-F238E27FC236}">
                <a16:creationId xmlns:a16="http://schemas.microsoft.com/office/drawing/2014/main" id="{8E523C07-FFAA-4051-9596-62139CA81D38}"/>
              </a:ext>
            </a:extLst>
          </p:cNvPr>
          <p:cNvSpPr>
            <a:spLocks noGrp="1"/>
          </p:cNvSpPr>
          <p:nvPr>
            <p:ph type="body" sz="quarter" idx="24"/>
          </p:nvPr>
        </p:nvSpPr>
        <p:spPr>
          <a:xfrm>
            <a:off x="848976" y="2235413"/>
            <a:ext cx="2987675" cy="898985"/>
          </a:xfrm>
        </p:spPr>
        <p:txBody>
          <a:bodyPr/>
          <a:lstStyle>
            <a:lvl1pPr marL="228600">
              <a:spcBef>
                <a:spcPts val="0"/>
              </a:spcBef>
              <a:defRPr sz="1400">
                <a:solidFill>
                  <a:schemeClr val="bg1"/>
                </a:solidFill>
              </a:defRPr>
            </a:lvl1pPr>
            <a:lvl2pPr marL="457200" indent="0">
              <a:buFont typeface="Arial" panose="020B0604020202020204" pitchFamily="34" charse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8EB97A2-595B-4916-A7A5-83F8FE951916}"/>
              </a:ext>
            </a:extLst>
          </p:cNvPr>
          <p:cNvSpPr>
            <a:spLocks noGrp="1"/>
          </p:cNvSpPr>
          <p:nvPr>
            <p:ph type="body" sz="quarter" idx="25"/>
          </p:nvPr>
        </p:nvSpPr>
        <p:spPr>
          <a:xfrm>
            <a:off x="2707628" y="3424762"/>
            <a:ext cx="2987675" cy="874795"/>
          </a:xfrm>
        </p:spPr>
        <p:txBody>
          <a:bodyPr/>
          <a:lstStyle>
            <a:lvl1pPr marL="228600">
              <a:spcBef>
                <a:spcPts val="0"/>
              </a:spcBef>
              <a:defRPr sz="1400">
                <a:solidFill>
                  <a:schemeClr val="bg1"/>
                </a:solidFill>
              </a:defRPr>
            </a:lvl1pPr>
            <a:lvl2pPr marL="457200" indent="0">
              <a:buFont typeface="Arial" panose="020B0604020202020204" pitchFamily="34" charse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9" name="Text Placeholder 5">
            <a:extLst>
              <a:ext uri="{FF2B5EF4-FFF2-40B4-BE49-F238E27FC236}">
                <a16:creationId xmlns:a16="http://schemas.microsoft.com/office/drawing/2014/main" id="{45413261-204C-4ACC-B91B-51F908AA814E}"/>
              </a:ext>
            </a:extLst>
          </p:cNvPr>
          <p:cNvSpPr>
            <a:spLocks noGrp="1"/>
          </p:cNvSpPr>
          <p:nvPr>
            <p:ph type="body" sz="quarter" idx="26"/>
          </p:nvPr>
        </p:nvSpPr>
        <p:spPr>
          <a:xfrm>
            <a:off x="889826" y="4581610"/>
            <a:ext cx="2987675" cy="874233"/>
          </a:xfrm>
        </p:spPr>
        <p:txBody>
          <a:bodyPr/>
          <a:lstStyle>
            <a:lvl1pPr marL="228600">
              <a:spcBef>
                <a:spcPts val="0"/>
              </a:spcBef>
              <a:defRPr sz="1400">
                <a:solidFill>
                  <a:schemeClr val="bg1"/>
                </a:solidFill>
              </a:defRPr>
            </a:lvl1pPr>
            <a:lvl2pPr marL="457200" indent="0">
              <a:buFont typeface="Arial" panose="020B0604020202020204" pitchFamily="34" charse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20" name="Text Placeholder 5">
            <a:extLst>
              <a:ext uri="{FF2B5EF4-FFF2-40B4-BE49-F238E27FC236}">
                <a16:creationId xmlns:a16="http://schemas.microsoft.com/office/drawing/2014/main" id="{8CF999A4-2222-48D4-BF7E-6B1E57E20F6C}"/>
              </a:ext>
            </a:extLst>
          </p:cNvPr>
          <p:cNvSpPr>
            <a:spLocks noGrp="1"/>
          </p:cNvSpPr>
          <p:nvPr>
            <p:ph type="body" sz="quarter" idx="27"/>
          </p:nvPr>
        </p:nvSpPr>
        <p:spPr>
          <a:xfrm>
            <a:off x="2701343" y="5853347"/>
            <a:ext cx="2987675" cy="754396"/>
          </a:xfrm>
        </p:spPr>
        <p:txBody>
          <a:bodyPr/>
          <a:lstStyle>
            <a:lvl1pPr marL="228600">
              <a:spcBef>
                <a:spcPts val="0"/>
              </a:spcBef>
              <a:defRPr sz="1400">
                <a:solidFill>
                  <a:schemeClr val="bg1"/>
                </a:solidFill>
              </a:defRPr>
            </a:lvl1pPr>
            <a:lvl2pPr marL="457200" indent="0">
              <a:buFont typeface="Arial" panose="020B0604020202020204" pitchFamily="34" charse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21" name="Picture Placeholder 3">
            <a:extLst>
              <a:ext uri="{FF2B5EF4-FFF2-40B4-BE49-F238E27FC236}">
                <a16:creationId xmlns:a16="http://schemas.microsoft.com/office/drawing/2014/main" id="{3F5F868D-A6E5-4599-B58E-70F69BEBF43E}"/>
              </a:ext>
            </a:extLst>
          </p:cNvPr>
          <p:cNvSpPr>
            <a:spLocks noGrp="1"/>
          </p:cNvSpPr>
          <p:nvPr>
            <p:ph type="pic" sz="quarter" idx="28"/>
          </p:nvPr>
        </p:nvSpPr>
        <p:spPr>
          <a:xfrm>
            <a:off x="4604226" y="2073731"/>
            <a:ext cx="1795429" cy="1132346"/>
          </a:xfrm>
        </p:spPr>
        <p:txBody>
          <a:bodyPr/>
          <a:lstStyle/>
          <a:p>
            <a:r>
              <a:rPr lang="en-US"/>
              <a:t>Click icon to add picture</a:t>
            </a:r>
          </a:p>
        </p:txBody>
      </p:sp>
      <p:grpSp>
        <p:nvGrpSpPr>
          <p:cNvPr id="32" name="Group 31">
            <a:extLst>
              <a:ext uri="{FF2B5EF4-FFF2-40B4-BE49-F238E27FC236}">
                <a16:creationId xmlns:a16="http://schemas.microsoft.com/office/drawing/2014/main" id="{9D797226-BF16-4A82-8224-17E24BC43DC9}"/>
              </a:ext>
            </a:extLst>
          </p:cNvPr>
          <p:cNvGrpSpPr/>
          <p:nvPr userDrawn="1"/>
        </p:nvGrpSpPr>
        <p:grpSpPr>
          <a:xfrm>
            <a:off x="6436407" y="2272899"/>
            <a:ext cx="5215499" cy="113291"/>
            <a:chOff x="6436407" y="2272899"/>
            <a:chExt cx="5215499" cy="113291"/>
          </a:xfrm>
        </p:grpSpPr>
        <p:cxnSp>
          <p:nvCxnSpPr>
            <p:cNvPr id="9" name="Straight Connector 8">
              <a:extLst>
                <a:ext uri="{FF2B5EF4-FFF2-40B4-BE49-F238E27FC236}">
                  <a16:creationId xmlns:a16="http://schemas.microsoft.com/office/drawing/2014/main" id="{A3664F34-69C5-4CE5-BD61-F494E8964B99}"/>
                </a:ext>
              </a:extLst>
            </p:cNvPr>
            <p:cNvCxnSpPr>
              <a:cxnSpLocks/>
            </p:cNvCxnSpPr>
            <p:nvPr userDrawn="1"/>
          </p:nvCxnSpPr>
          <p:spPr>
            <a:xfrm flipH="1" flipV="1">
              <a:off x="6515086" y="2314702"/>
              <a:ext cx="5040000" cy="22936"/>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96DC4C8-7838-45B3-B5FE-4BB161368202}"/>
                </a:ext>
              </a:extLst>
            </p:cNvPr>
            <p:cNvSpPr/>
            <p:nvPr userDrawn="1"/>
          </p:nvSpPr>
          <p:spPr>
            <a:xfrm rot="5400000">
              <a:off x="11554801" y="2289085"/>
              <a:ext cx="97105" cy="971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23" name="Oval 22">
              <a:extLst>
                <a:ext uri="{FF2B5EF4-FFF2-40B4-BE49-F238E27FC236}">
                  <a16:creationId xmlns:a16="http://schemas.microsoft.com/office/drawing/2014/main" id="{5E296CB5-AA19-4059-9C81-3662AC31BF96}"/>
                </a:ext>
              </a:extLst>
            </p:cNvPr>
            <p:cNvSpPr/>
            <p:nvPr userDrawn="1"/>
          </p:nvSpPr>
          <p:spPr>
            <a:xfrm rot="5400000">
              <a:off x="6436407" y="2272899"/>
              <a:ext cx="97105" cy="971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grpSp>
      <p:sp>
        <p:nvSpPr>
          <p:cNvPr id="24" name="Rectangle 23">
            <a:extLst>
              <a:ext uri="{FF2B5EF4-FFF2-40B4-BE49-F238E27FC236}">
                <a16:creationId xmlns:a16="http://schemas.microsoft.com/office/drawing/2014/main" id="{33DF523E-8EB5-4D9A-A3D9-71DC19D70215}"/>
              </a:ext>
            </a:extLst>
          </p:cNvPr>
          <p:cNvSpPr/>
          <p:nvPr userDrawn="1"/>
        </p:nvSpPr>
        <p:spPr>
          <a:xfrm>
            <a:off x="6455661" y="3864988"/>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5" name="Rectangle 24">
            <a:extLst>
              <a:ext uri="{FF2B5EF4-FFF2-40B4-BE49-F238E27FC236}">
                <a16:creationId xmlns:a16="http://schemas.microsoft.com/office/drawing/2014/main" id="{BDBC5345-4305-4A61-8EDB-85EB1251DC97}"/>
              </a:ext>
            </a:extLst>
          </p:cNvPr>
          <p:cNvSpPr/>
          <p:nvPr userDrawn="1"/>
        </p:nvSpPr>
        <p:spPr>
          <a:xfrm>
            <a:off x="8206024" y="3864988"/>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6" name="Rectangle 25">
            <a:extLst>
              <a:ext uri="{FF2B5EF4-FFF2-40B4-BE49-F238E27FC236}">
                <a16:creationId xmlns:a16="http://schemas.microsoft.com/office/drawing/2014/main" id="{B9BF2D5A-B0B7-44B1-B4DF-3ECFF22C166B}"/>
              </a:ext>
            </a:extLst>
          </p:cNvPr>
          <p:cNvSpPr/>
          <p:nvPr userDrawn="1"/>
        </p:nvSpPr>
        <p:spPr>
          <a:xfrm>
            <a:off x="9945681" y="3864988"/>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7" name="Rectangle 26">
            <a:extLst>
              <a:ext uri="{FF2B5EF4-FFF2-40B4-BE49-F238E27FC236}">
                <a16:creationId xmlns:a16="http://schemas.microsoft.com/office/drawing/2014/main" id="{A40BAD29-211F-4919-8B5B-C2175ACC52F3}"/>
              </a:ext>
            </a:extLst>
          </p:cNvPr>
          <p:cNvSpPr/>
          <p:nvPr userDrawn="1"/>
        </p:nvSpPr>
        <p:spPr>
          <a:xfrm>
            <a:off x="6455661" y="4803087"/>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8" name="Rectangle 27">
            <a:extLst>
              <a:ext uri="{FF2B5EF4-FFF2-40B4-BE49-F238E27FC236}">
                <a16:creationId xmlns:a16="http://schemas.microsoft.com/office/drawing/2014/main" id="{86A089F5-DBD9-4830-9B5A-1F28854D5523}"/>
              </a:ext>
            </a:extLst>
          </p:cNvPr>
          <p:cNvSpPr/>
          <p:nvPr userDrawn="1"/>
        </p:nvSpPr>
        <p:spPr>
          <a:xfrm>
            <a:off x="8206024" y="4803087"/>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9" name="Rectangle 28">
            <a:extLst>
              <a:ext uri="{FF2B5EF4-FFF2-40B4-BE49-F238E27FC236}">
                <a16:creationId xmlns:a16="http://schemas.microsoft.com/office/drawing/2014/main" id="{DB26BCEE-B750-430B-A22D-2260C6AE58A7}"/>
              </a:ext>
            </a:extLst>
          </p:cNvPr>
          <p:cNvSpPr/>
          <p:nvPr userDrawn="1"/>
        </p:nvSpPr>
        <p:spPr>
          <a:xfrm>
            <a:off x="9945681" y="4803087"/>
            <a:ext cx="1692000" cy="832102"/>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30" name="Text Placeholder 11">
            <a:extLst>
              <a:ext uri="{FF2B5EF4-FFF2-40B4-BE49-F238E27FC236}">
                <a16:creationId xmlns:a16="http://schemas.microsoft.com/office/drawing/2014/main" id="{DA7D0CFE-6785-4333-9138-8D32E0BEFB78}"/>
              </a:ext>
            </a:extLst>
          </p:cNvPr>
          <p:cNvSpPr>
            <a:spLocks noGrp="1"/>
          </p:cNvSpPr>
          <p:nvPr>
            <p:ph type="body" sz="quarter" idx="29" hasCustomPrompt="1"/>
          </p:nvPr>
        </p:nvSpPr>
        <p:spPr>
          <a:xfrm>
            <a:off x="6448579" y="1193800"/>
            <a:ext cx="5231921" cy="325438"/>
          </a:xfrm>
        </p:spPr>
        <p:txBody>
          <a:bodyPr/>
          <a:lstStyle>
            <a:lvl1pPr marL="0" indent="0" algn="ctr">
              <a:buNone/>
              <a:defRPr sz="1500" b="1"/>
            </a:lvl1pPr>
            <a:lvl2pPr marL="457200" indent="0">
              <a:buFont typeface="Arial" panose="020B0604020202020204" pitchFamily="34" charset="0"/>
              <a:buNone/>
              <a:defRPr sz="1500"/>
            </a:lvl2pPr>
            <a:lvl3pPr marL="914400" indent="0">
              <a:buNone/>
              <a:defRPr sz="1500"/>
            </a:lvl3pPr>
            <a:lvl4pPr marL="1371600" indent="0">
              <a:buNone/>
              <a:defRPr sz="1500"/>
            </a:lvl4pPr>
            <a:lvl5pPr marL="1828800" indent="0">
              <a:buNone/>
              <a:defRPr sz="1500"/>
            </a:lvl5pPr>
          </a:lstStyle>
          <a:p>
            <a:pPr lvl="0"/>
            <a:r>
              <a:rPr lang="en-US"/>
              <a:t>IV Markets</a:t>
            </a:r>
          </a:p>
        </p:txBody>
      </p:sp>
      <p:sp>
        <p:nvSpPr>
          <p:cNvPr id="31" name="Text Placeholder 11">
            <a:extLst>
              <a:ext uri="{FF2B5EF4-FFF2-40B4-BE49-F238E27FC236}">
                <a16:creationId xmlns:a16="http://schemas.microsoft.com/office/drawing/2014/main" id="{20F4F5E6-CD10-4440-98AB-9D0220FA5B5D}"/>
              </a:ext>
            </a:extLst>
          </p:cNvPr>
          <p:cNvSpPr>
            <a:spLocks noGrp="1"/>
          </p:cNvSpPr>
          <p:nvPr>
            <p:ph type="body" sz="quarter" idx="30" hasCustomPrompt="1"/>
          </p:nvPr>
        </p:nvSpPr>
        <p:spPr>
          <a:xfrm>
            <a:off x="6448579" y="3356992"/>
            <a:ext cx="5231921" cy="325438"/>
          </a:xfrm>
        </p:spPr>
        <p:txBody>
          <a:bodyPr/>
          <a:lstStyle>
            <a:lvl1pPr marL="0" indent="0" algn="ctr">
              <a:buNone/>
              <a:defRPr sz="1500" b="1"/>
            </a:lvl1pPr>
            <a:lvl2pPr marL="457200" indent="0">
              <a:buFont typeface="Arial" panose="020B0604020202020204" pitchFamily="34" charset="0"/>
              <a:buNone/>
              <a:defRPr sz="1500"/>
            </a:lvl2pPr>
            <a:lvl3pPr marL="914400" indent="0">
              <a:buNone/>
              <a:defRPr sz="1500"/>
            </a:lvl3pPr>
            <a:lvl4pPr marL="1371600" indent="0">
              <a:buNone/>
              <a:defRPr sz="1500"/>
            </a:lvl4pPr>
            <a:lvl5pPr marL="1828800" indent="0">
              <a:buNone/>
              <a:defRPr sz="1500"/>
            </a:lvl5pPr>
          </a:lstStyle>
          <a:p>
            <a:pPr lvl="0"/>
            <a:r>
              <a:rPr lang="en-US"/>
              <a:t>Client Overview</a:t>
            </a:r>
          </a:p>
        </p:txBody>
      </p:sp>
    </p:spTree>
    <p:extLst>
      <p:ext uri="{BB962C8B-B14F-4D97-AF65-F5344CB8AC3E}">
        <p14:creationId xmlns:p14="http://schemas.microsoft.com/office/powerpoint/2010/main" val="425538082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untry  Footpri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7974-848D-418D-ABF2-74F1C1AD4C4B}"/>
              </a:ext>
            </a:extLst>
          </p:cNvPr>
          <p:cNvSpPr>
            <a:spLocks noGrp="1"/>
          </p:cNvSpPr>
          <p:nvPr>
            <p:ph type="title" hasCustomPrompt="1"/>
          </p:nvPr>
        </p:nvSpPr>
        <p:spPr/>
        <p:txBody>
          <a:bodyPr/>
          <a:lstStyle>
            <a:lvl1pPr>
              <a:defRPr/>
            </a:lvl1pPr>
          </a:lstStyle>
          <a:p>
            <a:r>
              <a:rPr lang="en-US"/>
              <a:t>COUNTRY FOOTPRINT</a:t>
            </a:r>
            <a:endParaRPr lang="en-GB"/>
          </a:p>
        </p:txBody>
      </p:sp>
      <p:sp>
        <p:nvSpPr>
          <p:cNvPr id="3" name="Slide Number Placeholder 2">
            <a:extLst>
              <a:ext uri="{FF2B5EF4-FFF2-40B4-BE49-F238E27FC236}">
                <a16:creationId xmlns:a16="http://schemas.microsoft.com/office/drawing/2014/main" id="{2B86B15C-F1BF-43F2-B809-DFEED1FB542D}"/>
              </a:ext>
            </a:extLst>
          </p:cNvPr>
          <p:cNvSpPr>
            <a:spLocks noGrp="1"/>
          </p:cNvSpPr>
          <p:nvPr>
            <p:ph type="sldNum" sz="quarter" idx="10"/>
          </p:nvPr>
        </p:nvSpPr>
        <p:spPr/>
        <p:txBody>
          <a:bodyPr/>
          <a:lstStyle/>
          <a:p>
            <a:fld id="{38BDD8E4-2D0F-DB4C-BE82-2259A299FF05}" type="slidenum">
              <a:rPr lang="en-US" smtClean="0"/>
              <a:pPr/>
              <a:t>‹#›</a:t>
            </a:fld>
            <a:endParaRPr lang="en-US"/>
          </a:p>
        </p:txBody>
      </p:sp>
      <p:sp>
        <p:nvSpPr>
          <p:cNvPr id="4" name="Date Placeholder 3">
            <a:extLst>
              <a:ext uri="{FF2B5EF4-FFF2-40B4-BE49-F238E27FC236}">
                <a16:creationId xmlns:a16="http://schemas.microsoft.com/office/drawing/2014/main" id="{D8C850E9-A346-41F6-ADD0-3D979C6C60F8}"/>
              </a:ext>
            </a:extLst>
          </p:cNvPr>
          <p:cNvSpPr>
            <a:spLocks noGrp="1"/>
          </p:cNvSpPr>
          <p:nvPr>
            <p:ph type="dt" sz="half" idx="11"/>
          </p:nvPr>
        </p:nvSpPr>
        <p:spPr/>
        <p:txBody>
          <a:bodyPr/>
          <a:lstStyle/>
          <a:p>
            <a:fld id="{32D9A163-7C08-4502-A755-9FE4201762D0}" type="datetime4">
              <a:rPr lang="en-GB" smtClean="0"/>
              <a:t>10 November 2021</a:t>
            </a:fld>
            <a:endParaRPr lang="en-US"/>
          </a:p>
        </p:txBody>
      </p:sp>
      <p:sp>
        <p:nvSpPr>
          <p:cNvPr id="5" name="Footer Placeholder 4">
            <a:extLst>
              <a:ext uri="{FF2B5EF4-FFF2-40B4-BE49-F238E27FC236}">
                <a16:creationId xmlns:a16="http://schemas.microsoft.com/office/drawing/2014/main" id="{1C18AC96-A188-441F-94CB-9E2F3730CCB1}"/>
              </a:ext>
            </a:extLst>
          </p:cNvPr>
          <p:cNvSpPr>
            <a:spLocks noGrp="1"/>
          </p:cNvSpPr>
          <p:nvPr>
            <p:ph type="ftr" sz="quarter" idx="12"/>
          </p:nvPr>
        </p:nvSpPr>
        <p:spPr/>
        <p:txBody>
          <a:bodyPr/>
          <a:lstStyle/>
          <a:p>
            <a:r>
              <a:rPr lang="en-US"/>
              <a:t>Copyright © 2017 Yusen Logistics. All rights reserved</a:t>
            </a:r>
          </a:p>
        </p:txBody>
      </p:sp>
      <p:cxnSp>
        <p:nvCxnSpPr>
          <p:cNvPr id="8" name="Straight Connector 7">
            <a:extLst>
              <a:ext uri="{FF2B5EF4-FFF2-40B4-BE49-F238E27FC236}">
                <a16:creationId xmlns:a16="http://schemas.microsoft.com/office/drawing/2014/main" id="{921CC721-5AC0-48B4-9C6F-76B4CC8F0B4A}"/>
              </a:ext>
            </a:extLst>
          </p:cNvPr>
          <p:cNvCxnSpPr>
            <a:cxnSpLocks/>
            <a:stCxn id="19" idx="0"/>
            <a:endCxn id="20" idx="0"/>
          </p:cNvCxnSpPr>
          <p:nvPr userDrawn="1"/>
        </p:nvCxnSpPr>
        <p:spPr>
          <a:xfrm>
            <a:off x="9782374" y="1138938"/>
            <a:ext cx="26569" cy="513483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7427E45-E872-4BB6-A7F9-323843D2366E}"/>
              </a:ext>
            </a:extLst>
          </p:cNvPr>
          <p:cNvSpPr/>
          <p:nvPr userDrawn="1"/>
        </p:nvSpPr>
        <p:spPr>
          <a:xfrm>
            <a:off x="9728374" y="113893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20" name="Oval 19">
            <a:extLst>
              <a:ext uri="{FF2B5EF4-FFF2-40B4-BE49-F238E27FC236}">
                <a16:creationId xmlns:a16="http://schemas.microsoft.com/office/drawing/2014/main" id="{7F7924BE-AAE0-475C-A875-F8E59A1679C2}"/>
              </a:ext>
            </a:extLst>
          </p:cNvPr>
          <p:cNvSpPr/>
          <p:nvPr userDrawn="1"/>
        </p:nvSpPr>
        <p:spPr>
          <a:xfrm>
            <a:off x="9754943" y="6273768"/>
            <a:ext cx="108000" cy="10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35" name="Text Placeholder 68">
            <a:extLst>
              <a:ext uri="{FF2B5EF4-FFF2-40B4-BE49-F238E27FC236}">
                <a16:creationId xmlns:a16="http://schemas.microsoft.com/office/drawing/2014/main" id="{91079DF0-ADB2-4B24-83B2-509ACF5E7EFF}"/>
              </a:ext>
            </a:extLst>
          </p:cNvPr>
          <p:cNvSpPr>
            <a:spLocks noGrp="1"/>
          </p:cNvSpPr>
          <p:nvPr userDrawn="1">
            <p:ph type="body" sz="quarter" idx="27" hasCustomPrompt="1"/>
          </p:nvPr>
        </p:nvSpPr>
        <p:spPr>
          <a:xfrm>
            <a:off x="10150210" y="1524321"/>
            <a:ext cx="1474153" cy="140954"/>
          </a:xfrm>
        </p:spPr>
        <p:txBody>
          <a:bodyPr/>
          <a:lstStyle>
            <a:lvl1pPr marL="0" indent="0">
              <a:spcBef>
                <a:spcPts val="0"/>
              </a:spcBef>
              <a:buNone/>
              <a:defRPr sz="900" b="1" i="0" baseline="0"/>
            </a:lvl1pPr>
          </a:lstStyle>
          <a:p>
            <a:pPr lvl="0"/>
            <a:r>
              <a:rPr lang="en-US"/>
              <a:t>Stat detail</a:t>
            </a:r>
          </a:p>
        </p:txBody>
      </p:sp>
      <p:sp>
        <p:nvSpPr>
          <p:cNvPr id="36" name="Text Placeholder 68">
            <a:extLst>
              <a:ext uri="{FF2B5EF4-FFF2-40B4-BE49-F238E27FC236}">
                <a16:creationId xmlns:a16="http://schemas.microsoft.com/office/drawing/2014/main" id="{10FCCA87-1AD9-441D-8AF6-8470A2AFD800}"/>
              </a:ext>
            </a:extLst>
          </p:cNvPr>
          <p:cNvSpPr>
            <a:spLocks noGrp="1"/>
          </p:cNvSpPr>
          <p:nvPr userDrawn="1">
            <p:ph type="body" sz="quarter" idx="28" hasCustomPrompt="1"/>
          </p:nvPr>
        </p:nvSpPr>
        <p:spPr>
          <a:xfrm>
            <a:off x="10150210" y="1961804"/>
            <a:ext cx="1474153" cy="140954"/>
          </a:xfrm>
        </p:spPr>
        <p:txBody>
          <a:bodyPr/>
          <a:lstStyle>
            <a:lvl1pPr marL="0" indent="0">
              <a:spcBef>
                <a:spcPts val="0"/>
              </a:spcBef>
              <a:buNone/>
              <a:defRPr sz="900" b="1" i="0" baseline="0"/>
            </a:lvl1pPr>
          </a:lstStyle>
          <a:p>
            <a:pPr lvl="0"/>
            <a:r>
              <a:rPr lang="en-US"/>
              <a:t>Stat detail</a:t>
            </a:r>
          </a:p>
        </p:txBody>
      </p:sp>
      <p:sp>
        <p:nvSpPr>
          <p:cNvPr id="37" name="Text Placeholder 68">
            <a:extLst>
              <a:ext uri="{FF2B5EF4-FFF2-40B4-BE49-F238E27FC236}">
                <a16:creationId xmlns:a16="http://schemas.microsoft.com/office/drawing/2014/main" id="{0A72DABD-397F-4CC8-949A-BD8EDD689B87}"/>
              </a:ext>
            </a:extLst>
          </p:cNvPr>
          <p:cNvSpPr>
            <a:spLocks noGrp="1"/>
          </p:cNvSpPr>
          <p:nvPr userDrawn="1">
            <p:ph type="body" sz="quarter" idx="29" hasCustomPrompt="1"/>
          </p:nvPr>
        </p:nvSpPr>
        <p:spPr>
          <a:xfrm>
            <a:off x="10150210" y="2418083"/>
            <a:ext cx="1474153" cy="140954"/>
          </a:xfrm>
        </p:spPr>
        <p:txBody>
          <a:bodyPr/>
          <a:lstStyle>
            <a:lvl1pPr marL="0" indent="0">
              <a:spcBef>
                <a:spcPts val="0"/>
              </a:spcBef>
              <a:buNone/>
              <a:defRPr sz="900" b="1" i="0" baseline="0"/>
            </a:lvl1pPr>
          </a:lstStyle>
          <a:p>
            <a:pPr lvl="0"/>
            <a:r>
              <a:rPr lang="en-US"/>
              <a:t>Stat detail</a:t>
            </a:r>
          </a:p>
        </p:txBody>
      </p:sp>
      <p:sp>
        <p:nvSpPr>
          <p:cNvPr id="38" name="Text Placeholder 68">
            <a:extLst>
              <a:ext uri="{FF2B5EF4-FFF2-40B4-BE49-F238E27FC236}">
                <a16:creationId xmlns:a16="http://schemas.microsoft.com/office/drawing/2014/main" id="{B272767C-3B5A-462B-9872-BD0743F072F7}"/>
              </a:ext>
            </a:extLst>
          </p:cNvPr>
          <p:cNvSpPr>
            <a:spLocks noGrp="1"/>
          </p:cNvSpPr>
          <p:nvPr userDrawn="1">
            <p:ph type="body" sz="quarter" idx="30" hasCustomPrompt="1"/>
          </p:nvPr>
        </p:nvSpPr>
        <p:spPr>
          <a:xfrm>
            <a:off x="10150210" y="2883380"/>
            <a:ext cx="1474153" cy="140954"/>
          </a:xfrm>
        </p:spPr>
        <p:txBody>
          <a:bodyPr/>
          <a:lstStyle>
            <a:lvl1pPr marL="0" indent="0">
              <a:spcBef>
                <a:spcPts val="0"/>
              </a:spcBef>
              <a:buNone/>
              <a:defRPr sz="900" b="1" i="0" baseline="0"/>
            </a:lvl1pPr>
          </a:lstStyle>
          <a:p>
            <a:pPr lvl="0"/>
            <a:r>
              <a:rPr lang="en-US"/>
              <a:t>Stat detail</a:t>
            </a:r>
          </a:p>
        </p:txBody>
      </p:sp>
      <p:sp>
        <p:nvSpPr>
          <p:cNvPr id="39" name="Text Placeholder 68">
            <a:extLst>
              <a:ext uri="{FF2B5EF4-FFF2-40B4-BE49-F238E27FC236}">
                <a16:creationId xmlns:a16="http://schemas.microsoft.com/office/drawing/2014/main" id="{E4A8CDE3-B488-4A99-BA25-F43C774DE788}"/>
              </a:ext>
            </a:extLst>
          </p:cNvPr>
          <p:cNvSpPr>
            <a:spLocks noGrp="1"/>
          </p:cNvSpPr>
          <p:nvPr userDrawn="1">
            <p:ph type="body" sz="quarter" idx="31" hasCustomPrompt="1"/>
          </p:nvPr>
        </p:nvSpPr>
        <p:spPr>
          <a:xfrm>
            <a:off x="10150210" y="3356993"/>
            <a:ext cx="1474153" cy="140954"/>
          </a:xfrm>
        </p:spPr>
        <p:txBody>
          <a:bodyPr/>
          <a:lstStyle>
            <a:lvl1pPr marL="0" indent="0">
              <a:spcBef>
                <a:spcPts val="0"/>
              </a:spcBef>
              <a:buNone/>
              <a:defRPr sz="900" b="1" i="0" baseline="0"/>
            </a:lvl1pPr>
          </a:lstStyle>
          <a:p>
            <a:pPr lvl="0"/>
            <a:r>
              <a:rPr lang="en-US"/>
              <a:t>Stat detail</a:t>
            </a:r>
          </a:p>
        </p:txBody>
      </p:sp>
      <p:sp>
        <p:nvSpPr>
          <p:cNvPr id="40" name="Text Placeholder 68">
            <a:extLst>
              <a:ext uri="{FF2B5EF4-FFF2-40B4-BE49-F238E27FC236}">
                <a16:creationId xmlns:a16="http://schemas.microsoft.com/office/drawing/2014/main" id="{D491A5FB-86BF-461B-AB95-E4B7A9DB987A}"/>
              </a:ext>
            </a:extLst>
          </p:cNvPr>
          <p:cNvSpPr>
            <a:spLocks noGrp="1"/>
          </p:cNvSpPr>
          <p:nvPr userDrawn="1">
            <p:ph type="body" sz="quarter" idx="32" hasCustomPrompt="1"/>
          </p:nvPr>
        </p:nvSpPr>
        <p:spPr>
          <a:xfrm>
            <a:off x="10150210" y="3866555"/>
            <a:ext cx="1474153" cy="140954"/>
          </a:xfrm>
        </p:spPr>
        <p:txBody>
          <a:bodyPr/>
          <a:lstStyle>
            <a:lvl1pPr marL="0" indent="0">
              <a:spcBef>
                <a:spcPts val="0"/>
              </a:spcBef>
              <a:buNone/>
              <a:defRPr sz="900" b="1" i="0" baseline="0"/>
            </a:lvl1pPr>
          </a:lstStyle>
          <a:p>
            <a:pPr lvl="0"/>
            <a:r>
              <a:rPr lang="en-US"/>
              <a:t>Stat detail</a:t>
            </a:r>
          </a:p>
        </p:txBody>
      </p:sp>
      <p:sp>
        <p:nvSpPr>
          <p:cNvPr id="41" name="Text Placeholder 68">
            <a:extLst>
              <a:ext uri="{FF2B5EF4-FFF2-40B4-BE49-F238E27FC236}">
                <a16:creationId xmlns:a16="http://schemas.microsoft.com/office/drawing/2014/main" id="{63A63D03-49E5-425D-9C45-C36070908210}"/>
              </a:ext>
            </a:extLst>
          </p:cNvPr>
          <p:cNvSpPr>
            <a:spLocks noGrp="1"/>
          </p:cNvSpPr>
          <p:nvPr userDrawn="1">
            <p:ph type="body" sz="quarter" idx="33" hasCustomPrompt="1"/>
          </p:nvPr>
        </p:nvSpPr>
        <p:spPr>
          <a:xfrm>
            <a:off x="10150210" y="4337361"/>
            <a:ext cx="1474153" cy="140954"/>
          </a:xfrm>
        </p:spPr>
        <p:txBody>
          <a:bodyPr/>
          <a:lstStyle>
            <a:lvl1pPr marL="0" indent="0">
              <a:spcBef>
                <a:spcPts val="0"/>
              </a:spcBef>
              <a:buNone/>
              <a:defRPr sz="900" b="1" i="0" baseline="0"/>
            </a:lvl1pPr>
          </a:lstStyle>
          <a:p>
            <a:pPr lvl="0"/>
            <a:r>
              <a:rPr lang="en-US"/>
              <a:t>Stat detail</a:t>
            </a:r>
          </a:p>
        </p:txBody>
      </p:sp>
      <p:sp>
        <p:nvSpPr>
          <p:cNvPr id="42" name="Text Placeholder 68">
            <a:extLst>
              <a:ext uri="{FF2B5EF4-FFF2-40B4-BE49-F238E27FC236}">
                <a16:creationId xmlns:a16="http://schemas.microsoft.com/office/drawing/2014/main" id="{30151575-2F4E-407F-9E22-EFC0868B4F75}"/>
              </a:ext>
            </a:extLst>
          </p:cNvPr>
          <p:cNvSpPr>
            <a:spLocks noGrp="1"/>
          </p:cNvSpPr>
          <p:nvPr userDrawn="1">
            <p:ph type="body" sz="quarter" idx="34" hasCustomPrompt="1"/>
          </p:nvPr>
        </p:nvSpPr>
        <p:spPr>
          <a:xfrm>
            <a:off x="10150210" y="4802659"/>
            <a:ext cx="1474153" cy="140954"/>
          </a:xfrm>
        </p:spPr>
        <p:txBody>
          <a:bodyPr/>
          <a:lstStyle>
            <a:lvl1pPr marL="0" indent="0">
              <a:spcBef>
                <a:spcPts val="0"/>
              </a:spcBef>
              <a:buNone/>
              <a:defRPr sz="900" b="1" i="0" baseline="0"/>
            </a:lvl1pPr>
          </a:lstStyle>
          <a:p>
            <a:pPr lvl="0"/>
            <a:r>
              <a:rPr lang="en-US"/>
              <a:t>Stat detail</a:t>
            </a:r>
          </a:p>
        </p:txBody>
      </p:sp>
      <p:sp>
        <p:nvSpPr>
          <p:cNvPr id="43" name="Text Placeholder 68">
            <a:extLst>
              <a:ext uri="{FF2B5EF4-FFF2-40B4-BE49-F238E27FC236}">
                <a16:creationId xmlns:a16="http://schemas.microsoft.com/office/drawing/2014/main" id="{8B2AF6C7-C489-45EA-8109-858207964EC6}"/>
              </a:ext>
            </a:extLst>
          </p:cNvPr>
          <p:cNvSpPr>
            <a:spLocks noGrp="1"/>
          </p:cNvSpPr>
          <p:nvPr userDrawn="1">
            <p:ph type="body" sz="quarter" idx="35" hasCustomPrompt="1"/>
          </p:nvPr>
        </p:nvSpPr>
        <p:spPr>
          <a:xfrm>
            <a:off x="10150210" y="5306715"/>
            <a:ext cx="1474153" cy="140954"/>
          </a:xfrm>
        </p:spPr>
        <p:txBody>
          <a:bodyPr/>
          <a:lstStyle>
            <a:lvl1pPr marL="0" indent="0">
              <a:spcBef>
                <a:spcPts val="0"/>
              </a:spcBef>
              <a:buNone/>
              <a:defRPr sz="900" b="1" i="0" baseline="0"/>
            </a:lvl1pPr>
          </a:lstStyle>
          <a:p>
            <a:pPr lvl="0"/>
            <a:r>
              <a:rPr lang="en-US"/>
              <a:t>Stat detail</a:t>
            </a:r>
          </a:p>
        </p:txBody>
      </p:sp>
      <p:sp>
        <p:nvSpPr>
          <p:cNvPr id="44" name="Text Placeholder 68">
            <a:extLst>
              <a:ext uri="{FF2B5EF4-FFF2-40B4-BE49-F238E27FC236}">
                <a16:creationId xmlns:a16="http://schemas.microsoft.com/office/drawing/2014/main" id="{73C23860-76E6-4EB4-8A1D-87525FC45645}"/>
              </a:ext>
            </a:extLst>
          </p:cNvPr>
          <p:cNvSpPr>
            <a:spLocks noGrp="1"/>
          </p:cNvSpPr>
          <p:nvPr userDrawn="1">
            <p:ph type="body" sz="quarter" idx="36" hasCustomPrompt="1"/>
          </p:nvPr>
        </p:nvSpPr>
        <p:spPr>
          <a:xfrm>
            <a:off x="10150210" y="5810771"/>
            <a:ext cx="1474153" cy="140954"/>
          </a:xfrm>
        </p:spPr>
        <p:txBody>
          <a:bodyPr/>
          <a:lstStyle>
            <a:lvl1pPr marL="0" indent="0">
              <a:spcBef>
                <a:spcPts val="0"/>
              </a:spcBef>
              <a:buNone/>
              <a:defRPr sz="900" b="1" i="0" baseline="0"/>
            </a:lvl1pPr>
          </a:lstStyle>
          <a:p>
            <a:pPr lvl="0"/>
            <a:r>
              <a:rPr lang="en-US"/>
              <a:t>Stat detail</a:t>
            </a:r>
          </a:p>
        </p:txBody>
      </p:sp>
      <p:sp>
        <p:nvSpPr>
          <p:cNvPr id="46" name="Rectangle 45">
            <a:extLst>
              <a:ext uri="{FF2B5EF4-FFF2-40B4-BE49-F238E27FC236}">
                <a16:creationId xmlns:a16="http://schemas.microsoft.com/office/drawing/2014/main" id="{CD5F7CDA-D00A-4491-BF3E-7ED636B2741F}"/>
              </a:ext>
            </a:extLst>
          </p:cNvPr>
          <p:cNvSpPr/>
          <p:nvPr userDrawn="1"/>
        </p:nvSpPr>
        <p:spPr>
          <a:xfrm>
            <a:off x="528752" y="1179022"/>
            <a:ext cx="957543" cy="1553554"/>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7" name="Rectangle 46">
            <a:extLst>
              <a:ext uri="{FF2B5EF4-FFF2-40B4-BE49-F238E27FC236}">
                <a16:creationId xmlns:a16="http://schemas.microsoft.com/office/drawing/2014/main" id="{F6492B45-513E-43A4-A783-A37922EFE26F}"/>
              </a:ext>
            </a:extLst>
          </p:cNvPr>
          <p:cNvSpPr/>
          <p:nvPr userDrawn="1"/>
        </p:nvSpPr>
        <p:spPr>
          <a:xfrm>
            <a:off x="1534419" y="1179023"/>
            <a:ext cx="5041826" cy="1553554"/>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8" name="Rectangle 47">
            <a:extLst>
              <a:ext uri="{FF2B5EF4-FFF2-40B4-BE49-F238E27FC236}">
                <a16:creationId xmlns:a16="http://schemas.microsoft.com/office/drawing/2014/main" id="{6C74A247-367A-4F94-B6FF-206D9233B6E5}"/>
              </a:ext>
            </a:extLst>
          </p:cNvPr>
          <p:cNvSpPr/>
          <p:nvPr userDrawn="1"/>
        </p:nvSpPr>
        <p:spPr>
          <a:xfrm>
            <a:off x="528752" y="2770882"/>
            <a:ext cx="957543" cy="1554479"/>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9" name="Rectangle 48">
            <a:extLst>
              <a:ext uri="{FF2B5EF4-FFF2-40B4-BE49-F238E27FC236}">
                <a16:creationId xmlns:a16="http://schemas.microsoft.com/office/drawing/2014/main" id="{127194C0-FD8B-42F7-9AC4-C49276B50BA5}"/>
              </a:ext>
            </a:extLst>
          </p:cNvPr>
          <p:cNvSpPr/>
          <p:nvPr userDrawn="1"/>
        </p:nvSpPr>
        <p:spPr>
          <a:xfrm>
            <a:off x="1534419" y="2770882"/>
            <a:ext cx="5041826" cy="1554479"/>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50" name="Rectangle 49">
            <a:extLst>
              <a:ext uri="{FF2B5EF4-FFF2-40B4-BE49-F238E27FC236}">
                <a16:creationId xmlns:a16="http://schemas.microsoft.com/office/drawing/2014/main" id="{9BF1691A-7CC1-45CE-A174-BB24FBA22EC9}"/>
              </a:ext>
            </a:extLst>
          </p:cNvPr>
          <p:cNvSpPr/>
          <p:nvPr userDrawn="1"/>
        </p:nvSpPr>
        <p:spPr>
          <a:xfrm>
            <a:off x="528752" y="4374267"/>
            <a:ext cx="957543" cy="1554480"/>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51" name="Rectangle 50">
            <a:extLst>
              <a:ext uri="{FF2B5EF4-FFF2-40B4-BE49-F238E27FC236}">
                <a16:creationId xmlns:a16="http://schemas.microsoft.com/office/drawing/2014/main" id="{164F1D62-64C5-4919-B238-645A97EF49EB}"/>
              </a:ext>
            </a:extLst>
          </p:cNvPr>
          <p:cNvSpPr/>
          <p:nvPr userDrawn="1"/>
        </p:nvSpPr>
        <p:spPr>
          <a:xfrm>
            <a:off x="1534419" y="4374267"/>
            <a:ext cx="5041826" cy="1554480"/>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52" name="Text Placeholder 2">
            <a:extLst>
              <a:ext uri="{FF2B5EF4-FFF2-40B4-BE49-F238E27FC236}">
                <a16:creationId xmlns:a16="http://schemas.microsoft.com/office/drawing/2014/main" id="{3C707D28-B0C3-490C-81D4-E35103357D4E}"/>
              </a:ext>
            </a:extLst>
          </p:cNvPr>
          <p:cNvSpPr>
            <a:spLocks noGrp="1"/>
          </p:cNvSpPr>
          <p:nvPr>
            <p:ph type="body" sz="quarter" idx="13" hasCustomPrompt="1"/>
          </p:nvPr>
        </p:nvSpPr>
        <p:spPr>
          <a:xfrm>
            <a:off x="645029" y="2946624"/>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53" name="Text Placeholder 68">
            <a:extLst>
              <a:ext uri="{FF2B5EF4-FFF2-40B4-BE49-F238E27FC236}">
                <a16:creationId xmlns:a16="http://schemas.microsoft.com/office/drawing/2014/main" id="{7143DE5C-B12E-46A3-8899-6D50800D516F}"/>
              </a:ext>
            </a:extLst>
          </p:cNvPr>
          <p:cNvSpPr>
            <a:spLocks noGrp="1"/>
          </p:cNvSpPr>
          <p:nvPr>
            <p:ph type="body" sz="quarter" idx="14" hasCustomPrompt="1"/>
          </p:nvPr>
        </p:nvSpPr>
        <p:spPr>
          <a:xfrm>
            <a:off x="652966" y="3403823"/>
            <a:ext cx="773113" cy="133350"/>
          </a:xfrm>
        </p:spPr>
        <p:txBody>
          <a:bodyPr/>
          <a:lstStyle>
            <a:lvl1pPr marL="0" indent="0">
              <a:spcBef>
                <a:spcPts val="0"/>
              </a:spcBef>
              <a:buNone/>
              <a:defRPr sz="1200"/>
            </a:lvl1pPr>
          </a:lstStyle>
          <a:p>
            <a:pPr lvl="0"/>
            <a:r>
              <a:rPr lang="en-US"/>
              <a:t>Locations</a:t>
            </a:r>
          </a:p>
        </p:txBody>
      </p:sp>
      <p:sp>
        <p:nvSpPr>
          <p:cNvPr id="54" name="Text Placeholder 2">
            <a:extLst>
              <a:ext uri="{FF2B5EF4-FFF2-40B4-BE49-F238E27FC236}">
                <a16:creationId xmlns:a16="http://schemas.microsoft.com/office/drawing/2014/main" id="{5A51AA7C-6409-4A31-8882-0AC5E53E0D57}"/>
              </a:ext>
            </a:extLst>
          </p:cNvPr>
          <p:cNvSpPr>
            <a:spLocks noGrp="1"/>
          </p:cNvSpPr>
          <p:nvPr>
            <p:ph type="body" sz="quarter" idx="17" hasCustomPrompt="1"/>
          </p:nvPr>
        </p:nvSpPr>
        <p:spPr>
          <a:xfrm>
            <a:off x="1650035" y="2946624"/>
            <a:ext cx="1577636"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55" name="Text Placeholder 68">
            <a:extLst>
              <a:ext uri="{FF2B5EF4-FFF2-40B4-BE49-F238E27FC236}">
                <a16:creationId xmlns:a16="http://schemas.microsoft.com/office/drawing/2014/main" id="{41495CE5-400E-4534-92AA-07D4CFA65406}"/>
              </a:ext>
            </a:extLst>
          </p:cNvPr>
          <p:cNvSpPr>
            <a:spLocks noGrp="1"/>
          </p:cNvSpPr>
          <p:nvPr>
            <p:ph type="body" sz="quarter" idx="18" hasCustomPrompt="1"/>
          </p:nvPr>
        </p:nvSpPr>
        <p:spPr>
          <a:xfrm>
            <a:off x="1657972" y="3403823"/>
            <a:ext cx="1569699" cy="150062"/>
          </a:xfrm>
        </p:spPr>
        <p:txBody>
          <a:bodyPr/>
          <a:lstStyle>
            <a:lvl1pPr marL="0" indent="0">
              <a:spcBef>
                <a:spcPts val="0"/>
              </a:spcBef>
              <a:buNone/>
              <a:defRPr sz="1200"/>
            </a:lvl1pPr>
          </a:lstStyle>
          <a:p>
            <a:pPr lvl="0"/>
            <a:r>
              <a:rPr lang="en-US"/>
              <a:t>Warehousing</a:t>
            </a:r>
          </a:p>
        </p:txBody>
      </p:sp>
      <p:sp>
        <p:nvSpPr>
          <p:cNvPr id="56" name="Text Placeholder 2">
            <a:extLst>
              <a:ext uri="{FF2B5EF4-FFF2-40B4-BE49-F238E27FC236}">
                <a16:creationId xmlns:a16="http://schemas.microsoft.com/office/drawing/2014/main" id="{5ADD2EF9-9645-4808-9E7F-6CDA91637208}"/>
              </a:ext>
            </a:extLst>
          </p:cNvPr>
          <p:cNvSpPr>
            <a:spLocks noGrp="1"/>
          </p:cNvSpPr>
          <p:nvPr>
            <p:ph type="body" sz="quarter" idx="19" hasCustomPrompt="1"/>
          </p:nvPr>
        </p:nvSpPr>
        <p:spPr>
          <a:xfrm>
            <a:off x="645029" y="1325686"/>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57" name="Text Placeholder 68">
            <a:extLst>
              <a:ext uri="{FF2B5EF4-FFF2-40B4-BE49-F238E27FC236}">
                <a16:creationId xmlns:a16="http://schemas.microsoft.com/office/drawing/2014/main" id="{73ADCFD3-B2C0-4BCD-87AE-042A9761D1DC}"/>
              </a:ext>
            </a:extLst>
          </p:cNvPr>
          <p:cNvSpPr>
            <a:spLocks noGrp="1"/>
          </p:cNvSpPr>
          <p:nvPr>
            <p:ph type="body" sz="quarter" idx="20" hasCustomPrompt="1"/>
          </p:nvPr>
        </p:nvSpPr>
        <p:spPr>
          <a:xfrm>
            <a:off x="652966" y="1782885"/>
            <a:ext cx="773113" cy="133350"/>
          </a:xfrm>
        </p:spPr>
        <p:txBody>
          <a:bodyPr/>
          <a:lstStyle>
            <a:lvl1pPr marL="0" indent="0">
              <a:spcBef>
                <a:spcPts val="0"/>
              </a:spcBef>
              <a:buNone/>
              <a:defRPr sz="1200"/>
            </a:lvl1pPr>
          </a:lstStyle>
          <a:p>
            <a:pPr lvl="0"/>
            <a:r>
              <a:rPr lang="en-US"/>
              <a:t>Employees</a:t>
            </a:r>
          </a:p>
        </p:txBody>
      </p:sp>
      <p:sp>
        <p:nvSpPr>
          <p:cNvPr id="58" name="Text Placeholder 2">
            <a:extLst>
              <a:ext uri="{FF2B5EF4-FFF2-40B4-BE49-F238E27FC236}">
                <a16:creationId xmlns:a16="http://schemas.microsoft.com/office/drawing/2014/main" id="{18731EC2-1A98-4275-8F1C-C88D4DD42BD4}"/>
              </a:ext>
            </a:extLst>
          </p:cNvPr>
          <p:cNvSpPr>
            <a:spLocks noGrp="1"/>
          </p:cNvSpPr>
          <p:nvPr>
            <p:ph type="body" sz="quarter" idx="23" hasCustomPrompt="1"/>
          </p:nvPr>
        </p:nvSpPr>
        <p:spPr>
          <a:xfrm>
            <a:off x="1650035" y="1325686"/>
            <a:ext cx="1577636"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59" name="Text Placeholder 68">
            <a:extLst>
              <a:ext uri="{FF2B5EF4-FFF2-40B4-BE49-F238E27FC236}">
                <a16:creationId xmlns:a16="http://schemas.microsoft.com/office/drawing/2014/main" id="{E47BFC20-7640-4141-B0A6-A531F9BE8666}"/>
              </a:ext>
            </a:extLst>
          </p:cNvPr>
          <p:cNvSpPr>
            <a:spLocks noGrp="1"/>
          </p:cNvSpPr>
          <p:nvPr>
            <p:ph type="body" sz="quarter" idx="24" hasCustomPrompt="1"/>
          </p:nvPr>
        </p:nvSpPr>
        <p:spPr>
          <a:xfrm>
            <a:off x="1657972" y="1782884"/>
            <a:ext cx="1578012" cy="141705"/>
          </a:xfrm>
        </p:spPr>
        <p:txBody>
          <a:bodyPr/>
          <a:lstStyle>
            <a:lvl1pPr marL="0" indent="0">
              <a:spcBef>
                <a:spcPts val="0"/>
              </a:spcBef>
              <a:buNone/>
              <a:defRPr sz="1200"/>
            </a:lvl1pPr>
          </a:lstStyle>
          <a:p>
            <a:pPr lvl="0"/>
            <a:r>
              <a:rPr lang="en-US"/>
              <a:t>Turnover</a:t>
            </a:r>
          </a:p>
        </p:txBody>
      </p:sp>
      <p:sp>
        <p:nvSpPr>
          <p:cNvPr id="60" name="Text Placeholder 2">
            <a:extLst>
              <a:ext uri="{FF2B5EF4-FFF2-40B4-BE49-F238E27FC236}">
                <a16:creationId xmlns:a16="http://schemas.microsoft.com/office/drawing/2014/main" id="{AC7B1DAD-FC06-4249-ACBA-F5F48D1AD360}"/>
              </a:ext>
            </a:extLst>
          </p:cNvPr>
          <p:cNvSpPr>
            <a:spLocks noGrp="1"/>
          </p:cNvSpPr>
          <p:nvPr>
            <p:ph type="body" sz="quarter" idx="25" hasCustomPrompt="1"/>
          </p:nvPr>
        </p:nvSpPr>
        <p:spPr>
          <a:xfrm>
            <a:off x="1650034" y="4494038"/>
            <a:ext cx="1610887"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61" name="Text Placeholder 68">
            <a:extLst>
              <a:ext uri="{FF2B5EF4-FFF2-40B4-BE49-F238E27FC236}">
                <a16:creationId xmlns:a16="http://schemas.microsoft.com/office/drawing/2014/main" id="{BB2270BF-370C-4F46-AB97-56F7F5CBA34F}"/>
              </a:ext>
            </a:extLst>
          </p:cNvPr>
          <p:cNvSpPr>
            <a:spLocks noGrp="1"/>
          </p:cNvSpPr>
          <p:nvPr>
            <p:ph type="body" sz="quarter" idx="26" hasCustomPrompt="1"/>
          </p:nvPr>
        </p:nvSpPr>
        <p:spPr>
          <a:xfrm>
            <a:off x="1657972" y="4951237"/>
            <a:ext cx="1602950" cy="140502"/>
          </a:xfrm>
        </p:spPr>
        <p:txBody>
          <a:bodyPr/>
          <a:lstStyle>
            <a:lvl1pPr marL="0" indent="0">
              <a:spcBef>
                <a:spcPts val="0"/>
              </a:spcBef>
              <a:buNone/>
              <a:defRPr sz="1200"/>
            </a:lvl1pPr>
          </a:lstStyle>
          <a:p>
            <a:pPr lvl="0"/>
            <a:r>
              <a:rPr lang="en-US"/>
              <a:t>Head office </a:t>
            </a:r>
          </a:p>
        </p:txBody>
      </p:sp>
      <p:sp>
        <p:nvSpPr>
          <p:cNvPr id="62" name="Rectangle 61">
            <a:extLst>
              <a:ext uri="{FF2B5EF4-FFF2-40B4-BE49-F238E27FC236}">
                <a16:creationId xmlns:a16="http://schemas.microsoft.com/office/drawing/2014/main" id="{E6F8BEA9-79B7-42C0-BC7A-D7B3C5D81187}"/>
              </a:ext>
            </a:extLst>
          </p:cNvPr>
          <p:cNvSpPr/>
          <p:nvPr userDrawn="1"/>
        </p:nvSpPr>
        <p:spPr>
          <a:xfrm>
            <a:off x="4355266" y="1196975"/>
            <a:ext cx="4011381" cy="4895850"/>
          </a:xfrm>
          <a:prstGeom prst="rect">
            <a:avLst/>
          </a:prstGeom>
          <a:gradFill flip="none" rotWithShape="1">
            <a:gsLst>
              <a:gs pos="100000">
                <a:schemeClr val="bg1"/>
              </a:gs>
              <a:gs pos="53000">
                <a:srgbClr val="FFFFFF"/>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367064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ite/ Facility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4BD8-025D-4170-BAF0-D691EF63618E}"/>
              </a:ext>
            </a:extLst>
          </p:cNvPr>
          <p:cNvSpPr>
            <a:spLocks noGrp="1"/>
          </p:cNvSpPr>
          <p:nvPr>
            <p:ph type="title" hasCustomPrompt="1"/>
          </p:nvPr>
        </p:nvSpPr>
        <p:spPr/>
        <p:txBody>
          <a:bodyPr/>
          <a:lstStyle>
            <a:lvl1pPr>
              <a:defRPr/>
            </a:lvl1pPr>
          </a:lstStyle>
          <a:p>
            <a:r>
              <a:rPr lang="en-US"/>
              <a:t>FACILITY: CITY, COUNTRY</a:t>
            </a:r>
            <a:endParaRPr lang="en-GB"/>
          </a:p>
        </p:txBody>
      </p:sp>
      <p:sp>
        <p:nvSpPr>
          <p:cNvPr id="3" name="Slide Number Placeholder 2">
            <a:extLst>
              <a:ext uri="{FF2B5EF4-FFF2-40B4-BE49-F238E27FC236}">
                <a16:creationId xmlns:a16="http://schemas.microsoft.com/office/drawing/2014/main" id="{E43EEEDE-8CBD-4E39-828B-A50B3BAE1FCF}"/>
              </a:ext>
            </a:extLst>
          </p:cNvPr>
          <p:cNvSpPr>
            <a:spLocks noGrp="1"/>
          </p:cNvSpPr>
          <p:nvPr>
            <p:ph type="sldNum" sz="quarter" idx="10"/>
          </p:nvPr>
        </p:nvSpPr>
        <p:spPr/>
        <p:txBody>
          <a:bodyPr/>
          <a:lstStyle/>
          <a:p>
            <a:fld id="{38BDD8E4-2D0F-DB4C-BE82-2259A299FF05}" type="slidenum">
              <a:rPr lang="en-US" smtClean="0"/>
              <a:pPr/>
              <a:t>‹#›</a:t>
            </a:fld>
            <a:endParaRPr lang="en-US"/>
          </a:p>
        </p:txBody>
      </p:sp>
      <p:sp>
        <p:nvSpPr>
          <p:cNvPr id="4" name="Date Placeholder 3">
            <a:extLst>
              <a:ext uri="{FF2B5EF4-FFF2-40B4-BE49-F238E27FC236}">
                <a16:creationId xmlns:a16="http://schemas.microsoft.com/office/drawing/2014/main" id="{4121D33C-A482-4633-A404-CB7C53C43D41}"/>
              </a:ext>
            </a:extLst>
          </p:cNvPr>
          <p:cNvSpPr>
            <a:spLocks noGrp="1"/>
          </p:cNvSpPr>
          <p:nvPr>
            <p:ph type="dt" sz="half" idx="11"/>
          </p:nvPr>
        </p:nvSpPr>
        <p:spPr/>
        <p:txBody>
          <a:bodyPr/>
          <a:lstStyle/>
          <a:p>
            <a:fld id="{32D9A163-7C08-4502-A755-9FE4201762D0}" type="datetime4">
              <a:rPr lang="en-GB" smtClean="0"/>
              <a:t>10 November 2021</a:t>
            </a:fld>
            <a:endParaRPr lang="en-US"/>
          </a:p>
        </p:txBody>
      </p:sp>
      <p:sp>
        <p:nvSpPr>
          <p:cNvPr id="5" name="Footer Placeholder 4">
            <a:extLst>
              <a:ext uri="{FF2B5EF4-FFF2-40B4-BE49-F238E27FC236}">
                <a16:creationId xmlns:a16="http://schemas.microsoft.com/office/drawing/2014/main" id="{001AC6B9-6469-403F-9954-B92AF22DF8FD}"/>
              </a:ext>
            </a:extLst>
          </p:cNvPr>
          <p:cNvSpPr>
            <a:spLocks noGrp="1"/>
          </p:cNvSpPr>
          <p:nvPr>
            <p:ph type="ftr" sz="quarter" idx="12"/>
          </p:nvPr>
        </p:nvSpPr>
        <p:spPr/>
        <p:txBody>
          <a:bodyPr/>
          <a:lstStyle/>
          <a:p>
            <a:r>
              <a:rPr lang="en-US"/>
              <a:t>Copyright © 2017 Yusen Logistics. All rights reserved</a:t>
            </a:r>
          </a:p>
        </p:txBody>
      </p:sp>
      <p:sp>
        <p:nvSpPr>
          <p:cNvPr id="38" name="Picture Placeholder 2">
            <a:extLst>
              <a:ext uri="{FF2B5EF4-FFF2-40B4-BE49-F238E27FC236}">
                <a16:creationId xmlns:a16="http://schemas.microsoft.com/office/drawing/2014/main" id="{04A84BED-DCE7-4E2E-8345-B1C1B1323A86}"/>
              </a:ext>
            </a:extLst>
          </p:cNvPr>
          <p:cNvSpPr>
            <a:spLocks noGrp="1"/>
          </p:cNvSpPr>
          <p:nvPr>
            <p:ph type="pic" sz="quarter" idx="13"/>
          </p:nvPr>
        </p:nvSpPr>
        <p:spPr>
          <a:xfrm>
            <a:off x="528752" y="1220810"/>
            <a:ext cx="4149376" cy="2142127"/>
          </a:xfrm>
          <a:solidFill>
            <a:schemeClr val="bg2">
              <a:lumMod val="20000"/>
              <a:lumOff val="80000"/>
            </a:schemeClr>
          </a:solidFill>
        </p:spPr>
        <p:txBody>
          <a:bodyPr/>
          <a:lstStyle>
            <a:lvl1pPr marL="0" indent="0">
              <a:buNone/>
              <a:defRPr/>
            </a:lvl1pPr>
          </a:lstStyle>
          <a:p>
            <a:r>
              <a:rPr lang="en-US"/>
              <a:t>Click icon to add picture</a:t>
            </a:r>
          </a:p>
        </p:txBody>
      </p:sp>
      <p:grpSp>
        <p:nvGrpSpPr>
          <p:cNvPr id="39" name="Group 38">
            <a:extLst>
              <a:ext uri="{FF2B5EF4-FFF2-40B4-BE49-F238E27FC236}">
                <a16:creationId xmlns:a16="http://schemas.microsoft.com/office/drawing/2014/main" id="{073FD14C-D5CB-4AB8-8AC2-4F0889F31E1E}"/>
              </a:ext>
            </a:extLst>
          </p:cNvPr>
          <p:cNvGrpSpPr/>
          <p:nvPr userDrawn="1"/>
        </p:nvGrpSpPr>
        <p:grpSpPr>
          <a:xfrm>
            <a:off x="528752" y="1231643"/>
            <a:ext cx="11147311" cy="4749724"/>
            <a:chOff x="-10373750" y="3934006"/>
            <a:chExt cx="50518210" cy="6465871"/>
          </a:xfrm>
        </p:grpSpPr>
        <p:sp>
          <p:nvSpPr>
            <p:cNvPr id="40" name="Rectangle 39">
              <a:extLst>
                <a:ext uri="{FF2B5EF4-FFF2-40B4-BE49-F238E27FC236}">
                  <a16:creationId xmlns:a16="http://schemas.microsoft.com/office/drawing/2014/main" id="{E675C89E-0A28-4E66-A39B-0170E1D70F6D}"/>
                </a:ext>
              </a:extLst>
            </p:cNvPr>
            <p:cNvSpPr/>
            <p:nvPr/>
          </p:nvSpPr>
          <p:spPr>
            <a:xfrm>
              <a:off x="8634549" y="3934006"/>
              <a:ext cx="9543443" cy="211487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1" name="Rectangle 40">
              <a:extLst>
                <a:ext uri="{FF2B5EF4-FFF2-40B4-BE49-F238E27FC236}">
                  <a16:creationId xmlns:a16="http://schemas.microsoft.com/office/drawing/2014/main" id="{9624C76F-BC71-48A8-8E30-694037DF3D54}"/>
                </a:ext>
              </a:extLst>
            </p:cNvPr>
            <p:cNvSpPr/>
            <p:nvPr/>
          </p:nvSpPr>
          <p:spPr>
            <a:xfrm>
              <a:off x="18350011" y="3934006"/>
              <a:ext cx="21794449" cy="211487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2" name="Rectangle 41">
              <a:extLst>
                <a:ext uri="{FF2B5EF4-FFF2-40B4-BE49-F238E27FC236}">
                  <a16:creationId xmlns:a16="http://schemas.microsoft.com/office/drawing/2014/main" id="{6252D289-6068-47F6-8E19-716C77D7B1A7}"/>
                </a:ext>
              </a:extLst>
            </p:cNvPr>
            <p:cNvSpPr/>
            <p:nvPr/>
          </p:nvSpPr>
          <p:spPr>
            <a:xfrm>
              <a:off x="8634549" y="6101028"/>
              <a:ext cx="9543443" cy="211613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3" name="Rectangle 42">
              <a:extLst>
                <a:ext uri="{FF2B5EF4-FFF2-40B4-BE49-F238E27FC236}">
                  <a16:creationId xmlns:a16="http://schemas.microsoft.com/office/drawing/2014/main" id="{6C4D9708-0D1E-4501-91C8-1EC4D71068C7}"/>
                </a:ext>
              </a:extLst>
            </p:cNvPr>
            <p:cNvSpPr/>
            <p:nvPr/>
          </p:nvSpPr>
          <p:spPr>
            <a:xfrm>
              <a:off x="18350011" y="6101028"/>
              <a:ext cx="21794449" cy="211613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4" name="Rectangle 43">
              <a:extLst>
                <a:ext uri="{FF2B5EF4-FFF2-40B4-BE49-F238E27FC236}">
                  <a16:creationId xmlns:a16="http://schemas.microsoft.com/office/drawing/2014/main" id="{F02BD965-7F90-4A37-9BA5-3FD83E44A528}"/>
                </a:ext>
              </a:extLst>
            </p:cNvPr>
            <p:cNvSpPr/>
            <p:nvPr/>
          </p:nvSpPr>
          <p:spPr>
            <a:xfrm>
              <a:off x="8668704" y="8283740"/>
              <a:ext cx="31430091" cy="211613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45" name="Rectangle 44">
              <a:extLst>
                <a:ext uri="{FF2B5EF4-FFF2-40B4-BE49-F238E27FC236}">
                  <a16:creationId xmlns:a16="http://schemas.microsoft.com/office/drawing/2014/main" id="{5D6F8973-00A9-4693-887C-4669A5E5F872}"/>
                </a:ext>
              </a:extLst>
            </p:cNvPr>
            <p:cNvSpPr/>
            <p:nvPr userDrawn="1"/>
          </p:nvSpPr>
          <p:spPr>
            <a:xfrm>
              <a:off x="-10373750" y="6953920"/>
              <a:ext cx="18813890" cy="344595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grpSp>
      <p:sp>
        <p:nvSpPr>
          <p:cNvPr id="46" name="Text Placeholder 2">
            <a:extLst>
              <a:ext uri="{FF2B5EF4-FFF2-40B4-BE49-F238E27FC236}">
                <a16:creationId xmlns:a16="http://schemas.microsoft.com/office/drawing/2014/main" id="{13AEFE17-93DF-4831-B795-257F0C710E81}"/>
              </a:ext>
            </a:extLst>
          </p:cNvPr>
          <p:cNvSpPr>
            <a:spLocks noGrp="1"/>
          </p:cNvSpPr>
          <p:nvPr>
            <p:ph type="body" sz="quarter" idx="19" hasCustomPrompt="1"/>
          </p:nvPr>
        </p:nvSpPr>
        <p:spPr>
          <a:xfrm>
            <a:off x="4886099" y="1309702"/>
            <a:ext cx="1908855" cy="432694"/>
          </a:xfrm>
        </p:spPr>
        <p:txBody>
          <a:bodyPr/>
          <a:lstStyle>
            <a:lvl1pPr marL="0" indent="0">
              <a:spcBef>
                <a:spcPts val="0"/>
              </a:spcBef>
              <a:buNone/>
              <a:defRPr sz="2400">
                <a:solidFill>
                  <a:schemeClr val="accent4"/>
                </a:solidFill>
              </a:defRPr>
            </a:lvl1pPr>
            <a:lvl2pPr marL="457200" indent="0">
              <a:buFont typeface="Arial" panose="020B0604020202020204" pitchFamily="34" charset="0"/>
              <a:buNone/>
              <a:defRPr/>
            </a:lvl2pPr>
          </a:lstStyle>
          <a:p>
            <a:pPr lvl="0"/>
            <a:r>
              <a:rPr lang="en-US"/>
              <a:t>00</a:t>
            </a:r>
          </a:p>
        </p:txBody>
      </p:sp>
      <p:sp>
        <p:nvSpPr>
          <p:cNvPr id="47" name="Text Placeholder 68">
            <a:extLst>
              <a:ext uri="{FF2B5EF4-FFF2-40B4-BE49-F238E27FC236}">
                <a16:creationId xmlns:a16="http://schemas.microsoft.com/office/drawing/2014/main" id="{F982682B-6729-4C79-B7B3-504110365F1A}"/>
              </a:ext>
            </a:extLst>
          </p:cNvPr>
          <p:cNvSpPr>
            <a:spLocks noGrp="1"/>
          </p:cNvSpPr>
          <p:nvPr>
            <p:ph type="body" sz="quarter" idx="20" hasCustomPrompt="1"/>
          </p:nvPr>
        </p:nvSpPr>
        <p:spPr>
          <a:xfrm>
            <a:off x="4894036" y="1766901"/>
            <a:ext cx="1908855" cy="193452"/>
          </a:xfrm>
        </p:spPr>
        <p:txBody>
          <a:bodyPr/>
          <a:lstStyle>
            <a:lvl1pPr marL="0" indent="0">
              <a:spcBef>
                <a:spcPts val="0"/>
              </a:spcBef>
              <a:buNone/>
              <a:defRPr sz="1200"/>
            </a:lvl1pPr>
          </a:lstStyle>
          <a:p>
            <a:pPr lvl="0"/>
            <a:r>
              <a:rPr lang="en-US"/>
              <a:t>Stat detail</a:t>
            </a:r>
          </a:p>
        </p:txBody>
      </p:sp>
      <p:sp>
        <p:nvSpPr>
          <p:cNvPr id="48" name="Text Placeholder 2">
            <a:extLst>
              <a:ext uri="{FF2B5EF4-FFF2-40B4-BE49-F238E27FC236}">
                <a16:creationId xmlns:a16="http://schemas.microsoft.com/office/drawing/2014/main" id="{7212EB51-0FF8-4E43-BC46-B895F752E470}"/>
              </a:ext>
            </a:extLst>
          </p:cNvPr>
          <p:cNvSpPr>
            <a:spLocks noGrp="1"/>
          </p:cNvSpPr>
          <p:nvPr>
            <p:ph type="body" sz="quarter" idx="21" hasCustomPrompt="1"/>
          </p:nvPr>
        </p:nvSpPr>
        <p:spPr>
          <a:xfrm>
            <a:off x="4883830" y="2929496"/>
            <a:ext cx="1908855" cy="432694"/>
          </a:xfrm>
        </p:spPr>
        <p:txBody>
          <a:bodyPr/>
          <a:lstStyle>
            <a:lvl1pPr marL="0" indent="0">
              <a:spcBef>
                <a:spcPts val="0"/>
              </a:spcBef>
              <a:buNone/>
              <a:defRPr sz="2400">
                <a:solidFill>
                  <a:schemeClr val="accent4"/>
                </a:solidFill>
              </a:defRPr>
            </a:lvl1pPr>
            <a:lvl2pPr marL="457200" indent="0">
              <a:buFont typeface="Arial" panose="020B0604020202020204" pitchFamily="34" charset="0"/>
              <a:buNone/>
              <a:defRPr/>
            </a:lvl2pPr>
          </a:lstStyle>
          <a:p>
            <a:pPr lvl="0"/>
            <a:r>
              <a:rPr lang="en-US"/>
              <a:t>00</a:t>
            </a:r>
          </a:p>
        </p:txBody>
      </p:sp>
      <p:sp>
        <p:nvSpPr>
          <p:cNvPr id="49" name="Text Placeholder 68">
            <a:extLst>
              <a:ext uri="{FF2B5EF4-FFF2-40B4-BE49-F238E27FC236}">
                <a16:creationId xmlns:a16="http://schemas.microsoft.com/office/drawing/2014/main" id="{0564C73A-941C-4C0F-956E-3008E3D7447F}"/>
              </a:ext>
            </a:extLst>
          </p:cNvPr>
          <p:cNvSpPr>
            <a:spLocks noGrp="1"/>
          </p:cNvSpPr>
          <p:nvPr>
            <p:ph type="body" sz="quarter" idx="22" hasCustomPrompt="1"/>
          </p:nvPr>
        </p:nvSpPr>
        <p:spPr>
          <a:xfrm>
            <a:off x="4891767" y="3386695"/>
            <a:ext cx="1911124" cy="182800"/>
          </a:xfrm>
        </p:spPr>
        <p:txBody>
          <a:bodyPr/>
          <a:lstStyle>
            <a:lvl1pPr marL="0" indent="0">
              <a:spcBef>
                <a:spcPts val="0"/>
              </a:spcBef>
              <a:buNone/>
              <a:defRPr sz="1200"/>
            </a:lvl1pPr>
          </a:lstStyle>
          <a:p>
            <a:pPr lvl="0"/>
            <a:r>
              <a:rPr lang="en-US"/>
              <a:t>Stat detail</a:t>
            </a:r>
          </a:p>
        </p:txBody>
      </p:sp>
      <p:sp>
        <p:nvSpPr>
          <p:cNvPr id="50" name="Text Placeholder 2">
            <a:extLst>
              <a:ext uri="{FF2B5EF4-FFF2-40B4-BE49-F238E27FC236}">
                <a16:creationId xmlns:a16="http://schemas.microsoft.com/office/drawing/2014/main" id="{C65EF0B0-D893-4F3F-B219-26838083B158}"/>
              </a:ext>
            </a:extLst>
          </p:cNvPr>
          <p:cNvSpPr>
            <a:spLocks noGrp="1"/>
          </p:cNvSpPr>
          <p:nvPr>
            <p:ph type="body" sz="quarter" idx="23" hasCustomPrompt="1"/>
          </p:nvPr>
        </p:nvSpPr>
        <p:spPr>
          <a:xfrm>
            <a:off x="7145978" y="1318410"/>
            <a:ext cx="4520009" cy="432694"/>
          </a:xfrm>
        </p:spPr>
        <p:txBody>
          <a:bodyPr/>
          <a:lstStyle>
            <a:lvl1pPr marL="0" indent="0">
              <a:spcBef>
                <a:spcPts val="0"/>
              </a:spcBef>
              <a:buNone/>
              <a:defRPr sz="2400">
                <a:solidFill>
                  <a:schemeClr val="accent4"/>
                </a:solidFill>
              </a:defRPr>
            </a:lvl1pPr>
            <a:lvl2pPr marL="457200" indent="0">
              <a:buFont typeface="Arial" panose="020B0604020202020204" pitchFamily="34" charset="0"/>
              <a:buNone/>
              <a:defRPr/>
            </a:lvl2pPr>
          </a:lstStyle>
          <a:p>
            <a:pPr lvl="0"/>
            <a:r>
              <a:rPr lang="en-US"/>
              <a:t>00</a:t>
            </a:r>
          </a:p>
        </p:txBody>
      </p:sp>
      <p:sp>
        <p:nvSpPr>
          <p:cNvPr id="51" name="Text Placeholder 68">
            <a:extLst>
              <a:ext uri="{FF2B5EF4-FFF2-40B4-BE49-F238E27FC236}">
                <a16:creationId xmlns:a16="http://schemas.microsoft.com/office/drawing/2014/main" id="{A580AF72-753E-4750-97A5-48CBC2064BA1}"/>
              </a:ext>
            </a:extLst>
          </p:cNvPr>
          <p:cNvSpPr>
            <a:spLocks noGrp="1"/>
          </p:cNvSpPr>
          <p:nvPr>
            <p:ph type="body" sz="quarter" idx="24" hasCustomPrompt="1"/>
          </p:nvPr>
        </p:nvSpPr>
        <p:spPr>
          <a:xfrm>
            <a:off x="7153915" y="1775608"/>
            <a:ext cx="4526586" cy="169964"/>
          </a:xfrm>
        </p:spPr>
        <p:txBody>
          <a:bodyPr/>
          <a:lstStyle>
            <a:lvl1pPr marL="0" indent="0">
              <a:spcBef>
                <a:spcPts val="0"/>
              </a:spcBef>
              <a:buNone/>
              <a:defRPr sz="1200"/>
            </a:lvl1pPr>
          </a:lstStyle>
          <a:p>
            <a:pPr lvl="0"/>
            <a:r>
              <a:rPr lang="en-US"/>
              <a:t>Stat detail</a:t>
            </a:r>
          </a:p>
        </p:txBody>
      </p:sp>
      <p:sp>
        <p:nvSpPr>
          <p:cNvPr id="52" name="Text Placeholder 2">
            <a:extLst>
              <a:ext uri="{FF2B5EF4-FFF2-40B4-BE49-F238E27FC236}">
                <a16:creationId xmlns:a16="http://schemas.microsoft.com/office/drawing/2014/main" id="{0CDC2781-359C-44C5-A118-9E6474238FC0}"/>
              </a:ext>
            </a:extLst>
          </p:cNvPr>
          <p:cNvSpPr>
            <a:spLocks noGrp="1"/>
          </p:cNvSpPr>
          <p:nvPr>
            <p:ph type="body" sz="quarter" idx="25" hasCustomPrompt="1"/>
          </p:nvPr>
        </p:nvSpPr>
        <p:spPr>
          <a:xfrm>
            <a:off x="7145978" y="2903562"/>
            <a:ext cx="4525509" cy="432694"/>
          </a:xfrm>
        </p:spPr>
        <p:txBody>
          <a:bodyPr/>
          <a:lstStyle>
            <a:lvl1pPr marL="0" indent="0">
              <a:spcBef>
                <a:spcPts val="0"/>
              </a:spcBef>
              <a:buNone/>
              <a:defRPr sz="2400">
                <a:solidFill>
                  <a:schemeClr val="accent4"/>
                </a:solidFill>
              </a:defRPr>
            </a:lvl1pPr>
            <a:lvl2pPr marL="457200" indent="0">
              <a:buFont typeface="Arial" panose="020B0604020202020204" pitchFamily="34" charset="0"/>
              <a:buNone/>
              <a:defRPr/>
            </a:lvl2pPr>
          </a:lstStyle>
          <a:p>
            <a:pPr lvl="0"/>
            <a:r>
              <a:rPr lang="en-US"/>
              <a:t>00</a:t>
            </a:r>
          </a:p>
        </p:txBody>
      </p:sp>
      <p:sp>
        <p:nvSpPr>
          <p:cNvPr id="53" name="Text Placeholder 68">
            <a:extLst>
              <a:ext uri="{FF2B5EF4-FFF2-40B4-BE49-F238E27FC236}">
                <a16:creationId xmlns:a16="http://schemas.microsoft.com/office/drawing/2014/main" id="{43010365-0F65-460C-8B37-07AA5E0ABF00}"/>
              </a:ext>
            </a:extLst>
          </p:cNvPr>
          <p:cNvSpPr>
            <a:spLocks noGrp="1"/>
          </p:cNvSpPr>
          <p:nvPr>
            <p:ph type="body" sz="quarter" idx="26" hasCustomPrompt="1"/>
          </p:nvPr>
        </p:nvSpPr>
        <p:spPr>
          <a:xfrm>
            <a:off x="7153914" y="3360760"/>
            <a:ext cx="4526587" cy="141705"/>
          </a:xfrm>
        </p:spPr>
        <p:txBody>
          <a:bodyPr/>
          <a:lstStyle>
            <a:lvl1pPr marL="0" indent="0">
              <a:spcBef>
                <a:spcPts val="0"/>
              </a:spcBef>
              <a:buNone/>
              <a:defRPr sz="1200"/>
            </a:lvl1pPr>
          </a:lstStyle>
          <a:p>
            <a:pPr lvl="0"/>
            <a:r>
              <a:rPr lang="en-US"/>
              <a:t>Stat detail</a:t>
            </a:r>
          </a:p>
        </p:txBody>
      </p:sp>
      <p:sp>
        <p:nvSpPr>
          <p:cNvPr id="54" name="Text Placeholder 2">
            <a:extLst>
              <a:ext uri="{FF2B5EF4-FFF2-40B4-BE49-F238E27FC236}">
                <a16:creationId xmlns:a16="http://schemas.microsoft.com/office/drawing/2014/main" id="{F82983AF-DE43-4AD5-8697-8F645B20D5B6}"/>
              </a:ext>
            </a:extLst>
          </p:cNvPr>
          <p:cNvSpPr>
            <a:spLocks noGrp="1"/>
          </p:cNvSpPr>
          <p:nvPr>
            <p:ph type="body" sz="quarter" idx="27" hasCustomPrompt="1"/>
          </p:nvPr>
        </p:nvSpPr>
        <p:spPr>
          <a:xfrm>
            <a:off x="4883830" y="4512887"/>
            <a:ext cx="6779711" cy="1141827"/>
          </a:xfrm>
        </p:spPr>
        <p:txBody>
          <a:bodyPr/>
          <a:lstStyle>
            <a:lvl1pPr marL="0" indent="0">
              <a:spcBef>
                <a:spcPts val="0"/>
              </a:spcBef>
              <a:buNone/>
              <a:defRPr sz="2400">
                <a:solidFill>
                  <a:schemeClr val="accent4"/>
                </a:solidFill>
              </a:defRPr>
            </a:lvl1pPr>
            <a:lvl2pPr marL="457200" indent="0">
              <a:buFont typeface="Arial" panose="020B0604020202020204" pitchFamily="34" charset="0"/>
              <a:buNone/>
              <a:defRPr/>
            </a:lvl2pPr>
          </a:lstStyle>
          <a:p>
            <a:pPr lvl="0"/>
            <a:r>
              <a:rPr lang="en-US"/>
              <a:t>00</a:t>
            </a:r>
          </a:p>
        </p:txBody>
      </p:sp>
      <p:sp>
        <p:nvSpPr>
          <p:cNvPr id="55" name="Text Placeholder 68">
            <a:extLst>
              <a:ext uri="{FF2B5EF4-FFF2-40B4-BE49-F238E27FC236}">
                <a16:creationId xmlns:a16="http://schemas.microsoft.com/office/drawing/2014/main" id="{2AE1F089-89A0-4117-AC4A-CFB9084C71BA}"/>
              </a:ext>
            </a:extLst>
          </p:cNvPr>
          <p:cNvSpPr>
            <a:spLocks noGrp="1"/>
          </p:cNvSpPr>
          <p:nvPr>
            <p:ph type="body" sz="quarter" idx="28" hasCustomPrompt="1"/>
          </p:nvPr>
        </p:nvSpPr>
        <p:spPr>
          <a:xfrm>
            <a:off x="4891768" y="5684187"/>
            <a:ext cx="6779720" cy="153888"/>
          </a:xfrm>
        </p:spPr>
        <p:txBody>
          <a:bodyPr/>
          <a:lstStyle>
            <a:lvl1pPr marL="0" indent="0">
              <a:spcBef>
                <a:spcPts val="0"/>
              </a:spcBef>
              <a:buNone/>
              <a:defRPr sz="1200"/>
            </a:lvl1pPr>
          </a:lstStyle>
          <a:p>
            <a:pPr lvl="0"/>
            <a:r>
              <a:rPr lang="en-US"/>
              <a:t>Stat detail</a:t>
            </a:r>
          </a:p>
        </p:txBody>
      </p:sp>
      <p:sp>
        <p:nvSpPr>
          <p:cNvPr id="24" name="Picture Placeholder 6">
            <a:extLst>
              <a:ext uri="{FF2B5EF4-FFF2-40B4-BE49-F238E27FC236}">
                <a16:creationId xmlns:a16="http://schemas.microsoft.com/office/drawing/2014/main" id="{B22DE3D5-4A1C-449E-9174-B3695984FA3D}"/>
              </a:ext>
            </a:extLst>
          </p:cNvPr>
          <p:cNvSpPr>
            <a:spLocks noGrp="1"/>
          </p:cNvSpPr>
          <p:nvPr>
            <p:ph type="pic" sz="quarter" idx="17"/>
          </p:nvPr>
        </p:nvSpPr>
        <p:spPr>
          <a:xfrm>
            <a:off x="528752" y="3437763"/>
            <a:ext cx="4149376" cy="2531344"/>
          </a:xfr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377502273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0C31CFA6-2D00-40A7-80DC-6AB6D5BF23F5}"/>
              </a:ext>
            </a:extLst>
          </p:cNvPr>
          <p:cNvSpPr>
            <a:spLocks noGrp="1"/>
          </p:cNvSpPr>
          <p:nvPr>
            <p:ph type="body" sz="quarter" idx="21"/>
          </p:nvPr>
        </p:nvSpPr>
        <p:spPr>
          <a:xfrm>
            <a:off x="6642100" y="5335588"/>
            <a:ext cx="2452688" cy="1012825"/>
          </a:xfrm>
        </p:spPr>
        <p:txBody>
          <a:bodyPr/>
          <a:lstStyle>
            <a:lvl1pPr marL="0" indent="0">
              <a:buNone/>
              <a:defRPr sz="1000"/>
            </a:lvl1pPr>
          </a:lstStyle>
          <a:p>
            <a:pPr lvl="0"/>
            <a:r>
              <a:rPr lang="en-US"/>
              <a:t>Click to edit Master text styles</a:t>
            </a:r>
          </a:p>
        </p:txBody>
      </p:sp>
      <p:sp>
        <p:nvSpPr>
          <p:cNvPr id="2" name="Title 1">
            <a:extLst>
              <a:ext uri="{FF2B5EF4-FFF2-40B4-BE49-F238E27FC236}">
                <a16:creationId xmlns:a16="http://schemas.microsoft.com/office/drawing/2014/main" id="{68201E47-7CE9-4054-8D36-05AE8897714D}"/>
              </a:ext>
            </a:extLst>
          </p:cNvPr>
          <p:cNvSpPr>
            <a:spLocks noGrp="1"/>
          </p:cNvSpPr>
          <p:nvPr>
            <p:ph type="title" hasCustomPrompt="1"/>
          </p:nvPr>
        </p:nvSpPr>
        <p:spPr/>
        <p:txBody>
          <a:bodyPr/>
          <a:lstStyle>
            <a:lvl1pPr>
              <a:defRPr/>
            </a:lvl1pPr>
          </a:lstStyle>
          <a:p>
            <a:r>
              <a:rPr lang="en-US"/>
              <a:t>CASE STUDY TEMPLATE</a:t>
            </a:r>
            <a:endParaRPr lang="en-GB"/>
          </a:p>
        </p:txBody>
      </p:sp>
      <p:sp>
        <p:nvSpPr>
          <p:cNvPr id="3" name="Slide Number Placeholder 2">
            <a:extLst>
              <a:ext uri="{FF2B5EF4-FFF2-40B4-BE49-F238E27FC236}">
                <a16:creationId xmlns:a16="http://schemas.microsoft.com/office/drawing/2014/main" id="{A6739004-A813-45A5-A2E2-9B0C42A194A9}"/>
              </a:ext>
            </a:extLst>
          </p:cNvPr>
          <p:cNvSpPr>
            <a:spLocks noGrp="1"/>
          </p:cNvSpPr>
          <p:nvPr>
            <p:ph type="sldNum" sz="quarter" idx="10"/>
          </p:nvPr>
        </p:nvSpPr>
        <p:spPr/>
        <p:txBody>
          <a:bodyPr/>
          <a:lstStyle/>
          <a:p>
            <a:fld id="{38BDD8E4-2D0F-DB4C-BE82-2259A299FF05}" type="slidenum">
              <a:rPr lang="en-US" smtClean="0"/>
              <a:pPr/>
              <a:t>‹#›</a:t>
            </a:fld>
            <a:endParaRPr lang="en-US"/>
          </a:p>
        </p:txBody>
      </p:sp>
      <p:sp>
        <p:nvSpPr>
          <p:cNvPr id="4" name="Date Placeholder 3">
            <a:extLst>
              <a:ext uri="{FF2B5EF4-FFF2-40B4-BE49-F238E27FC236}">
                <a16:creationId xmlns:a16="http://schemas.microsoft.com/office/drawing/2014/main" id="{8F12C41A-BBA5-432F-86A4-55DE1A957D1F}"/>
              </a:ext>
            </a:extLst>
          </p:cNvPr>
          <p:cNvSpPr>
            <a:spLocks noGrp="1"/>
          </p:cNvSpPr>
          <p:nvPr>
            <p:ph type="dt" sz="half" idx="11"/>
          </p:nvPr>
        </p:nvSpPr>
        <p:spPr/>
        <p:txBody>
          <a:bodyPr/>
          <a:lstStyle/>
          <a:p>
            <a:fld id="{32D9A163-7C08-4502-A755-9FE4201762D0}" type="datetime4">
              <a:rPr lang="en-GB" smtClean="0"/>
              <a:t>10 November 2021</a:t>
            </a:fld>
            <a:endParaRPr lang="en-US"/>
          </a:p>
        </p:txBody>
      </p:sp>
      <p:sp>
        <p:nvSpPr>
          <p:cNvPr id="5" name="Footer Placeholder 4">
            <a:extLst>
              <a:ext uri="{FF2B5EF4-FFF2-40B4-BE49-F238E27FC236}">
                <a16:creationId xmlns:a16="http://schemas.microsoft.com/office/drawing/2014/main" id="{8AC1116B-EA0F-4D6E-82E9-FE5000479F6D}"/>
              </a:ext>
            </a:extLst>
          </p:cNvPr>
          <p:cNvSpPr>
            <a:spLocks noGrp="1"/>
          </p:cNvSpPr>
          <p:nvPr>
            <p:ph type="ftr" sz="quarter" idx="12"/>
          </p:nvPr>
        </p:nvSpPr>
        <p:spPr/>
        <p:txBody>
          <a:bodyPr/>
          <a:lstStyle/>
          <a:p>
            <a:r>
              <a:rPr lang="en-US"/>
              <a:t>Copyright © 2017 Yusen Logistics. All rights reserved</a:t>
            </a:r>
          </a:p>
        </p:txBody>
      </p:sp>
      <p:sp>
        <p:nvSpPr>
          <p:cNvPr id="6" name="Picture Placeholder 44">
            <a:extLst>
              <a:ext uri="{FF2B5EF4-FFF2-40B4-BE49-F238E27FC236}">
                <a16:creationId xmlns:a16="http://schemas.microsoft.com/office/drawing/2014/main" id="{CD03E625-4FEA-4B50-99D7-936029037F57}"/>
              </a:ext>
            </a:extLst>
          </p:cNvPr>
          <p:cNvSpPr>
            <a:spLocks noGrp="1"/>
          </p:cNvSpPr>
          <p:nvPr>
            <p:ph type="pic" sz="quarter" idx="19"/>
          </p:nvPr>
        </p:nvSpPr>
        <p:spPr>
          <a:xfrm>
            <a:off x="6642100" y="2667000"/>
            <a:ext cx="2406650" cy="2574925"/>
          </a:xfrm>
        </p:spPr>
        <p:txBody>
          <a:bodyPr/>
          <a:lstStyle>
            <a:lvl1pPr>
              <a:defRPr sz="1400"/>
            </a:lvl1pPr>
          </a:lstStyle>
          <a:p>
            <a:r>
              <a:rPr lang="en-US"/>
              <a:t>Click icon to add picture</a:t>
            </a:r>
          </a:p>
        </p:txBody>
      </p:sp>
      <p:sp>
        <p:nvSpPr>
          <p:cNvPr id="7" name="Picture Placeholder 44">
            <a:extLst>
              <a:ext uri="{FF2B5EF4-FFF2-40B4-BE49-F238E27FC236}">
                <a16:creationId xmlns:a16="http://schemas.microsoft.com/office/drawing/2014/main" id="{EA64270F-2948-45ED-9158-9D8C6465C88E}"/>
              </a:ext>
            </a:extLst>
          </p:cNvPr>
          <p:cNvSpPr>
            <a:spLocks noGrp="1"/>
          </p:cNvSpPr>
          <p:nvPr>
            <p:ph type="pic" sz="quarter" idx="20"/>
          </p:nvPr>
        </p:nvSpPr>
        <p:spPr>
          <a:xfrm>
            <a:off x="9262636" y="2667000"/>
            <a:ext cx="2406650" cy="2574925"/>
          </a:xfrm>
        </p:spPr>
        <p:txBody>
          <a:bodyPr/>
          <a:lstStyle>
            <a:lvl1pPr>
              <a:defRPr sz="1400"/>
            </a:lvl1pPr>
          </a:lstStyle>
          <a:p>
            <a:r>
              <a:rPr lang="en-US"/>
              <a:t>Click icon to add picture</a:t>
            </a:r>
          </a:p>
        </p:txBody>
      </p:sp>
      <p:sp>
        <p:nvSpPr>
          <p:cNvPr id="9" name="Прямоугольник 25">
            <a:extLst>
              <a:ext uri="{FF2B5EF4-FFF2-40B4-BE49-F238E27FC236}">
                <a16:creationId xmlns:a16="http://schemas.microsoft.com/office/drawing/2014/main" id="{5E276311-70E1-4E2C-B203-0F28D8A4134E}"/>
              </a:ext>
            </a:extLst>
          </p:cNvPr>
          <p:cNvSpPr/>
          <p:nvPr userDrawn="1"/>
        </p:nvSpPr>
        <p:spPr>
          <a:xfrm>
            <a:off x="796955" y="2843145"/>
            <a:ext cx="5126348"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10" name="Прямоугольник 25">
            <a:extLst>
              <a:ext uri="{FF2B5EF4-FFF2-40B4-BE49-F238E27FC236}">
                <a16:creationId xmlns:a16="http://schemas.microsoft.com/office/drawing/2014/main" id="{393126D4-DFD7-42B4-8912-4399C0282E4D}"/>
              </a:ext>
            </a:extLst>
          </p:cNvPr>
          <p:cNvSpPr/>
          <p:nvPr userDrawn="1"/>
        </p:nvSpPr>
        <p:spPr>
          <a:xfrm>
            <a:off x="788566" y="940692"/>
            <a:ext cx="5126348"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14" name="Прямоугольник 25">
            <a:extLst>
              <a:ext uri="{FF2B5EF4-FFF2-40B4-BE49-F238E27FC236}">
                <a16:creationId xmlns:a16="http://schemas.microsoft.com/office/drawing/2014/main" id="{F3FE9748-8EAD-49B7-9757-1C8B3A5BAD24}"/>
              </a:ext>
            </a:extLst>
          </p:cNvPr>
          <p:cNvSpPr/>
          <p:nvPr userDrawn="1"/>
        </p:nvSpPr>
        <p:spPr>
          <a:xfrm>
            <a:off x="6240015" y="940692"/>
            <a:ext cx="5437459" cy="1827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18" name="Rectangle 17">
            <a:extLst>
              <a:ext uri="{FF2B5EF4-FFF2-40B4-BE49-F238E27FC236}">
                <a16:creationId xmlns:a16="http://schemas.microsoft.com/office/drawing/2014/main" id="{8CC5C1FB-DD05-4F46-8990-3B585B187B75}"/>
              </a:ext>
            </a:extLst>
          </p:cNvPr>
          <p:cNvSpPr/>
          <p:nvPr userDrawn="1"/>
        </p:nvSpPr>
        <p:spPr>
          <a:xfrm>
            <a:off x="1562944" y="1224423"/>
            <a:ext cx="1997919" cy="307777"/>
          </a:xfrm>
          <a:prstGeom prst="rect">
            <a:avLst/>
          </a:prstGeom>
        </p:spPr>
        <p:txBody>
          <a:bodyPr wrap="none">
            <a:spAutoFit/>
          </a:bodyPr>
          <a:lstStyle/>
          <a:p>
            <a:r>
              <a:rPr lang="en-US" sz="1400" b="1" spc="20" baseline="0">
                <a:solidFill>
                  <a:schemeClr val="accent4"/>
                </a:solidFill>
              </a:rPr>
              <a:t>Challenges of the Client</a:t>
            </a:r>
            <a:endParaRPr lang="en-US" sz="1400" spc="20" baseline="0"/>
          </a:p>
        </p:txBody>
      </p:sp>
      <p:sp>
        <p:nvSpPr>
          <p:cNvPr id="20" name="Rectangle 19">
            <a:extLst>
              <a:ext uri="{FF2B5EF4-FFF2-40B4-BE49-F238E27FC236}">
                <a16:creationId xmlns:a16="http://schemas.microsoft.com/office/drawing/2014/main" id="{24F395DC-49A8-4B1A-BC5A-AE615D8C0B0F}"/>
              </a:ext>
            </a:extLst>
          </p:cNvPr>
          <p:cNvSpPr/>
          <p:nvPr userDrawn="1"/>
        </p:nvSpPr>
        <p:spPr>
          <a:xfrm>
            <a:off x="1522277" y="2967496"/>
            <a:ext cx="901850" cy="307777"/>
          </a:xfrm>
          <a:prstGeom prst="rect">
            <a:avLst/>
          </a:prstGeom>
        </p:spPr>
        <p:txBody>
          <a:bodyPr wrap="none">
            <a:spAutoFit/>
          </a:bodyPr>
          <a:lstStyle/>
          <a:p>
            <a:r>
              <a:rPr lang="en-US" sz="1400" b="1" spc="20" baseline="0">
                <a:solidFill>
                  <a:srgbClr val="06183D"/>
                </a:solidFill>
              </a:rPr>
              <a:t>Solutions</a:t>
            </a:r>
            <a:endParaRPr lang="en-US" sz="1400" spc="20" baseline="0">
              <a:solidFill>
                <a:srgbClr val="06183D"/>
              </a:solidFill>
            </a:endParaRPr>
          </a:p>
        </p:txBody>
      </p:sp>
      <p:sp>
        <p:nvSpPr>
          <p:cNvPr id="22" name="Rectangle 21">
            <a:extLst>
              <a:ext uri="{FF2B5EF4-FFF2-40B4-BE49-F238E27FC236}">
                <a16:creationId xmlns:a16="http://schemas.microsoft.com/office/drawing/2014/main" id="{C517EBE8-1CAE-470E-998E-7DE606C735BF}"/>
              </a:ext>
            </a:extLst>
          </p:cNvPr>
          <p:cNvSpPr/>
          <p:nvPr userDrawn="1"/>
        </p:nvSpPr>
        <p:spPr>
          <a:xfrm>
            <a:off x="1565110" y="4734392"/>
            <a:ext cx="816185" cy="307777"/>
          </a:xfrm>
          <a:prstGeom prst="rect">
            <a:avLst/>
          </a:prstGeom>
        </p:spPr>
        <p:txBody>
          <a:bodyPr wrap="none">
            <a:spAutoFit/>
          </a:bodyPr>
          <a:lstStyle/>
          <a:p>
            <a:r>
              <a:rPr lang="en-US" sz="1400" b="1" spc="20" baseline="0">
                <a:solidFill>
                  <a:schemeClr val="accent1"/>
                </a:solidFill>
              </a:rPr>
              <a:t>Benefits</a:t>
            </a:r>
            <a:endParaRPr lang="en-US" sz="1400" spc="20" baseline="0">
              <a:solidFill>
                <a:schemeClr val="accent1"/>
              </a:solidFill>
            </a:endParaRPr>
          </a:p>
        </p:txBody>
      </p:sp>
      <p:grpSp>
        <p:nvGrpSpPr>
          <p:cNvPr id="30" name="Group 29">
            <a:extLst>
              <a:ext uri="{FF2B5EF4-FFF2-40B4-BE49-F238E27FC236}">
                <a16:creationId xmlns:a16="http://schemas.microsoft.com/office/drawing/2014/main" id="{86774F25-3693-4784-AE49-4B43C111F28C}"/>
              </a:ext>
            </a:extLst>
          </p:cNvPr>
          <p:cNvGrpSpPr/>
          <p:nvPr userDrawn="1"/>
        </p:nvGrpSpPr>
        <p:grpSpPr>
          <a:xfrm>
            <a:off x="514955" y="2937059"/>
            <a:ext cx="1102256" cy="1660882"/>
            <a:chOff x="119336" y="2806095"/>
            <a:chExt cx="1239215" cy="1867252"/>
          </a:xfrm>
          <a:solidFill>
            <a:srgbClr val="BCBCBC"/>
          </a:solidFill>
        </p:grpSpPr>
        <p:sp>
          <p:nvSpPr>
            <p:cNvPr id="12" name="Прямоугольник 25">
              <a:extLst>
                <a:ext uri="{FF2B5EF4-FFF2-40B4-BE49-F238E27FC236}">
                  <a16:creationId xmlns:a16="http://schemas.microsoft.com/office/drawing/2014/main" id="{58B0D4A5-DDDA-4F7D-89A2-DB5A3FD454C0}"/>
                </a:ext>
              </a:extLst>
            </p:cNvPr>
            <p:cNvSpPr/>
            <p:nvPr userDrawn="1"/>
          </p:nvSpPr>
          <p:spPr>
            <a:xfrm>
              <a:off x="119336" y="2844547"/>
              <a:ext cx="845398" cy="1828800"/>
            </a:xfrm>
            <a:prstGeom prst="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pic>
          <p:nvPicPr>
            <p:cNvPr id="16" name="Graphic 15">
              <a:extLst>
                <a:ext uri="{FF2B5EF4-FFF2-40B4-BE49-F238E27FC236}">
                  <a16:creationId xmlns:a16="http://schemas.microsoft.com/office/drawing/2014/main" id="{63D6F72D-D5B7-4CCB-92AF-44E2C6A2BD0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1061" y="2806095"/>
              <a:ext cx="947490" cy="615869"/>
            </a:xfrm>
            <a:prstGeom prst="rect">
              <a:avLst/>
            </a:prstGeom>
          </p:spPr>
        </p:pic>
      </p:grpSp>
      <p:sp>
        <p:nvSpPr>
          <p:cNvPr id="13" name="Прямоугольник 25">
            <a:extLst>
              <a:ext uri="{FF2B5EF4-FFF2-40B4-BE49-F238E27FC236}">
                <a16:creationId xmlns:a16="http://schemas.microsoft.com/office/drawing/2014/main" id="{A459E509-1D2A-4F41-9C76-587D77024CF1}"/>
              </a:ext>
            </a:extLst>
          </p:cNvPr>
          <p:cNvSpPr/>
          <p:nvPr userDrawn="1"/>
        </p:nvSpPr>
        <p:spPr>
          <a:xfrm>
            <a:off x="519931" y="4734392"/>
            <a:ext cx="751964" cy="1626680"/>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11" name="Прямоугольник 25">
            <a:extLst>
              <a:ext uri="{FF2B5EF4-FFF2-40B4-BE49-F238E27FC236}">
                <a16:creationId xmlns:a16="http://schemas.microsoft.com/office/drawing/2014/main" id="{C865A1AA-65A9-4168-B8D9-F4C2FADC10C5}"/>
              </a:ext>
            </a:extLst>
          </p:cNvPr>
          <p:cNvSpPr/>
          <p:nvPr userDrawn="1"/>
        </p:nvSpPr>
        <p:spPr>
          <a:xfrm>
            <a:off x="519931" y="1203775"/>
            <a:ext cx="751964" cy="1626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34" name="Text Placeholder 32">
            <a:extLst>
              <a:ext uri="{FF2B5EF4-FFF2-40B4-BE49-F238E27FC236}">
                <a16:creationId xmlns:a16="http://schemas.microsoft.com/office/drawing/2014/main" id="{BFEF81CF-9994-472A-849A-AC9B8F2549A7}"/>
              </a:ext>
            </a:extLst>
          </p:cNvPr>
          <p:cNvSpPr>
            <a:spLocks noGrp="1"/>
          </p:cNvSpPr>
          <p:nvPr>
            <p:ph type="body" sz="quarter" idx="22"/>
          </p:nvPr>
        </p:nvSpPr>
        <p:spPr>
          <a:xfrm>
            <a:off x="9216598" y="5335587"/>
            <a:ext cx="2452688" cy="1012825"/>
          </a:xfrm>
        </p:spPr>
        <p:txBody>
          <a:bodyPr/>
          <a:lstStyle>
            <a:lvl1pPr marL="0" indent="0">
              <a:buNone/>
              <a:defRPr sz="1000"/>
            </a:lvl1pPr>
          </a:lstStyle>
          <a:p>
            <a:pPr lvl="0"/>
            <a:r>
              <a:rPr lang="en-US"/>
              <a:t>Click to edit Master text styles</a:t>
            </a:r>
          </a:p>
        </p:txBody>
      </p:sp>
      <p:sp>
        <p:nvSpPr>
          <p:cNvPr id="36" name="Text Placeholder 35">
            <a:extLst>
              <a:ext uri="{FF2B5EF4-FFF2-40B4-BE49-F238E27FC236}">
                <a16:creationId xmlns:a16="http://schemas.microsoft.com/office/drawing/2014/main" id="{10326110-C260-4FF3-B948-D688163E574D}"/>
              </a:ext>
            </a:extLst>
          </p:cNvPr>
          <p:cNvSpPr>
            <a:spLocks noGrp="1"/>
          </p:cNvSpPr>
          <p:nvPr>
            <p:ph type="body" sz="quarter" idx="23"/>
          </p:nvPr>
        </p:nvSpPr>
        <p:spPr>
          <a:xfrm>
            <a:off x="6642100" y="1203325"/>
            <a:ext cx="5027613" cy="1200150"/>
          </a:xfrm>
        </p:spPr>
        <p:txBody>
          <a:bodyPr/>
          <a:lstStyle>
            <a:lvl1pPr marL="0" indent="0">
              <a:buNone/>
              <a:defRPr sz="1200"/>
            </a:lvl1pPr>
          </a:lstStyle>
          <a:p>
            <a:pPr lvl="0"/>
            <a:r>
              <a:rPr lang="en-US"/>
              <a:t>Click to edit Master text styles</a:t>
            </a:r>
          </a:p>
        </p:txBody>
      </p:sp>
      <p:sp>
        <p:nvSpPr>
          <p:cNvPr id="38" name="Text Placeholder 37">
            <a:extLst>
              <a:ext uri="{FF2B5EF4-FFF2-40B4-BE49-F238E27FC236}">
                <a16:creationId xmlns:a16="http://schemas.microsoft.com/office/drawing/2014/main" id="{B51DE7B0-00A3-49C5-B503-317944EAA53A}"/>
              </a:ext>
            </a:extLst>
          </p:cNvPr>
          <p:cNvSpPr>
            <a:spLocks noGrp="1"/>
          </p:cNvSpPr>
          <p:nvPr>
            <p:ph type="body" sz="quarter" idx="24"/>
          </p:nvPr>
        </p:nvSpPr>
        <p:spPr>
          <a:xfrm>
            <a:off x="1522413" y="1532200"/>
            <a:ext cx="4573587" cy="1298313"/>
          </a:xfrm>
        </p:spPr>
        <p:txBody>
          <a:bodyPr/>
          <a:lstStyle>
            <a:lvl1pPr>
              <a:defRPr sz="1200"/>
            </a:lvl1pPr>
          </a:lstStyle>
          <a:p>
            <a:pPr lvl="0"/>
            <a:r>
              <a:rPr lang="en-US"/>
              <a:t>Click to edit Master text styles</a:t>
            </a:r>
          </a:p>
        </p:txBody>
      </p:sp>
      <p:sp>
        <p:nvSpPr>
          <p:cNvPr id="39" name="Text Placeholder 37">
            <a:extLst>
              <a:ext uri="{FF2B5EF4-FFF2-40B4-BE49-F238E27FC236}">
                <a16:creationId xmlns:a16="http://schemas.microsoft.com/office/drawing/2014/main" id="{46659449-DE97-48B0-B983-BC3140DABA55}"/>
              </a:ext>
            </a:extLst>
          </p:cNvPr>
          <p:cNvSpPr>
            <a:spLocks noGrp="1"/>
          </p:cNvSpPr>
          <p:nvPr>
            <p:ph type="body" sz="quarter" idx="25"/>
          </p:nvPr>
        </p:nvSpPr>
        <p:spPr>
          <a:xfrm>
            <a:off x="1513918" y="3267890"/>
            <a:ext cx="4573587" cy="1298313"/>
          </a:xfrm>
        </p:spPr>
        <p:txBody>
          <a:bodyPr/>
          <a:lstStyle>
            <a:lvl1pPr>
              <a:defRPr sz="1200"/>
            </a:lvl1pPr>
          </a:lstStyle>
          <a:p>
            <a:pPr lvl="0"/>
            <a:r>
              <a:rPr lang="en-US"/>
              <a:t>Click to edit Master text styles</a:t>
            </a:r>
          </a:p>
        </p:txBody>
      </p:sp>
      <p:sp>
        <p:nvSpPr>
          <p:cNvPr id="40" name="Text Placeholder 37">
            <a:extLst>
              <a:ext uri="{FF2B5EF4-FFF2-40B4-BE49-F238E27FC236}">
                <a16:creationId xmlns:a16="http://schemas.microsoft.com/office/drawing/2014/main" id="{555F6DD2-A941-4CD8-A89E-6932CF41D34C}"/>
              </a:ext>
            </a:extLst>
          </p:cNvPr>
          <p:cNvSpPr>
            <a:spLocks noGrp="1"/>
          </p:cNvSpPr>
          <p:nvPr>
            <p:ph type="body" sz="quarter" idx="26"/>
          </p:nvPr>
        </p:nvSpPr>
        <p:spPr>
          <a:xfrm>
            <a:off x="1522413" y="5040756"/>
            <a:ext cx="4573587" cy="1298313"/>
          </a:xfrm>
        </p:spPr>
        <p:txBody>
          <a:bodyPr/>
          <a:lstStyle>
            <a:lvl1pPr>
              <a:defRPr sz="1200"/>
            </a:lvl1pPr>
          </a:lstStyle>
          <a:p>
            <a:pPr lvl="0"/>
            <a:r>
              <a:rPr lang="en-US"/>
              <a:t>Click to edit Master text styles</a:t>
            </a:r>
          </a:p>
        </p:txBody>
      </p:sp>
      <p:pic>
        <p:nvPicPr>
          <p:cNvPr id="23" name="Picture 22">
            <a:extLst>
              <a:ext uri="{FF2B5EF4-FFF2-40B4-BE49-F238E27FC236}">
                <a16:creationId xmlns:a16="http://schemas.microsoft.com/office/drawing/2014/main" id="{4B16920E-BD22-4E7F-AA70-AF7EA9337C9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88420" y="1713879"/>
            <a:ext cx="635483" cy="635483"/>
          </a:xfrm>
          <a:prstGeom prst="rect">
            <a:avLst/>
          </a:prstGeom>
        </p:spPr>
      </p:pic>
      <p:pic>
        <p:nvPicPr>
          <p:cNvPr id="25" name="Picture 24">
            <a:extLst>
              <a:ext uri="{FF2B5EF4-FFF2-40B4-BE49-F238E27FC236}">
                <a16:creationId xmlns:a16="http://schemas.microsoft.com/office/drawing/2014/main" id="{806ACBF5-9D03-4587-B304-F61D4FA0A31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88420" y="3547309"/>
            <a:ext cx="640056" cy="640056"/>
          </a:xfrm>
          <a:prstGeom prst="ellipse">
            <a:avLst/>
          </a:prstGeom>
          <a:ln>
            <a:noFill/>
          </a:ln>
          <a:effectLst>
            <a:softEdge rad="112500"/>
          </a:effectLst>
        </p:spPr>
      </p:pic>
      <p:pic>
        <p:nvPicPr>
          <p:cNvPr id="35" name="Picture 34">
            <a:extLst>
              <a:ext uri="{FF2B5EF4-FFF2-40B4-BE49-F238E27FC236}">
                <a16:creationId xmlns:a16="http://schemas.microsoft.com/office/drawing/2014/main" id="{B389522A-FAC8-4167-B305-AB37E286EC5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06242" y="5339295"/>
            <a:ext cx="579341" cy="437777"/>
          </a:xfrm>
          <a:prstGeom prst="rect">
            <a:avLst/>
          </a:prstGeom>
        </p:spPr>
      </p:pic>
      <p:pic>
        <p:nvPicPr>
          <p:cNvPr id="28" name="Graphic 27">
            <a:extLst>
              <a:ext uri="{FF2B5EF4-FFF2-40B4-BE49-F238E27FC236}">
                <a16:creationId xmlns:a16="http://schemas.microsoft.com/office/drawing/2014/main" id="{7AA6622B-6398-4B18-8D70-8F58C0CD06F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4438" y="2937059"/>
            <a:ext cx="842773" cy="547803"/>
          </a:xfrm>
          <a:prstGeom prst="rect">
            <a:avLst/>
          </a:prstGeom>
        </p:spPr>
      </p:pic>
      <p:pic>
        <p:nvPicPr>
          <p:cNvPr id="29" name="Graphic 28">
            <a:extLst>
              <a:ext uri="{FF2B5EF4-FFF2-40B4-BE49-F238E27FC236}">
                <a16:creationId xmlns:a16="http://schemas.microsoft.com/office/drawing/2014/main" id="{5856432D-07E9-444A-A1BF-F7D4F44311D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9414" y="4704545"/>
            <a:ext cx="842773" cy="547803"/>
          </a:xfrm>
          <a:prstGeom prst="rect">
            <a:avLst/>
          </a:prstGeom>
        </p:spPr>
      </p:pic>
      <p:pic>
        <p:nvPicPr>
          <p:cNvPr id="31" name="Graphic 30">
            <a:extLst>
              <a:ext uri="{FF2B5EF4-FFF2-40B4-BE49-F238E27FC236}">
                <a16:creationId xmlns:a16="http://schemas.microsoft.com/office/drawing/2014/main" id="{F3D7D832-5BD8-4874-93CE-D90DEBED6F99}"/>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9414" y="1232746"/>
            <a:ext cx="842773" cy="547803"/>
          </a:xfrm>
          <a:prstGeom prst="rect">
            <a:avLst/>
          </a:prstGeom>
        </p:spPr>
      </p:pic>
    </p:spTree>
    <p:extLst>
      <p:ext uri="{BB962C8B-B14F-4D97-AF65-F5344CB8AC3E}">
        <p14:creationId xmlns:p14="http://schemas.microsoft.com/office/powerpoint/2010/main" val="327100300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Cover Slid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FE292-EB62-41F3-B087-D0597654E84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8" name="Rectangle 17">
            <a:extLst>
              <a:ext uri="{FF2B5EF4-FFF2-40B4-BE49-F238E27FC236}">
                <a16:creationId xmlns:a16="http://schemas.microsoft.com/office/drawing/2014/main" id="{C6239890-4CDF-BD4D-AED6-E869F6796B52}"/>
              </a:ext>
            </a:extLst>
          </p:cNvPr>
          <p:cNvSpPr/>
          <p:nvPr/>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0" y="712563"/>
            <a:ext cx="12192000" cy="5416952"/>
            <a:chOff x="-1" y="560164"/>
            <a:chExt cx="12192000" cy="5416952"/>
          </a:xfrm>
        </p:grpSpPr>
        <p:sp>
          <p:nvSpPr>
            <p:cNvPr id="6" name="Rectangle 5"/>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cap="all" spc="300" baseline="0">
                <a:solidFill>
                  <a:schemeClr val="tx2"/>
                </a:solidFill>
                <a:latin typeface="+mn-lt"/>
              </a:defRPr>
            </a:lvl1pPr>
          </a:lstStyle>
          <a:p>
            <a:r>
              <a:rPr lang="en-US"/>
              <a:t>CLICK TO EDIT MASTER TITLE STYLE</a:t>
            </a:r>
          </a:p>
        </p:txBody>
      </p:sp>
      <p:pic>
        <p:nvPicPr>
          <p:cNvPr id="16" name="Picture 15">
            <a:extLst>
              <a:ext uri="{FF2B5EF4-FFF2-40B4-BE49-F238E27FC236}">
                <a16:creationId xmlns:a16="http://schemas.microsoft.com/office/drawing/2014/main" id="{CEC3027E-F2E6-4682-B35E-C53FE7405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7" name="Rectangle 16">
            <a:extLst>
              <a:ext uri="{FF2B5EF4-FFF2-40B4-BE49-F238E27FC236}">
                <a16:creationId xmlns:a16="http://schemas.microsoft.com/office/drawing/2014/main" id="{B1BE008C-86A0-46F3-AD76-64970EC62B99}"/>
              </a:ext>
            </a:extLst>
          </p:cNvPr>
          <p:cNvSpPr/>
          <p:nvPr userDrawn="1"/>
        </p:nvSpPr>
        <p:spPr>
          <a:xfrm>
            <a:off x="1089212" y="712694"/>
            <a:ext cx="6306670" cy="5392271"/>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9" name="Group 18">
            <a:extLst>
              <a:ext uri="{FF2B5EF4-FFF2-40B4-BE49-F238E27FC236}">
                <a16:creationId xmlns:a16="http://schemas.microsoft.com/office/drawing/2014/main" id="{A670837D-5116-4C5D-97B6-CB44D4C99491}"/>
              </a:ext>
            </a:extLst>
          </p:cNvPr>
          <p:cNvGrpSpPr/>
          <p:nvPr userDrawn="1"/>
        </p:nvGrpSpPr>
        <p:grpSpPr>
          <a:xfrm>
            <a:off x="0" y="712563"/>
            <a:ext cx="12192000" cy="5416952"/>
            <a:chOff x="-1" y="560164"/>
            <a:chExt cx="12192000" cy="5416952"/>
          </a:xfrm>
        </p:grpSpPr>
        <p:sp>
          <p:nvSpPr>
            <p:cNvPr id="20" name="Rectangle 19">
              <a:extLst>
                <a:ext uri="{FF2B5EF4-FFF2-40B4-BE49-F238E27FC236}">
                  <a16:creationId xmlns:a16="http://schemas.microsoft.com/office/drawing/2014/main" id="{82AEDDF4-7EE4-46EA-84AA-B9E28C7A5666}"/>
                </a:ext>
              </a:extLst>
            </p:cNvPr>
            <p:cNvSpPr/>
            <p:nvPr userDrawn="1"/>
          </p:nvSpPr>
          <p:spPr>
            <a:xfrm>
              <a:off x="1059081" y="581892"/>
              <a:ext cx="6318065" cy="5395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D3C78A7-B9B6-4BD0-B419-99E4F6F7439C}"/>
                </a:ext>
              </a:extLst>
            </p:cNvPr>
            <p:cNvGrpSpPr/>
            <p:nvPr userDrawn="1"/>
          </p:nvGrpSpPr>
          <p:grpSpPr>
            <a:xfrm>
              <a:off x="-1" y="560164"/>
              <a:ext cx="12192000" cy="5416952"/>
              <a:chOff x="-1" y="560164"/>
              <a:chExt cx="12192000" cy="5416952"/>
            </a:xfrm>
          </p:grpSpPr>
          <p:grpSp>
            <p:nvGrpSpPr>
              <p:cNvPr id="23" name="Group 22">
                <a:extLst>
                  <a:ext uri="{FF2B5EF4-FFF2-40B4-BE49-F238E27FC236}">
                    <a16:creationId xmlns:a16="http://schemas.microsoft.com/office/drawing/2014/main" id="{EAC0FDF6-5CE8-4B92-BA52-AEB537B6084C}"/>
                  </a:ext>
                </a:extLst>
              </p:cNvPr>
              <p:cNvGrpSpPr/>
              <p:nvPr userDrawn="1"/>
            </p:nvGrpSpPr>
            <p:grpSpPr>
              <a:xfrm>
                <a:off x="-1" y="560164"/>
                <a:ext cx="12192000" cy="5416952"/>
                <a:chOff x="0" y="555587"/>
                <a:chExt cx="12192000" cy="5416952"/>
              </a:xfrm>
            </p:grpSpPr>
            <p:sp>
              <p:nvSpPr>
                <p:cNvPr id="26" name="Rectangle 25">
                  <a:extLst>
                    <a:ext uri="{FF2B5EF4-FFF2-40B4-BE49-F238E27FC236}">
                      <a16:creationId xmlns:a16="http://schemas.microsoft.com/office/drawing/2014/main" id="{8B89198A-B36D-4442-8442-0AE27F20D566}"/>
                    </a:ext>
                  </a:extLst>
                </p:cNvPr>
                <p:cNvSpPr/>
                <p:nvPr/>
              </p:nvSpPr>
              <p:spPr>
                <a:xfrm>
                  <a:off x="1097992" y="573895"/>
                  <a:ext cx="5441353" cy="1190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BB225E-2EA5-41F8-AE03-C56B60D79013}"/>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C3EAD75-C578-4B47-9F46-1EF81D4B6744}"/>
                    </a:ext>
                  </a:extLst>
                </p:cNvPr>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FF3FAC-2703-40D6-8963-5544EBDF6749}"/>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1811AA53-4875-4D63-B54D-9543C58535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9123" y="787383"/>
                  <a:ext cx="2137659" cy="815168"/>
                </a:xfrm>
                <a:prstGeom prst="rect">
                  <a:avLst/>
                </a:prstGeom>
                <a:ln>
                  <a:noFill/>
                </a:ln>
              </p:spPr>
            </p:pic>
          </p:grpSp>
          <p:sp>
            <p:nvSpPr>
              <p:cNvPr id="24" name="Oval 23">
                <a:extLst>
                  <a:ext uri="{FF2B5EF4-FFF2-40B4-BE49-F238E27FC236}">
                    <a16:creationId xmlns:a16="http://schemas.microsoft.com/office/drawing/2014/main" id="{26E64679-ACF6-4AD8-8A73-8CE215FE0687}"/>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EEF470F-3B0A-4220-9A28-858CE914CBF7}"/>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4719422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Footer Placeholder 2"/>
          <p:cNvSpPr>
            <a:spLocks noGrp="1"/>
          </p:cNvSpPr>
          <p:nvPr>
            <p:ph type="ftr" sz="quarter" idx="13"/>
          </p:nvPr>
        </p:nvSpPr>
        <p:spPr/>
        <p:txBody>
          <a:bodyPr/>
          <a:lstStyle/>
          <a:p>
            <a:r>
              <a:rPr lang="en-US"/>
              <a:t>Copyright © 2017 Yusen Logistics. All rights reserved</a:t>
            </a:r>
          </a:p>
        </p:txBody>
      </p:sp>
      <p:sp>
        <p:nvSpPr>
          <p:cNvPr id="4" name="Date Placeholder 3"/>
          <p:cNvSpPr>
            <a:spLocks noGrp="1"/>
          </p:cNvSpPr>
          <p:nvPr>
            <p:ph type="dt" sz="half" idx="14"/>
          </p:nvPr>
        </p:nvSpPr>
        <p:spPr/>
        <p:txBody>
          <a:bodyPr/>
          <a:lstStyle/>
          <a:p>
            <a:fld id="{5D6AF700-F0A7-4A77-A899-C2C08C4C47C3}" type="datetime4">
              <a:rPr lang="en-GB" smtClean="0"/>
              <a:t>10 November 2021</a:t>
            </a:fld>
            <a:endParaRPr lang="en-US"/>
          </a:p>
        </p:txBody>
      </p:sp>
      <p:sp>
        <p:nvSpPr>
          <p:cNvPr id="8" name="Slide Number Placeholder 5"/>
          <p:cNvSpPr>
            <a:spLocks noGrp="1"/>
          </p:cNvSpPr>
          <p:nvPr>
            <p:ph type="sldNum" sz="quarter" idx="4"/>
          </p:nvPr>
        </p:nvSpPr>
        <p:spPr>
          <a:xfrm>
            <a:off x="11321716"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361599106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Slide Blu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424776666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10" name="Text Placeholder 9"/>
          <p:cNvSpPr>
            <a:spLocks noGrp="1"/>
          </p:cNvSpPr>
          <p:nvPr>
            <p:ph type="body" sz="quarter" idx="14"/>
          </p:nvPr>
        </p:nvSpPr>
        <p:spPr>
          <a:xfrm>
            <a:off x="407988" y="1194619"/>
            <a:ext cx="11376024" cy="5161731"/>
          </a:xfrm>
        </p:spPr>
        <p:txBody>
          <a:bodyPr vert="horz" lIns="0" tIns="0" rIns="0" bIns="0" rtlCol="0">
            <a:no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2018 Yusen Logistics. All rights reserved</a:t>
            </a:r>
          </a:p>
        </p:txBody>
      </p:sp>
    </p:spTree>
    <p:extLst>
      <p:ext uri="{BB962C8B-B14F-4D97-AF65-F5344CB8AC3E}">
        <p14:creationId xmlns:p14="http://schemas.microsoft.com/office/powerpoint/2010/main" val="2582911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1" name="Footer Placeholder 2"/>
          <p:cNvSpPr>
            <a:spLocks noGrp="1"/>
          </p:cNvSpPr>
          <p:nvPr>
            <p:ph type="ftr" sz="quarter" idx="17"/>
          </p:nvPr>
        </p:nvSpPr>
        <p:spPr>
          <a:xfrm>
            <a:off x="1059083"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
        <p:nvSpPr>
          <p:cNvPr id="52"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7"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20348625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12783609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5"/>
            <a:ext cx="11376024" cy="4565653"/>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2018 Yusen Logistics. All rights reserved</a:t>
            </a:r>
          </a:p>
        </p:txBody>
      </p:sp>
    </p:spTree>
    <p:extLst>
      <p:ext uri="{BB962C8B-B14F-4D97-AF65-F5344CB8AC3E}">
        <p14:creationId xmlns:p14="http://schemas.microsoft.com/office/powerpoint/2010/main" val="343319489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b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6"/>
            <a:ext cx="11376024"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7" name="Text Placeholder 7"/>
          <p:cNvSpPr>
            <a:spLocks noGrp="1"/>
          </p:cNvSpPr>
          <p:nvPr>
            <p:ph type="body" sz="quarter" idx="15"/>
          </p:nvPr>
        </p:nvSpPr>
        <p:spPr>
          <a:xfrm>
            <a:off x="407987" y="3877333"/>
            <a:ext cx="11376025"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9" name="Text Placeholder 9"/>
          <p:cNvSpPr>
            <a:spLocks noGrp="1"/>
          </p:cNvSpPr>
          <p:nvPr>
            <p:ph type="body" sz="quarter" idx="16"/>
          </p:nvPr>
        </p:nvSpPr>
        <p:spPr>
          <a:xfrm>
            <a:off x="407987" y="4469129"/>
            <a:ext cx="11376025"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2" name="Date Placeholder 4"/>
          <p:cNvSpPr>
            <a:spLocks noGrp="1"/>
          </p:cNvSpPr>
          <p:nvPr>
            <p:ph type="dt" sz="half" idx="17"/>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778DC2EF-8277-4141-9430-D4292A64BCE6}" type="datetime4">
              <a:rPr lang="en-GB" smtClean="0"/>
              <a:pPr/>
              <a:t>10 November 2021</a:t>
            </a:fld>
            <a:endParaRPr lang="en-US"/>
          </a:p>
        </p:txBody>
      </p:sp>
      <p:sp>
        <p:nvSpPr>
          <p:cNvPr id="13" name="Footer Placeholder 2"/>
          <p:cNvSpPr>
            <a:spLocks noGrp="1"/>
          </p:cNvSpPr>
          <p:nvPr>
            <p:ph type="ftr" sz="quarter" idx="18"/>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51022520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title and Content Column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07987" y="36000"/>
            <a:ext cx="9341494" cy="684000"/>
          </a:xfrm>
        </p:spPr>
        <p:txBody>
          <a:bodyPr/>
          <a:lstStyle/>
          <a:p>
            <a:r>
              <a:rPr lang="en-US"/>
              <a:t>CLICK TO EDIT MASTER TITLE STYLE</a:t>
            </a:r>
          </a:p>
        </p:txBody>
      </p:sp>
      <p:sp>
        <p:nvSpPr>
          <p:cNvPr id="12" name="Text Placeholder 7"/>
          <p:cNvSpPr>
            <a:spLocks noGrp="1"/>
          </p:cNvSpPr>
          <p:nvPr>
            <p:ph type="body" sz="quarter" idx="13"/>
          </p:nvPr>
        </p:nvSpPr>
        <p:spPr>
          <a:xfrm>
            <a:off x="407988"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1" name="Text Placeholder 7"/>
          <p:cNvSpPr>
            <a:spLocks noGrp="1"/>
          </p:cNvSpPr>
          <p:nvPr>
            <p:ph type="body" sz="quarter" idx="28"/>
          </p:nvPr>
        </p:nvSpPr>
        <p:spPr>
          <a:xfrm>
            <a:off x="6435325"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2" name="Text Placeholder 9"/>
          <p:cNvSpPr>
            <a:spLocks noGrp="1"/>
          </p:cNvSpPr>
          <p:nvPr>
            <p:ph type="body" sz="quarter" idx="14"/>
          </p:nvPr>
        </p:nvSpPr>
        <p:spPr>
          <a:xfrm>
            <a:off x="407988" y="1792579"/>
            <a:ext cx="5352733" cy="1550987"/>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23" name="Text Placeholder 9"/>
          <p:cNvSpPr>
            <a:spLocks noGrp="1"/>
          </p:cNvSpPr>
          <p:nvPr>
            <p:ph type="body" sz="quarter" idx="20"/>
          </p:nvPr>
        </p:nvSpPr>
        <p:spPr>
          <a:xfrm>
            <a:off x="6435325" y="1792579"/>
            <a:ext cx="5352733" cy="1550987"/>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99ADF9A5-FE11-0841-A509-D7AD306637B4}" type="datetime4">
              <a:rPr lang="en-GB" smtClean="0"/>
              <a:pPr/>
              <a:t>10 November 2021</a:t>
            </a:fld>
            <a:endParaRPr lang="en-US"/>
          </a:p>
        </p:txBody>
      </p:sp>
      <p:sp>
        <p:nvSpPr>
          <p:cNvPr id="14"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248694139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line ">
    <p:spTree>
      <p:nvGrpSpPr>
        <p:cNvPr id="1" name=""/>
        <p:cNvGrpSpPr/>
        <p:nvPr/>
      </p:nvGrpSpPr>
      <p:grpSpPr>
        <a:xfrm>
          <a:off x="0" y="0"/>
          <a:ext cx="0" cy="0"/>
          <a:chOff x="0" y="0"/>
          <a:chExt cx="0" cy="0"/>
        </a:xfrm>
      </p:grpSpPr>
      <p:sp>
        <p:nvSpPr>
          <p:cNvPr id="9" name="Rectangle 8"/>
          <p:cNvSpPr/>
          <p:nvPr userDrawn="1"/>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4"/>
          </p:nvPr>
        </p:nvSpPr>
        <p:spPr>
          <a:xfrm>
            <a:off x="407988" y="3429000"/>
            <a:ext cx="5688011" cy="2927350"/>
          </a:xfrm>
        </p:spPr>
        <p:txBody>
          <a:bodyPr anchor="b"/>
          <a:lstStyle>
            <a:lvl1pPr marL="0" indent="0">
              <a:lnSpc>
                <a:spcPct val="90000"/>
              </a:lnSpc>
              <a:spcAft>
                <a:spcPts val="0"/>
              </a:spcAft>
              <a:buNone/>
              <a:defRPr sz="6000" b="0" spc="0" baseline="0">
                <a:solidFill>
                  <a:schemeClr val="tx2"/>
                </a:solidFill>
              </a:defRPr>
            </a:lvl1pPr>
            <a:lvl2pPr marL="268288" indent="0">
              <a:lnSpc>
                <a:spcPts val="2300"/>
              </a:lnSpc>
              <a:spcAft>
                <a:spcPts val="1000"/>
              </a:spcAft>
              <a:buFont typeface="Arial" charset="0"/>
              <a:buNone/>
              <a:defRPr/>
            </a:lvl2pPr>
            <a:lvl3pPr marL="500063" indent="0">
              <a:lnSpc>
                <a:spcPts val="2300"/>
              </a:lnSpc>
              <a:spcAft>
                <a:spcPts val="1000"/>
              </a:spcAft>
              <a:buNone/>
              <a:defRPr/>
            </a:lvl3pPr>
          </a:lstStyle>
          <a:p>
            <a:pPr lvl="0"/>
            <a:r>
              <a:rPr lang="en-US"/>
              <a:t>Click to edit Master text styles</a:t>
            </a:r>
          </a:p>
        </p:txBody>
      </p:sp>
      <p:sp>
        <p:nvSpPr>
          <p:cNvPr id="4"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57288090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0" name="Text Placeholder 9"/>
          <p:cNvSpPr>
            <a:spLocks noGrp="1"/>
          </p:cNvSpPr>
          <p:nvPr>
            <p:ph type="body" sz="quarter" idx="14"/>
          </p:nvPr>
        </p:nvSpPr>
        <p:spPr>
          <a:xfrm>
            <a:off x="407986" y="1202941"/>
            <a:ext cx="11376025" cy="629079"/>
          </a:xfrm>
        </p:spPr>
        <p:txBody>
          <a:bodyPr anchor="t"/>
          <a:lstStyle>
            <a:lvl1pPr marL="0" indent="0" algn="l">
              <a:lnSpc>
                <a:spcPct val="100000"/>
              </a:lnSpc>
              <a:spcAft>
                <a:spcPts val="0"/>
              </a:spcAft>
              <a:buFontTx/>
              <a:buNone/>
              <a:defRPr b="1" i="0" spc="0" baseline="0">
                <a:solidFill>
                  <a:schemeClr val="accent4"/>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9" name="Chart Placeholder 3"/>
          <p:cNvSpPr>
            <a:spLocks noGrp="1"/>
          </p:cNvSpPr>
          <p:nvPr>
            <p:ph type="chart" sz="quarter" idx="17"/>
          </p:nvPr>
        </p:nvSpPr>
        <p:spPr>
          <a:xfrm>
            <a:off x="6427787" y="2272461"/>
            <a:ext cx="5356225" cy="3191021"/>
          </a:xfrm>
        </p:spPr>
        <p:txBody>
          <a:bodyPr/>
          <a:lstStyle>
            <a:lvl1pPr marL="0" indent="0">
              <a:lnSpc>
                <a:spcPct val="100000"/>
              </a:lnSpc>
              <a:buNone/>
              <a:defRPr sz="1600">
                <a:solidFill>
                  <a:schemeClr val="tx2"/>
                </a:solidFill>
                <a:latin typeface="+mn-lt"/>
              </a:defRPr>
            </a:lvl1pPr>
          </a:lstStyle>
          <a:p>
            <a:endParaRPr lang="en-US"/>
          </a:p>
        </p:txBody>
      </p:sp>
      <p:sp>
        <p:nvSpPr>
          <p:cNvPr id="11" name="Chart Placeholder 3"/>
          <p:cNvSpPr>
            <a:spLocks noGrp="1"/>
          </p:cNvSpPr>
          <p:nvPr>
            <p:ph type="chart" sz="quarter" idx="18"/>
          </p:nvPr>
        </p:nvSpPr>
        <p:spPr>
          <a:xfrm>
            <a:off x="407988" y="2272461"/>
            <a:ext cx="5353050" cy="3191021"/>
          </a:xfrm>
        </p:spPr>
        <p:txBody>
          <a:bodyPr/>
          <a:lstStyle>
            <a:lvl1pPr marL="0" indent="0">
              <a:lnSpc>
                <a:spcPct val="100000"/>
              </a:lnSpc>
              <a:buNone/>
              <a:defRPr sz="1600">
                <a:solidFill>
                  <a:schemeClr val="tx2"/>
                </a:solidFill>
                <a:latin typeface="+mn-lt"/>
              </a:defRPr>
            </a:lvl1pPr>
          </a:lstStyle>
          <a:p>
            <a:endParaRPr lang="en-US"/>
          </a:p>
        </p:txBody>
      </p:sp>
      <p:sp>
        <p:nvSpPr>
          <p:cNvPr id="14" name="Text Placeholder 9"/>
          <p:cNvSpPr>
            <a:spLocks noGrp="1"/>
          </p:cNvSpPr>
          <p:nvPr>
            <p:ph type="body" sz="quarter" idx="19"/>
          </p:nvPr>
        </p:nvSpPr>
        <p:spPr>
          <a:xfrm>
            <a:off x="6427787" y="5745915"/>
            <a:ext cx="5356226"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5" name="Text Placeholder 9"/>
          <p:cNvSpPr>
            <a:spLocks noGrp="1"/>
          </p:cNvSpPr>
          <p:nvPr>
            <p:ph type="body" sz="quarter" idx="20"/>
          </p:nvPr>
        </p:nvSpPr>
        <p:spPr>
          <a:xfrm>
            <a:off x="407987" y="5749591"/>
            <a:ext cx="5353051"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6477B516-1D09-794D-8B7C-161022630130}" type="datetime4">
              <a:rPr lang="en-GB" smtClean="0"/>
              <a:pPr/>
              <a:t>10 November 2021</a:t>
            </a:fld>
            <a:endParaRPr lang="en-US"/>
          </a:p>
        </p:txBody>
      </p:sp>
      <p:sp>
        <p:nvSpPr>
          <p:cNvPr id="16" name="Footer Placeholder 2"/>
          <p:cNvSpPr>
            <a:spLocks noGrp="1"/>
          </p:cNvSpPr>
          <p:nvPr>
            <p:ph type="ftr" sz="quarter" idx="21"/>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416096882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CB471D-8D23-46E9-A876-B1E50608AE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14"/>
            <a:ext cx="12192000" cy="6858000"/>
          </a:xfrm>
          <a:prstGeom prst="rect">
            <a:avLst/>
          </a:prstGeom>
        </p:spPr>
      </p:pic>
      <p:grpSp>
        <p:nvGrpSpPr>
          <p:cNvPr id="22" name="Group 21">
            <a:extLst>
              <a:ext uri="{FF2B5EF4-FFF2-40B4-BE49-F238E27FC236}">
                <a16:creationId xmlns:a16="http://schemas.microsoft.com/office/drawing/2014/main" id="{7E5D6B9D-0296-4B9B-B6E2-B1A80C46AC23}"/>
              </a:ext>
            </a:extLst>
          </p:cNvPr>
          <p:cNvGrpSpPr/>
          <p:nvPr/>
        </p:nvGrpSpPr>
        <p:grpSpPr>
          <a:xfrm>
            <a:off x="-91440" y="560164"/>
            <a:ext cx="12283439" cy="5416952"/>
            <a:chOff x="-91440" y="560164"/>
            <a:chExt cx="12283439" cy="5416952"/>
          </a:xfrm>
        </p:grpSpPr>
        <p:sp>
          <p:nvSpPr>
            <p:cNvPr id="23" name="Rectangle 22">
              <a:extLst>
                <a:ext uri="{FF2B5EF4-FFF2-40B4-BE49-F238E27FC236}">
                  <a16:creationId xmlns:a16="http://schemas.microsoft.com/office/drawing/2014/main" id="{66BC0CFA-EAA4-4B92-95EF-FFCAF09DA6D1}"/>
                </a:ext>
              </a:extLst>
            </p:cNvPr>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F596700-1D91-49B4-9EAC-3E5445E829AC}"/>
                </a:ext>
              </a:extLst>
            </p:cNvPr>
            <p:cNvGrpSpPr/>
            <p:nvPr userDrawn="1"/>
          </p:nvGrpSpPr>
          <p:grpSpPr>
            <a:xfrm>
              <a:off x="-91440" y="560164"/>
              <a:ext cx="12283439" cy="5416952"/>
              <a:chOff x="-91440" y="560164"/>
              <a:chExt cx="12283439" cy="5416952"/>
            </a:xfrm>
          </p:grpSpPr>
          <p:grpSp>
            <p:nvGrpSpPr>
              <p:cNvPr id="25" name="Group 24">
                <a:extLst>
                  <a:ext uri="{FF2B5EF4-FFF2-40B4-BE49-F238E27FC236}">
                    <a16:creationId xmlns:a16="http://schemas.microsoft.com/office/drawing/2014/main" id="{262BF6FD-3DC5-4201-9087-43376C48C3F2}"/>
                  </a:ext>
                </a:extLst>
              </p:cNvPr>
              <p:cNvGrpSpPr/>
              <p:nvPr userDrawn="1"/>
            </p:nvGrpSpPr>
            <p:grpSpPr>
              <a:xfrm>
                <a:off x="-91440" y="560164"/>
                <a:ext cx="12283439" cy="5416952"/>
                <a:chOff x="-91439" y="555587"/>
                <a:chExt cx="12283439" cy="5416952"/>
              </a:xfrm>
            </p:grpSpPr>
            <p:sp>
              <p:nvSpPr>
                <p:cNvPr id="28" name="Rectangle 27">
                  <a:extLst>
                    <a:ext uri="{FF2B5EF4-FFF2-40B4-BE49-F238E27FC236}">
                      <a16:creationId xmlns:a16="http://schemas.microsoft.com/office/drawing/2014/main" id="{80A01769-F772-468B-AF51-AA85993DE726}"/>
                    </a:ext>
                  </a:extLst>
                </p:cNvPr>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F053EDE-71EA-4C9B-9B2C-86F19F3EC4D3}"/>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9BD09C8B-951B-4BD1-A7E8-BC9C5D2BB582}"/>
                    </a:ext>
                  </a:extLst>
                </p:cNvPr>
                <p:cNvCxnSpPr/>
                <p:nvPr userDrawn="1"/>
              </p:nvCxnSpPr>
              <p:spPr>
                <a:xfrm flipV="1">
                  <a:off x="-91439" y="3264063"/>
                  <a:ext cx="1150523"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BBCD4D-888C-4BE8-9A5F-12E01A2181B2}"/>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078845D-A22C-4757-A4BF-49AB7F0B7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26" name="Oval 25">
                <a:extLst>
                  <a:ext uri="{FF2B5EF4-FFF2-40B4-BE49-F238E27FC236}">
                    <a16:creationId xmlns:a16="http://schemas.microsoft.com/office/drawing/2014/main" id="{CD86F05E-D1EF-4345-AAC9-7C80F4E5AA68}"/>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13FE837-3EAE-48FB-B93A-099A9BE615E1}"/>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Footer Placeholder 2">
            <a:extLst>
              <a:ext uri="{FF2B5EF4-FFF2-40B4-BE49-F238E27FC236}">
                <a16:creationId xmlns:a16="http://schemas.microsoft.com/office/drawing/2014/main" id="{3FC9ED25-BF2B-4489-9422-EF7B72CF462C}"/>
              </a:ext>
            </a:extLst>
          </p:cNvPr>
          <p:cNvSpPr>
            <a:spLocks noGrp="1"/>
          </p:cNvSpPr>
          <p:nvPr>
            <p:ph type="ftr" sz="quarter" idx="17"/>
          </p:nvPr>
        </p:nvSpPr>
        <p:spPr>
          <a:xfrm>
            <a:off x="1097991" y="6533923"/>
            <a:ext cx="4766733" cy="136700"/>
          </a:xfrm>
          <a:prstGeom prst="rect">
            <a:avLst/>
          </a:prstGeom>
        </p:spPr>
        <p:txBody>
          <a:bodyPr/>
          <a:lstStyle/>
          <a:p>
            <a:r>
              <a:rPr lang="en-US"/>
              <a:t>Copyright © 2017 Yusen Logistics. All rights reserved</a:t>
            </a:r>
          </a:p>
        </p:txBody>
      </p:sp>
      <p:sp>
        <p:nvSpPr>
          <p:cNvPr id="34" name="Title 3">
            <a:extLst>
              <a:ext uri="{FF2B5EF4-FFF2-40B4-BE49-F238E27FC236}">
                <a16:creationId xmlns:a16="http://schemas.microsoft.com/office/drawing/2014/main" id="{B1229A39-4773-4EB7-8B22-C522E7E80038}"/>
              </a:ext>
            </a:extLst>
          </p:cNvPr>
          <p:cNvSpPr>
            <a:spLocks noGrp="1"/>
          </p:cNvSpPr>
          <p:nvPr>
            <p:ph type="title"/>
          </p:nvPr>
        </p:nvSpPr>
        <p:spPr>
          <a:xfrm>
            <a:off x="1384172" y="2098348"/>
            <a:ext cx="5523256" cy="2340585"/>
          </a:xfrm>
        </p:spPr>
        <p:txBody>
          <a:bodyPr/>
          <a:lstStyle>
            <a:lvl1pPr>
              <a:defRPr sz="4800">
                <a:solidFill>
                  <a:schemeClr val="tx2"/>
                </a:solidFill>
              </a:defRPr>
            </a:lvl1pPr>
          </a:lstStyle>
          <a:p>
            <a:r>
              <a:rPr lang="en-US"/>
              <a:t>Click to edit Master title style</a:t>
            </a:r>
          </a:p>
        </p:txBody>
      </p:sp>
      <p:sp>
        <p:nvSpPr>
          <p:cNvPr id="35" name="Szöveg helye 15">
            <a:extLst>
              <a:ext uri="{FF2B5EF4-FFF2-40B4-BE49-F238E27FC236}">
                <a16:creationId xmlns:a16="http://schemas.microsoft.com/office/drawing/2014/main" id="{23F14B92-1EBC-4AE8-B5C0-C7B2000C4495}"/>
              </a:ext>
            </a:extLst>
          </p:cNvPr>
          <p:cNvSpPr>
            <a:spLocks noGrp="1"/>
          </p:cNvSpPr>
          <p:nvPr>
            <p:ph type="body" sz="quarter" idx="11"/>
          </p:nvPr>
        </p:nvSpPr>
        <p:spPr>
          <a:xfrm>
            <a:off x="1384300" y="4630856"/>
            <a:ext cx="5522913" cy="526254"/>
          </a:xfrm>
        </p:spPr>
        <p:txBody>
          <a:bodyPr/>
          <a:lstStyle>
            <a:lvl1pPr>
              <a:defRPr sz="1400"/>
            </a:lvl1pPr>
          </a:lstStyle>
          <a:p>
            <a:pPr lvl="0"/>
            <a:r>
              <a:rPr lang="en-US"/>
              <a:t>Click to edit Master text styles</a:t>
            </a:r>
          </a:p>
          <a:p>
            <a:pPr lvl="1"/>
            <a:r>
              <a:rPr lang="en-US"/>
              <a:t>Second level</a:t>
            </a:r>
          </a:p>
          <a:p>
            <a:pPr lvl="2"/>
            <a:r>
              <a:rPr lang="en-US"/>
              <a:t>Third level</a:t>
            </a:r>
          </a:p>
        </p:txBody>
      </p:sp>
      <p:pic>
        <p:nvPicPr>
          <p:cNvPr id="17" name="Picture 4">
            <a:extLst>
              <a:ext uri="{FF2B5EF4-FFF2-40B4-BE49-F238E27FC236}">
                <a16:creationId xmlns:a16="http://schemas.microsoft.com/office/drawing/2014/main" id="{0E291766-60EB-4E41-8298-0EDD84C98D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714"/>
            <a:ext cx="12192000" cy="6858000"/>
          </a:xfrm>
          <a:prstGeom prst="rect">
            <a:avLst/>
          </a:prstGeom>
        </p:spPr>
      </p:pic>
      <p:grpSp>
        <p:nvGrpSpPr>
          <p:cNvPr id="18" name="Group 17">
            <a:extLst>
              <a:ext uri="{FF2B5EF4-FFF2-40B4-BE49-F238E27FC236}">
                <a16:creationId xmlns:a16="http://schemas.microsoft.com/office/drawing/2014/main" id="{0216153C-F354-40D4-B5E1-A0FD973C7F1B}"/>
              </a:ext>
            </a:extLst>
          </p:cNvPr>
          <p:cNvGrpSpPr/>
          <p:nvPr userDrawn="1"/>
        </p:nvGrpSpPr>
        <p:grpSpPr>
          <a:xfrm>
            <a:off x="-91440" y="560164"/>
            <a:ext cx="12283439" cy="5416952"/>
            <a:chOff x="-91440" y="560164"/>
            <a:chExt cx="12283439" cy="5416952"/>
          </a:xfrm>
        </p:grpSpPr>
        <p:sp>
          <p:nvSpPr>
            <p:cNvPr id="19" name="Rectangle 18">
              <a:extLst>
                <a:ext uri="{FF2B5EF4-FFF2-40B4-BE49-F238E27FC236}">
                  <a16:creationId xmlns:a16="http://schemas.microsoft.com/office/drawing/2014/main" id="{61CE7841-72C2-4671-A44F-62930BC5972A}"/>
                </a:ext>
              </a:extLst>
            </p:cNvPr>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C93DAB6-C8B9-490F-866A-3781C72B158B}"/>
                </a:ext>
              </a:extLst>
            </p:cNvPr>
            <p:cNvGrpSpPr/>
            <p:nvPr userDrawn="1"/>
          </p:nvGrpSpPr>
          <p:grpSpPr>
            <a:xfrm>
              <a:off x="-91440" y="560164"/>
              <a:ext cx="12283439" cy="5416952"/>
              <a:chOff x="-91440" y="560164"/>
              <a:chExt cx="12283439" cy="5416952"/>
            </a:xfrm>
          </p:grpSpPr>
          <p:grpSp>
            <p:nvGrpSpPr>
              <p:cNvPr id="36" name="Group 35">
                <a:extLst>
                  <a:ext uri="{FF2B5EF4-FFF2-40B4-BE49-F238E27FC236}">
                    <a16:creationId xmlns:a16="http://schemas.microsoft.com/office/drawing/2014/main" id="{79215138-B175-48DE-B5E5-AAA3A267FFE9}"/>
                  </a:ext>
                </a:extLst>
              </p:cNvPr>
              <p:cNvGrpSpPr/>
              <p:nvPr userDrawn="1"/>
            </p:nvGrpSpPr>
            <p:grpSpPr>
              <a:xfrm>
                <a:off x="-91440" y="560164"/>
                <a:ext cx="12283439" cy="5416952"/>
                <a:chOff x="-91439" y="555587"/>
                <a:chExt cx="12283439" cy="5416952"/>
              </a:xfrm>
            </p:grpSpPr>
            <p:sp>
              <p:nvSpPr>
                <p:cNvPr id="39" name="Rectangle 38">
                  <a:extLst>
                    <a:ext uri="{FF2B5EF4-FFF2-40B4-BE49-F238E27FC236}">
                      <a16:creationId xmlns:a16="http://schemas.microsoft.com/office/drawing/2014/main" id="{B23C89A4-8596-4411-8464-C381D4A2D463}"/>
                    </a:ext>
                  </a:extLst>
                </p:cNvPr>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C5428E-F4E8-4507-A6C2-BF112798B89C}"/>
                    </a:ext>
                  </a:extLst>
                </p:cNvPr>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3DDA031-8A21-416F-9C47-166664FE2224}"/>
                    </a:ext>
                  </a:extLst>
                </p:cNvPr>
                <p:cNvCxnSpPr/>
                <p:nvPr userDrawn="1"/>
              </p:nvCxnSpPr>
              <p:spPr>
                <a:xfrm flipV="1">
                  <a:off x="-91439" y="3264063"/>
                  <a:ext cx="1150523"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CC620-050E-4FB5-B3E4-D4928DA46089}"/>
                    </a:ext>
                  </a:extLst>
                </p:cNvPr>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4CE1BFDF-78DA-4202-9B66-DF233DB54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37" name="Oval 36">
                <a:extLst>
                  <a:ext uri="{FF2B5EF4-FFF2-40B4-BE49-F238E27FC236}">
                    <a16:creationId xmlns:a16="http://schemas.microsoft.com/office/drawing/2014/main" id="{AAE36C07-E504-4F9A-BED8-3E43248D2890}"/>
                  </a:ext>
                </a:extLst>
              </p:cNvPr>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16A343A-6097-4E56-BF27-B24DE31B19B8}"/>
                  </a:ext>
                </a:extLst>
              </p:cNvPr>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7215309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8"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314577207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0"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38826"/>
            <a:ext cx="976184" cy="123111"/>
          </a:xfrm>
          <a:prstGeom prst="rect">
            <a:avLst/>
          </a:prstGeom>
        </p:spPr>
        <p:txBody>
          <a:bodyPr wrap="square"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313250597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Box 1">
    <p:spTree>
      <p:nvGrpSpPr>
        <p:cNvPr id="1" name=""/>
        <p:cNvGrpSpPr/>
        <p:nvPr/>
      </p:nvGrpSpPr>
      <p:grpSpPr>
        <a:xfrm>
          <a:off x="0" y="0"/>
          <a:ext cx="0" cy="0"/>
          <a:chOff x="0" y="0"/>
          <a:chExt cx="0" cy="0"/>
        </a:xfrm>
      </p:grpSpPr>
      <p:sp>
        <p:nvSpPr>
          <p:cNvPr id="1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0" y="753037"/>
            <a:ext cx="12201549" cy="6104963"/>
          </a:xfrm>
          <a:prstGeom prst="rect">
            <a:avLst/>
          </a:prstGeom>
        </p:spPr>
      </p:pic>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387167654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Box 2">
    <p:spTree>
      <p:nvGrpSpPr>
        <p:cNvPr id="1" name=""/>
        <p:cNvGrpSpPr/>
        <p:nvPr/>
      </p:nvGrpSpPr>
      <p:grpSpPr>
        <a:xfrm>
          <a:off x="0" y="0"/>
          <a:ext cx="0" cy="0"/>
          <a:chOff x="0" y="0"/>
          <a:chExt cx="0" cy="0"/>
        </a:xfrm>
      </p:grpSpPr>
      <p:sp>
        <p:nvSpPr>
          <p:cNvPr id="15" name="Rectangle 14"/>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E948741-FE5B-234A-B822-A8D98C35F02A}" type="datetime4">
              <a:rPr lang="en-GB" smtClean="0"/>
              <a:pPr/>
              <a:t>10 November 2021</a:t>
            </a:fld>
            <a:endParaRPr lang="en-US"/>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6"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91410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1">
    <p:spTree>
      <p:nvGrpSpPr>
        <p:cNvPr id="1" name=""/>
        <p:cNvGrpSpPr/>
        <p:nvPr/>
      </p:nvGrpSpPr>
      <p:grpSpPr>
        <a:xfrm>
          <a:off x="0" y="0"/>
          <a:ext cx="0" cy="0"/>
          <a:chOff x="0" y="0"/>
          <a:chExt cx="0" cy="0"/>
        </a:xfrm>
      </p:grpSpPr>
      <p:sp>
        <p:nvSpPr>
          <p:cNvPr id="18"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stretch>
            <a:fillRect/>
          </a:stretch>
        </p:blipFill>
        <p:spPr>
          <a:xfrm>
            <a:off x="0" y="753037"/>
            <a:ext cx="12201549" cy="6104963"/>
          </a:xfrm>
          <a:prstGeom prst="rect">
            <a:avLst/>
          </a:prstGeom>
        </p:spPr>
      </p:pic>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THANK YOU</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180647665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772160"/>
            <a:ext cx="12192000" cy="608584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THANK YOU</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38826"/>
            <a:ext cx="864758" cy="123111"/>
          </a:xfrm>
          <a:prstGeom prst="rect">
            <a:avLst/>
          </a:prstGeom>
        </p:spPr>
        <p:txBody>
          <a:bodyPr wrap="square" lIns="0" tIns="0" rIns="0" bIns="0">
            <a:spAutoFit/>
          </a:bodyPr>
          <a:lstStyle>
            <a:lvl1pPr algn="l">
              <a:defRPr sz="800" b="0" i="0">
                <a:solidFill>
                  <a:schemeClr val="tx2"/>
                </a:solidFill>
                <a:latin typeface="+mn-lt"/>
                <a:ea typeface="Calibri Light" charset="0"/>
                <a:cs typeface="Calibri Light" charset="0"/>
              </a:defRPr>
            </a:lvl1pPr>
          </a:lstStyle>
          <a:p>
            <a:fld id="{2E948741-FE5B-234A-B822-A8D98C35F02A}" type="datetime4">
              <a:rPr lang="en-GB" smtClean="0"/>
              <a:pPr/>
              <a:t>10 November 2021</a:t>
            </a:fld>
            <a:endParaRPr lang="en-US"/>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22"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62924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8BDD8E4-2D0F-DB4C-BE82-2259A299FF05}" type="slidenum">
              <a:rPr lang="en-US" smtClean="0"/>
              <a:pPr/>
              <a:t>‹#›</a:t>
            </a:fld>
            <a:endParaRPr lang="en-US"/>
          </a:p>
        </p:txBody>
      </p:sp>
      <p:sp>
        <p:nvSpPr>
          <p:cNvPr id="4" name="Date Placeholder 3"/>
          <p:cNvSpPr>
            <a:spLocks noGrp="1"/>
          </p:cNvSpPr>
          <p:nvPr>
            <p:ph type="dt" sz="half" idx="11"/>
          </p:nvPr>
        </p:nvSpPr>
        <p:spPr/>
        <p:txBody>
          <a:bodyPr/>
          <a:lstStyle/>
          <a:p>
            <a:fld id="{08489722-A336-EF42-B067-C0FBCCCE2956}" type="datetime4">
              <a:rPr lang="en-GB" smtClean="0"/>
              <a:pPr/>
              <a:t>10 November 2021</a:t>
            </a:fld>
            <a:endParaRPr lang="en-US"/>
          </a:p>
        </p:txBody>
      </p:sp>
      <p:sp>
        <p:nvSpPr>
          <p:cNvPr id="5" name="Footer Placeholder 4"/>
          <p:cNvSpPr>
            <a:spLocks noGrp="1"/>
          </p:cNvSpPr>
          <p:nvPr>
            <p:ph type="ftr" sz="quarter" idx="12"/>
          </p:nvPr>
        </p:nvSpPr>
        <p:spPr/>
        <p:txBody>
          <a:bodyPr/>
          <a:lstStyle/>
          <a:p>
            <a:r>
              <a:rPr lang="en-US"/>
              <a:t>Copyright © 2018 Yusen Logistics. All rights reserved</a:t>
            </a:r>
          </a:p>
        </p:txBody>
      </p:sp>
      <p:sp>
        <p:nvSpPr>
          <p:cNvPr id="7" name="Title 10"/>
          <p:cNvSpPr txBox="1">
            <a:spLocks/>
          </p:cNvSpPr>
          <p:nvPr userDrawn="1"/>
        </p:nvSpPr>
        <p:spPr>
          <a:xfrm>
            <a:off x="324992" y="1220408"/>
            <a:ext cx="7188328" cy="1278924"/>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4000" b="1" kern="1200" spc="350" baseline="0">
                <a:solidFill>
                  <a:schemeClr val="accent6"/>
                </a:solidFill>
                <a:latin typeface="+mn-lt"/>
                <a:ea typeface="+mj-ea"/>
                <a:cs typeface="+mj-cs"/>
              </a:defRPr>
            </a:lvl1pPr>
          </a:lstStyle>
          <a:p>
            <a:r>
              <a:rPr lang="en-US"/>
              <a:t>Version: March 2018 v1.6</a:t>
            </a:r>
          </a:p>
        </p:txBody>
      </p:sp>
    </p:spTree>
    <p:extLst>
      <p:ext uri="{BB962C8B-B14F-4D97-AF65-F5344CB8AC3E}">
        <p14:creationId xmlns:p14="http://schemas.microsoft.com/office/powerpoint/2010/main" val="31614583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1" name="Footer Placeholder 2"/>
          <p:cNvSpPr>
            <a:spLocks noGrp="1"/>
          </p:cNvSpPr>
          <p:nvPr>
            <p:ph type="ftr" sz="quarter" idx="17"/>
          </p:nvPr>
        </p:nvSpPr>
        <p:spPr>
          <a:xfrm>
            <a:off x="1059083"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52"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40399250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10" name="Text Placeholder 9"/>
          <p:cNvSpPr>
            <a:spLocks noGrp="1"/>
          </p:cNvSpPr>
          <p:nvPr>
            <p:ph type="body" sz="quarter" idx="14"/>
          </p:nvPr>
        </p:nvSpPr>
        <p:spPr>
          <a:xfrm>
            <a:off x="407988" y="1194619"/>
            <a:ext cx="11376024" cy="5161731"/>
          </a:xfrm>
        </p:spPr>
        <p:txBody>
          <a:bodyPr vert="horz" lIns="0" tIns="0" rIns="0" bIns="0" rtlCol="0">
            <a:no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spTree>
    <p:extLst>
      <p:ext uri="{BB962C8B-B14F-4D97-AF65-F5344CB8AC3E}">
        <p14:creationId xmlns:p14="http://schemas.microsoft.com/office/powerpoint/2010/main" val="1811991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Cover Slide">
    <p:spTree>
      <p:nvGrpSpPr>
        <p:cNvPr id="1" name=""/>
        <p:cNvGrpSpPr/>
        <p:nvPr/>
      </p:nvGrpSpPr>
      <p:grpSpPr>
        <a:xfrm>
          <a:off x="0" y="0"/>
          <a:ext cx="0" cy="0"/>
          <a:chOff x="0" y="0"/>
          <a:chExt cx="0" cy="0"/>
        </a:xfrm>
      </p:grpSpPr>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66713393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515936" y="1196975"/>
            <a:ext cx="11160127" cy="5159375"/>
          </a:xfrm>
        </p:spPr>
        <p:txBody>
          <a:bodyPr vert="horz" lIns="0" tIns="0" rIns="0" bIns="0" rtlCol="0">
            <a:noAutofit/>
          </a:bodyPr>
          <a:lstStyle>
            <a:lvl1pPr>
              <a:defRPr lang="en-US" sz="1800" dirty="0" smtClean="0"/>
            </a:lvl1pPr>
            <a:lvl2pPr>
              <a:defRPr lang="en-US" sz="1600" dirty="0" smtClean="0"/>
            </a:lvl2pPr>
            <a:lvl3pPr>
              <a:defRPr lang="en-US" sz="1400" dirty="0" smtClean="0"/>
            </a:lvl3pPr>
          </a:lstStyle>
          <a:p>
            <a:pPr lvl="0"/>
            <a:r>
              <a:rPr lang="en-US"/>
              <a:t>Click to edit Master text styles</a:t>
            </a:r>
          </a:p>
          <a:p>
            <a:pPr lvl="1"/>
            <a:r>
              <a:rPr lang="en-US"/>
              <a:t>Second level</a:t>
            </a:r>
          </a:p>
          <a:p>
            <a:pPr lvl="2"/>
            <a:r>
              <a:rPr lang="en-US"/>
              <a:t>Third level</a:t>
            </a:r>
          </a:p>
        </p:txBody>
      </p:sp>
      <p:sp>
        <p:nvSpPr>
          <p:cNvPr id="11" name="Title Placeholder 1">
            <a:extLst>
              <a:ext uri="{FF2B5EF4-FFF2-40B4-BE49-F238E27FC236}">
                <a16:creationId xmlns:a16="http://schemas.microsoft.com/office/drawing/2014/main" id="{1D257BC6-CA44-439A-AD1C-BB47024C7472}"/>
              </a:ext>
            </a:extLst>
          </p:cNvPr>
          <p:cNvSpPr>
            <a:spLocks noGrp="1"/>
          </p:cNvSpPr>
          <p:nvPr>
            <p:ph type="title" hasCustomPrompt="1"/>
          </p:nvPr>
        </p:nvSpPr>
        <p:spPr>
          <a:xfrm>
            <a:off x="515938" y="1"/>
            <a:ext cx="9233542" cy="753034"/>
          </a:xfrm>
          <a:prstGeom prst="rect">
            <a:avLst/>
          </a:prstGeom>
        </p:spPr>
        <p:txBody>
          <a:bodyPr vert="horz" lIns="0" tIns="0" rIns="0" bIns="0" rtlCol="0" anchor="ctr">
            <a:noAutofit/>
          </a:bodyPr>
          <a:lstStyle/>
          <a:p>
            <a:r>
              <a:rPr lang="en-US"/>
              <a:t>CLICK TO EDIT MASTER TITLE STYLE</a:t>
            </a:r>
          </a:p>
        </p:txBody>
      </p:sp>
      <p:sp>
        <p:nvSpPr>
          <p:cNvPr id="7" name="Slide Number Placeholder 5">
            <a:extLst>
              <a:ext uri="{FF2B5EF4-FFF2-40B4-BE49-F238E27FC236}">
                <a16:creationId xmlns:a16="http://schemas.microsoft.com/office/drawing/2014/main" id="{CF64EB56-8FDD-4D57-8300-92B7FC700E6E}"/>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2" name="Date Placeholder 4">
            <a:extLst>
              <a:ext uri="{FF2B5EF4-FFF2-40B4-BE49-F238E27FC236}">
                <a16:creationId xmlns:a16="http://schemas.microsoft.com/office/drawing/2014/main" id="{59EE813C-5BE6-4CFD-9B88-417412A38EA2}"/>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3" name="Footer Placeholder 2">
            <a:extLst>
              <a:ext uri="{FF2B5EF4-FFF2-40B4-BE49-F238E27FC236}">
                <a16:creationId xmlns:a16="http://schemas.microsoft.com/office/drawing/2014/main" id="{167C2323-A908-4501-9CEF-FE9F6F19D099}"/>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553711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3" pos="325">
          <p15:clr>
            <a:srgbClr val="FBAE40"/>
          </p15:clr>
        </p15:guide>
        <p15:guide id="4" pos="735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422910532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b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6"/>
            <a:ext cx="11376024"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7" name="Text Placeholder 7"/>
          <p:cNvSpPr>
            <a:spLocks noGrp="1"/>
          </p:cNvSpPr>
          <p:nvPr>
            <p:ph type="body" sz="quarter" idx="15"/>
          </p:nvPr>
        </p:nvSpPr>
        <p:spPr>
          <a:xfrm>
            <a:off x="407987" y="3877333"/>
            <a:ext cx="11376025"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9" name="Text Placeholder 9"/>
          <p:cNvSpPr>
            <a:spLocks noGrp="1"/>
          </p:cNvSpPr>
          <p:nvPr>
            <p:ph type="body" sz="quarter" idx="16"/>
          </p:nvPr>
        </p:nvSpPr>
        <p:spPr>
          <a:xfrm>
            <a:off x="407987" y="4469129"/>
            <a:ext cx="11376025"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2" name="Date Placeholder 4"/>
          <p:cNvSpPr>
            <a:spLocks noGrp="1"/>
          </p:cNvSpPr>
          <p:nvPr>
            <p:ph type="dt" sz="half" idx="17"/>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778DC2EF-8277-4141-9430-D4292A64BCE6}" type="datetime4">
              <a:rPr lang="en-GB" smtClean="0"/>
              <a:pPr/>
              <a:t>10 November 2021</a:t>
            </a:fld>
            <a:endParaRPr lang="en-US"/>
          </a:p>
        </p:txBody>
      </p:sp>
      <p:sp>
        <p:nvSpPr>
          <p:cNvPr id="13" name="Footer Placeholder 2"/>
          <p:cNvSpPr>
            <a:spLocks noGrp="1"/>
          </p:cNvSpPr>
          <p:nvPr>
            <p:ph type="ftr" sz="quarter" idx="18"/>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51891867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07987" y="1"/>
            <a:ext cx="9341494" cy="840258"/>
          </a:xfrm>
        </p:spPr>
        <p:txBody>
          <a:bodyPr/>
          <a:lstStyle/>
          <a:p>
            <a:r>
              <a:rPr lang="en-US"/>
              <a:t>CLICK TO EDIT MASTER TITLE STYLE</a:t>
            </a:r>
          </a:p>
        </p:txBody>
      </p:sp>
      <p:sp>
        <p:nvSpPr>
          <p:cNvPr id="12" name="Text Placeholder 7"/>
          <p:cNvSpPr>
            <a:spLocks noGrp="1"/>
          </p:cNvSpPr>
          <p:nvPr>
            <p:ph type="body" sz="quarter" idx="13"/>
          </p:nvPr>
        </p:nvSpPr>
        <p:spPr>
          <a:xfrm>
            <a:off x="407988"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1" name="Text Placeholder 7"/>
          <p:cNvSpPr>
            <a:spLocks noGrp="1"/>
          </p:cNvSpPr>
          <p:nvPr>
            <p:ph type="body" sz="quarter" idx="28"/>
          </p:nvPr>
        </p:nvSpPr>
        <p:spPr>
          <a:xfrm>
            <a:off x="6435325"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2" name="Text Placeholder 9"/>
          <p:cNvSpPr>
            <a:spLocks noGrp="1"/>
          </p:cNvSpPr>
          <p:nvPr>
            <p:ph type="body" sz="quarter" idx="14"/>
          </p:nvPr>
        </p:nvSpPr>
        <p:spPr>
          <a:xfrm>
            <a:off x="407988" y="1792579"/>
            <a:ext cx="5352733" cy="1550987"/>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23" name="Text Placeholder 9"/>
          <p:cNvSpPr>
            <a:spLocks noGrp="1"/>
          </p:cNvSpPr>
          <p:nvPr>
            <p:ph type="body" sz="quarter" idx="20"/>
          </p:nvPr>
        </p:nvSpPr>
        <p:spPr>
          <a:xfrm>
            <a:off x="6435325" y="1792579"/>
            <a:ext cx="5352733" cy="1550987"/>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99ADF9A5-FE11-0841-A509-D7AD306637B4}" type="datetime4">
              <a:rPr lang="en-GB" smtClean="0"/>
              <a:pPr/>
              <a:t>10 November 2021</a:t>
            </a:fld>
            <a:endParaRPr lang="en-US"/>
          </a:p>
        </p:txBody>
      </p:sp>
      <p:sp>
        <p:nvSpPr>
          <p:cNvPr id="14"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88749969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2">
    <p:spTree>
      <p:nvGrpSpPr>
        <p:cNvPr id="1" name=""/>
        <p:cNvGrpSpPr/>
        <p:nvPr/>
      </p:nvGrpSpPr>
      <p:grpSpPr>
        <a:xfrm>
          <a:off x="0" y="0"/>
          <a:ext cx="0" cy="0"/>
          <a:chOff x="0" y="0"/>
          <a:chExt cx="0" cy="0"/>
        </a:xfrm>
      </p:grpSpPr>
      <p:sp>
        <p:nvSpPr>
          <p:cNvPr id="9" name="Rectangle 8"/>
          <p:cNvSpPr/>
          <p:nvPr userDrawn="1"/>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4"/>
          </p:nvPr>
        </p:nvSpPr>
        <p:spPr>
          <a:xfrm>
            <a:off x="407988" y="3429000"/>
            <a:ext cx="5688011" cy="2927350"/>
          </a:xfrm>
        </p:spPr>
        <p:txBody>
          <a:bodyPr anchor="b"/>
          <a:lstStyle>
            <a:lvl1pPr marL="0" indent="0">
              <a:lnSpc>
                <a:spcPct val="90000"/>
              </a:lnSpc>
              <a:spcAft>
                <a:spcPts val="0"/>
              </a:spcAft>
              <a:buNone/>
              <a:defRPr sz="6000" b="0" spc="0" baseline="0">
                <a:solidFill>
                  <a:schemeClr val="tx2"/>
                </a:solidFill>
              </a:defRPr>
            </a:lvl1pPr>
            <a:lvl2pPr marL="268288" indent="0">
              <a:lnSpc>
                <a:spcPts val="2300"/>
              </a:lnSpc>
              <a:spcAft>
                <a:spcPts val="1000"/>
              </a:spcAft>
              <a:buFont typeface="Arial" charset="0"/>
              <a:buNone/>
              <a:defRPr/>
            </a:lvl2pPr>
            <a:lvl3pPr marL="500063" indent="0">
              <a:lnSpc>
                <a:spcPts val="2300"/>
              </a:lnSpc>
              <a:spcAft>
                <a:spcPts val="1000"/>
              </a:spcAft>
              <a:buNone/>
              <a:defRPr/>
            </a:lvl3pPr>
          </a:lstStyle>
          <a:p>
            <a:pPr lvl="0"/>
            <a:r>
              <a:rPr lang="en-US"/>
              <a:t>Click to edit Master text styles</a:t>
            </a:r>
          </a:p>
        </p:txBody>
      </p:sp>
      <p:sp>
        <p:nvSpPr>
          <p:cNvPr id="4"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404294845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0" name="Text Placeholder 9"/>
          <p:cNvSpPr>
            <a:spLocks noGrp="1"/>
          </p:cNvSpPr>
          <p:nvPr>
            <p:ph type="body" sz="quarter" idx="14"/>
          </p:nvPr>
        </p:nvSpPr>
        <p:spPr>
          <a:xfrm>
            <a:off x="407986" y="1202941"/>
            <a:ext cx="11376025" cy="629079"/>
          </a:xfrm>
        </p:spPr>
        <p:txBody>
          <a:bodyPr anchor="t"/>
          <a:lstStyle>
            <a:lvl1pPr marL="0" indent="0" algn="l">
              <a:lnSpc>
                <a:spcPct val="100000"/>
              </a:lnSpc>
              <a:spcAft>
                <a:spcPts val="0"/>
              </a:spcAft>
              <a:buFontTx/>
              <a:buNone/>
              <a:defRPr b="1" i="0" spc="0" baseline="0">
                <a:solidFill>
                  <a:schemeClr val="accent4"/>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9" name="Chart Placeholder 3"/>
          <p:cNvSpPr>
            <a:spLocks noGrp="1"/>
          </p:cNvSpPr>
          <p:nvPr>
            <p:ph type="chart" sz="quarter" idx="17"/>
          </p:nvPr>
        </p:nvSpPr>
        <p:spPr>
          <a:xfrm>
            <a:off x="6427787" y="2272461"/>
            <a:ext cx="5356225" cy="3191021"/>
          </a:xfrm>
        </p:spPr>
        <p:txBody>
          <a:bodyPr/>
          <a:lstStyle>
            <a:lvl1pPr marL="0" indent="0">
              <a:lnSpc>
                <a:spcPct val="100000"/>
              </a:lnSpc>
              <a:buNone/>
              <a:defRPr sz="1600">
                <a:solidFill>
                  <a:schemeClr val="tx2"/>
                </a:solidFill>
                <a:latin typeface="+mn-lt"/>
              </a:defRPr>
            </a:lvl1pPr>
          </a:lstStyle>
          <a:p>
            <a:endParaRPr lang="en-US"/>
          </a:p>
        </p:txBody>
      </p:sp>
      <p:sp>
        <p:nvSpPr>
          <p:cNvPr id="11" name="Chart Placeholder 3"/>
          <p:cNvSpPr>
            <a:spLocks noGrp="1"/>
          </p:cNvSpPr>
          <p:nvPr>
            <p:ph type="chart" sz="quarter" idx="18"/>
          </p:nvPr>
        </p:nvSpPr>
        <p:spPr>
          <a:xfrm>
            <a:off x="407988" y="2272461"/>
            <a:ext cx="5353050" cy="3191021"/>
          </a:xfrm>
        </p:spPr>
        <p:txBody>
          <a:bodyPr/>
          <a:lstStyle>
            <a:lvl1pPr marL="0" indent="0">
              <a:lnSpc>
                <a:spcPct val="100000"/>
              </a:lnSpc>
              <a:buNone/>
              <a:defRPr sz="1600">
                <a:solidFill>
                  <a:schemeClr val="tx2"/>
                </a:solidFill>
                <a:latin typeface="+mn-lt"/>
              </a:defRPr>
            </a:lvl1pPr>
          </a:lstStyle>
          <a:p>
            <a:endParaRPr lang="en-US"/>
          </a:p>
        </p:txBody>
      </p:sp>
      <p:sp>
        <p:nvSpPr>
          <p:cNvPr id="14" name="Text Placeholder 9"/>
          <p:cNvSpPr>
            <a:spLocks noGrp="1"/>
          </p:cNvSpPr>
          <p:nvPr>
            <p:ph type="body" sz="quarter" idx="19"/>
          </p:nvPr>
        </p:nvSpPr>
        <p:spPr>
          <a:xfrm>
            <a:off x="6427787" y="5745915"/>
            <a:ext cx="5356226"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5" name="Text Placeholder 9"/>
          <p:cNvSpPr>
            <a:spLocks noGrp="1"/>
          </p:cNvSpPr>
          <p:nvPr>
            <p:ph type="body" sz="quarter" idx="20"/>
          </p:nvPr>
        </p:nvSpPr>
        <p:spPr>
          <a:xfrm>
            <a:off x="407987" y="5749591"/>
            <a:ext cx="5353051"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6477B516-1D09-794D-8B7C-161022630130}" type="datetime4">
              <a:rPr lang="en-GB" smtClean="0"/>
              <a:pPr/>
              <a:t>10 November 2021</a:t>
            </a:fld>
            <a:endParaRPr lang="en-US"/>
          </a:p>
        </p:txBody>
      </p:sp>
      <p:sp>
        <p:nvSpPr>
          <p:cNvPr id="16" name="Footer Placeholder 2"/>
          <p:cNvSpPr>
            <a:spLocks noGrp="1"/>
          </p:cNvSpPr>
          <p:nvPr>
            <p:ph type="ftr" sz="quarter" idx="21"/>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375104134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b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5"/>
            <a:ext cx="11376024" cy="4565653"/>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spTree>
    <p:extLst>
      <p:ext uri="{BB962C8B-B14F-4D97-AF65-F5344CB8AC3E}">
        <p14:creationId xmlns:p14="http://schemas.microsoft.com/office/powerpoint/2010/main" val="42334988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mp; World Map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07988" y="892494"/>
            <a:ext cx="11902892" cy="5920925"/>
          </a:xfrm>
          <a:prstGeom prst="rect">
            <a:avLst/>
          </a:prstGeom>
        </p:spPr>
      </p:pic>
      <p:sp>
        <p:nvSpPr>
          <p:cNvPr id="2" name="Title 1"/>
          <p:cNvSpPr>
            <a:spLocks noGrp="1"/>
          </p:cNvSpPr>
          <p:nvPr>
            <p:ph type="title" hasCustomPrompt="1"/>
          </p:nvPr>
        </p:nvSpPr>
        <p:spPr/>
        <p:txBody>
          <a:bodyPr/>
          <a:lstStyle/>
          <a:p>
            <a:r>
              <a:rPr lang="en-US"/>
              <a:t>CLICK TO EDIT MASTER TITLE STYLE</a:t>
            </a:r>
          </a:p>
        </p:txBody>
      </p:sp>
      <p:sp>
        <p:nvSpPr>
          <p:cNvPr id="14" name="Text Placeholder 21"/>
          <p:cNvSpPr>
            <a:spLocks noGrp="1" noChangeAspect="1"/>
          </p:cNvSpPr>
          <p:nvPr>
            <p:ph type="body" sz="quarter" idx="15" hasCustomPrompt="1"/>
          </p:nvPr>
        </p:nvSpPr>
        <p:spPr>
          <a:xfrm>
            <a:off x="407988"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5" name="Text Placeholder 21"/>
          <p:cNvSpPr>
            <a:spLocks noGrp="1" noChangeAspect="1"/>
          </p:cNvSpPr>
          <p:nvPr>
            <p:ph type="body" sz="quarter" idx="16" hasCustomPrompt="1"/>
          </p:nvPr>
        </p:nvSpPr>
        <p:spPr>
          <a:xfrm>
            <a:off x="2213342"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6" name="Text Placeholder 21"/>
          <p:cNvSpPr>
            <a:spLocks noGrp="1" noChangeAspect="1"/>
          </p:cNvSpPr>
          <p:nvPr>
            <p:ph type="body" sz="quarter" idx="17" hasCustomPrompt="1"/>
          </p:nvPr>
        </p:nvSpPr>
        <p:spPr>
          <a:xfrm>
            <a:off x="4018696"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3" name="Text Placeholder 9"/>
          <p:cNvSpPr>
            <a:spLocks noGrp="1"/>
          </p:cNvSpPr>
          <p:nvPr>
            <p:ph type="body" sz="quarter" idx="14"/>
          </p:nvPr>
        </p:nvSpPr>
        <p:spPr>
          <a:xfrm>
            <a:off x="407986" y="1202941"/>
            <a:ext cx="11376025" cy="629079"/>
          </a:xfrm>
        </p:spPr>
        <p:txBody>
          <a:bodyPr anchor="t"/>
          <a:lstStyle>
            <a:lvl1pPr marL="0" indent="0" algn="l">
              <a:lnSpc>
                <a:spcPct val="100000"/>
              </a:lnSpc>
              <a:spcAft>
                <a:spcPts val="0"/>
              </a:spcAft>
              <a:buFontTx/>
              <a:buNone/>
              <a:defRPr b="0" i="0" spc="0" baseline="0">
                <a:solidFill>
                  <a:schemeClr val="tx2"/>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7" name="Date Placeholder 4"/>
          <p:cNvSpPr>
            <a:spLocks noGrp="1"/>
          </p:cNvSpPr>
          <p:nvPr>
            <p:ph type="dt" sz="half" idx="18"/>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4B3396D4-7F4B-6747-8335-A350C73A8EDA}" type="datetime4">
              <a:rPr lang="en-GB" smtClean="0"/>
              <a:pPr/>
              <a:t>10 November 2021</a:t>
            </a:fld>
            <a:endParaRPr lang="en-US"/>
          </a:p>
        </p:txBody>
      </p:sp>
      <p:sp>
        <p:nvSpPr>
          <p:cNvPr id="21" name="Footer Placeholder 2"/>
          <p:cNvSpPr>
            <a:spLocks noGrp="1"/>
          </p:cNvSpPr>
          <p:nvPr>
            <p:ph type="ftr" sz="quarter" idx="19"/>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39127862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mp; World Map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275091" y="512763"/>
            <a:ext cx="12484100" cy="7052906"/>
          </a:xfrm>
          <a:prstGeom prst="rect">
            <a:avLst/>
          </a:prstGeom>
        </p:spPr>
      </p:pic>
      <p:sp>
        <p:nvSpPr>
          <p:cNvPr id="2" name="Title 1"/>
          <p:cNvSpPr>
            <a:spLocks noGrp="1"/>
          </p:cNvSpPr>
          <p:nvPr>
            <p:ph type="title" hasCustomPrompt="1"/>
          </p:nvPr>
        </p:nvSpPr>
        <p:spPr/>
        <p:txBody>
          <a:bodyPr/>
          <a:lstStyle/>
          <a:p>
            <a:r>
              <a:rPr lang="en-US"/>
              <a:t>CLICK TO EDIT MASTER TITLE STYLE</a:t>
            </a:r>
          </a:p>
        </p:txBody>
      </p:sp>
      <p:sp>
        <p:nvSpPr>
          <p:cNvPr id="12" name="Text Placeholder 9"/>
          <p:cNvSpPr>
            <a:spLocks noGrp="1"/>
          </p:cNvSpPr>
          <p:nvPr>
            <p:ph type="body" sz="quarter" idx="14"/>
          </p:nvPr>
        </p:nvSpPr>
        <p:spPr>
          <a:xfrm>
            <a:off x="407989" y="1203703"/>
            <a:ext cx="11376023" cy="493157"/>
          </a:xfrm>
        </p:spPr>
        <p:txBody>
          <a:bodyPr anchor="t"/>
          <a:lstStyle>
            <a:lvl1pPr marL="0" indent="0">
              <a:lnSpc>
                <a:spcPts val="2300"/>
              </a:lnSpc>
              <a:spcAft>
                <a:spcPts val="1000"/>
              </a:spcAft>
              <a:buNone/>
              <a:defRPr b="0" spc="0" baseline="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4" name="Text Placeholder 21"/>
          <p:cNvSpPr>
            <a:spLocks noGrp="1" noChangeAspect="1"/>
          </p:cNvSpPr>
          <p:nvPr>
            <p:ph type="body" sz="quarter" idx="15" hasCustomPrompt="1"/>
          </p:nvPr>
        </p:nvSpPr>
        <p:spPr>
          <a:xfrm>
            <a:off x="407987"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5" name="Text Placeholder 21"/>
          <p:cNvSpPr>
            <a:spLocks noGrp="1" noChangeAspect="1"/>
          </p:cNvSpPr>
          <p:nvPr>
            <p:ph type="body" sz="quarter" idx="16" hasCustomPrompt="1"/>
          </p:nvPr>
        </p:nvSpPr>
        <p:spPr>
          <a:xfrm>
            <a:off x="2213342"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6" name="Text Placeholder 21"/>
          <p:cNvSpPr>
            <a:spLocks noGrp="1" noChangeAspect="1"/>
          </p:cNvSpPr>
          <p:nvPr>
            <p:ph type="body" sz="quarter" idx="17" hasCustomPrompt="1"/>
          </p:nvPr>
        </p:nvSpPr>
        <p:spPr>
          <a:xfrm>
            <a:off x="4018696" y="2593020"/>
            <a:ext cx="1620000" cy="1620000"/>
          </a:xfrm>
          <a:prstGeom prst="ellipse">
            <a:avLst/>
          </a:prstGeom>
          <a:solidFill>
            <a:schemeClr val="accent1">
              <a:alpha val="80000"/>
            </a:schemeClr>
          </a:solidFill>
          <a:ln>
            <a:noFill/>
          </a:ln>
        </p:spPr>
        <p:txBody>
          <a:bodyPr anchor="ctr"/>
          <a:lstStyle>
            <a:lvl1pPr marL="0" indent="0" algn="ctr">
              <a:lnSpc>
                <a:spcPct val="100000"/>
              </a:lnSpc>
              <a:buNone/>
              <a:defRPr sz="1400" b="1">
                <a:solidFill>
                  <a:schemeClr val="bg1"/>
                </a:solidFill>
              </a:defRPr>
            </a:lvl1pPr>
          </a:lstStyle>
          <a:p>
            <a:pPr lvl="0"/>
            <a:r>
              <a:rPr lang="en-US"/>
              <a:t>[CTY]</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7" name="Date Placeholder 4"/>
          <p:cNvSpPr>
            <a:spLocks noGrp="1"/>
          </p:cNvSpPr>
          <p:nvPr>
            <p:ph type="dt" sz="half" idx="18"/>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D7A3B3B9-F847-B34E-B173-808A4954DC8C}" type="datetime4">
              <a:rPr lang="en-GB" smtClean="0"/>
              <a:pPr/>
              <a:t>10 November 2021</a:t>
            </a:fld>
            <a:endParaRPr lang="en-US"/>
          </a:p>
        </p:txBody>
      </p:sp>
      <p:sp>
        <p:nvSpPr>
          <p:cNvPr id="21" name="Footer Placeholder 2"/>
          <p:cNvSpPr>
            <a:spLocks noGrp="1"/>
          </p:cNvSpPr>
          <p:nvPr>
            <p:ph type="ftr" sz="quarter" idx="19"/>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9193398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Divider 1">
    <p:spTree>
      <p:nvGrpSpPr>
        <p:cNvPr id="1" name=""/>
        <p:cNvGrpSpPr/>
        <p:nvPr/>
      </p:nvGrpSpPr>
      <p:grpSpPr>
        <a:xfrm>
          <a:off x="0" y="0"/>
          <a:ext cx="0" cy="0"/>
          <a:chOff x="0" y="0"/>
          <a:chExt cx="0" cy="0"/>
        </a:xfrm>
      </p:grpSpPr>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386930474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sp>
        <p:nvSpPr>
          <p:cNvPr id="3" name="Rectangle 2"/>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48256096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ub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8" name="Text Placeholder 7"/>
          <p:cNvSpPr>
            <a:spLocks noGrp="1"/>
          </p:cNvSpPr>
          <p:nvPr>
            <p:ph type="body" sz="quarter" idx="13"/>
          </p:nvPr>
        </p:nvSpPr>
        <p:spPr>
          <a:xfrm>
            <a:off x="521205" y="1200490"/>
            <a:ext cx="11154858"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521205" y="1792285"/>
            <a:ext cx="11154858" cy="4565653"/>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2" name="Slide Number Placeholder 5">
            <a:extLst>
              <a:ext uri="{FF2B5EF4-FFF2-40B4-BE49-F238E27FC236}">
                <a16:creationId xmlns:a16="http://schemas.microsoft.com/office/drawing/2014/main" id="{D9011668-F383-4FF5-8ED3-934F6622EB6B}"/>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a:extLst>
              <a:ext uri="{FF2B5EF4-FFF2-40B4-BE49-F238E27FC236}">
                <a16:creationId xmlns:a16="http://schemas.microsoft.com/office/drawing/2014/main" id="{2801B9F9-3FE6-4915-8CDE-F2029C9437B6}"/>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4" name="Footer Placeholder 2">
            <a:extLst>
              <a:ext uri="{FF2B5EF4-FFF2-40B4-BE49-F238E27FC236}">
                <a16:creationId xmlns:a16="http://schemas.microsoft.com/office/drawing/2014/main" id="{F17338F9-1D27-4A8D-91BA-501AD5BF5795}"/>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03148753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Divider 1">
    <p:spTree>
      <p:nvGrpSpPr>
        <p:cNvPr id="1" name=""/>
        <p:cNvGrpSpPr/>
        <p:nvPr/>
      </p:nvGrpSpPr>
      <p:grpSpPr>
        <a:xfrm>
          <a:off x="0" y="0"/>
          <a:ext cx="0" cy="0"/>
          <a:chOff x="0" y="0"/>
          <a:chExt cx="0" cy="0"/>
        </a:xfrm>
      </p:grpSpPr>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70810472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Divider 1">
    <p:spTree>
      <p:nvGrpSpPr>
        <p:cNvPr id="1" name=""/>
        <p:cNvGrpSpPr/>
        <p:nvPr/>
      </p:nvGrpSpPr>
      <p:grpSpPr>
        <a:xfrm>
          <a:off x="0" y="0"/>
          <a:ext cx="0" cy="0"/>
          <a:chOff x="0" y="0"/>
          <a:chExt cx="0" cy="0"/>
        </a:xfrm>
      </p:grpSpPr>
      <p:sp>
        <p:nvSpPr>
          <p:cNvPr id="15" name="Rectangle 14"/>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2" name="Straight Connector 11"/>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E948741-FE5B-234A-B822-A8D98C35F02A}" type="datetime4">
              <a:rPr lang="en-GB" smtClean="0"/>
              <a:pPr/>
              <a:t>10 November 2021</a:t>
            </a:fld>
            <a:endParaRPr lang="en-US"/>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82054918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grpSp>
        <p:nvGrpSpPr>
          <p:cNvPr id="32" name="Group 31"/>
          <p:cNvGrpSpPr/>
          <p:nvPr userDrawn="1"/>
        </p:nvGrpSpPr>
        <p:grpSpPr>
          <a:xfrm>
            <a:off x="-69275" y="1717040"/>
            <a:ext cx="12323359" cy="2519680"/>
            <a:chOff x="-69275" y="1717040"/>
            <a:chExt cx="12323359" cy="2519680"/>
          </a:xfrm>
        </p:grpSpPr>
        <p:grpSp>
          <p:nvGrpSpPr>
            <p:cNvPr id="33" name="Group 32"/>
            <p:cNvGrpSpPr/>
            <p:nvPr userDrawn="1"/>
          </p:nvGrpSpPr>
          <p:grpSpPr>
            <a:xfrm>
              <a:off x="-69275" y="1717040"/>
              <a:ext cx="12323359" cy="2519680"/>
              <a:chOff x="-69275" y="1717040"/>
              <a:chExt cx="12323359" cy="2519680"/>
            </a:xfrm>
          </p:grpSpPr>
          <p:sp>
            <p:nvSpPr>
              <p:cNvPr id="41" name="Rectangle 40"/>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2" name="Straight Connector 11"/>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6" name="Title 10"/>
          <p:cNvSpPr>
            <a:spLocks noGrp="1"/>
          </p:cNvSpPr>
          <p:nvPr userDrawn="1">
            <p:ph type="title" hasCustomPrompt="1"/>
          </p:nvPr>
        </p:nvSpPr>
        <p:spPr>
          <a:xfrm>
            <a:off x="1384172" y="2325308"/>
            <a:ext cx="4711828" cy="1278924"/>
          </a:xfrm>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3" name="Slide Number Placeholder 2"/>
          <p:cNvSpPr>
            <a:spLocks noGrp="1"/>
          </p:cNvSpPr>
          <p:nvPr userDrawn="1">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4" name="Date Placeholder 4"/>
          <p:cNvSpPr>
            <a:spLocks noGrp="1"/>
          </p:cNvSpPr>
          <p:nvPr userDrawn="1">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3BAED444-D6D1-8F47-916B-C93E62489769}" type="datetime4">
              <a:rPr lang="en-GB" smtClean="0"/>
              <a:pPr/>
              <a:t>10 November 2021</a:t>
            </a:fld>
            <a:endParaRPr lang="en-US"/>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grpSp>
        <p:nvGrpSpPr>
          <p:cNvPr id="5" name="Group 4"/>
          <p:cNvGrpSpPr/>
          <p:nvPr userDrawn="1"/>
        </p:nvGrpSpPr>
        <p:grpSpPr>
          <a:xfrm>
            <a:off x="758975" y="4556174"/>
            <a:ext cx="9073719" cy="1644975"/>
            <a:chOff x="758975" y="4556174"/>
            <a:chExt cx="9073719" cy="1644975"/>
          </a:xfrm>
        </p:grpSpPr>
        <p:pic>
          <p:nvPicPr>
            <p:cNvPr id="34" name="Picture 33"/>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758975" y="4598412"/>
              <a:ext cx="1533445" cy="1533445"/>
            </a:xfrm>
            <a:prstGeom prst="rect">
              <a:avLst/>
            </a:prstGeom>
          </p:spPr>
        </p:pic>
        <p:pic>
          <p:nvPicPr>
            <p:cNvPr id="35" name="Picture 34"/>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2630763" y="4598412"/>
              <a:ext cx="1533445" cy="1533445"/>
            </a:xfrm>
            <a:prstGeom prst="rect">
              <a:avLst/>
            </a:prstGeom>
          </p:spPr>
        </p:pic>
        <p:pic>
          <p:nvPicPr>
            <p:cNvPr id="36" name="Picture 35"/>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4502550" y="4598412"/>
              <a:ext cx="1533445" cy="1533445"/>
            </a:xfrm>
            <a:prstGeom prst="rect">
              <a:avLst/>
            </a:prstGeom>
          </p:spPr>
        </p:pic>
        <p:pic>
          <p:nvPicPr>
            <p:cNvPr id="37" name="Picture 36"/>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6374338" y="4598412"/>
              <a:ext cx="1533445" cy="1533445"/>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187719" y="4556174"/>
              <a:ext cx="1644975" cy="1644975"/>
            </a:xfrm>
            <a:prstGeom prst="rect">
              <a:avLst/>
            </a:prstGeom>
          </p:spPr>
        </p:pic>
      </p:grpSp>
    </p:spTree>
    <p:extLst>
      <p:ext uri="{BB962C8B-B14F-4D97-AF65-F5344CB8AC3E}">
        <p14:creationId xmlns:p14="http://schemas.microsoft.com/office/powerpoint/2010/main" val="411990750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grpSp>
        <p:nvGrpSpPr>
          <p:cNvPr id="35" name="Group 34"/>
          <p:cNvGrpSpPr/>
          <p:nvPr userDrawn="1"/>
        </p:nvGrpSpPr>
        <p:grpSpPr>
          <a:xfrm>
            <a:off x="-69275" y="1717040"/>
            <a:ext cx="12323359" cy="2519680"/>
            <a:chOff x="-69275" y="1717040"/>
            <a:chExt cx="12323359" cy="2519680"/>
          </a:xfrm>
        </p:grpSpPr>
        <p:grpSp>
          <p:nvGrpSpPr>
            <p:cNvPr id="36" name="Group 35"/>
            <p:cNvGrpSpPr/>
            <p:nvPr userDrawn="1"/>
          </p:nvGrpSpPr>
          <p:grpSpPr>
            <a:xfrm>
              <a:off x="-69275" y="1717040"/>
              <a:ext cx="12323359" cy="2519680"/>
              <a:chOff x="-69275" y="1717040"/>
              <a:chExt cx="12323359" cy="2519680"/>
            </a:xfrm>
          </p:grpSpPr>
          <p:sp>
            <p:nvSpPr>
              <p:cNvPr id="39" name="Rectangle 38"/>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8" name="Oval 37"/>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6" name="Rectangle 6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68" name="Straight Connector 67"/>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5" name="Title 10"/>
          <p:cNvSpPr>
            <a:spLocks noGrp="1"/>
          </p:cNvSpPr>
          <p:nvPr userDrawn="1">
            <p:ph type="title" hasCustomPrompt="1"/>
          </p:nvPr>
        </p:nvSpPr>
        <p:spPr>
          <a:xfrm>
            <a:off x="1384172" y="2325308"/>
            <a:ext cx="4711828" cy="1278924"/>
          </a:xfrm>
        </p:spPr>
        <p:txBody>
          <a:bodyPr anchor="ctr">
            <a:normAutofit/>
          </a:bodyPr>
          <a:lstStyle>
            <a:lvl1pPr>
              <a:lnSpc>
                <a:spcPct val="100000"/>
              </a:lnSpc>
              <a:defRPr sz="4000" spc="350" baseline="0">
                <a:solidFill>
                  <a:schemeClr val="accent6"/>
                </a:solidFill>
              </a:defRPr>
            </a:lvl1pPr>
          </a:lstStyle>
          <a:p>
            <a:r>
              <a:rPr lang="en-US"/>
              <a:t>CLICK TO EDIT MASTER TITLE STYLE</a:t>
            </a:r>
          </a:p>
        </p:txBody>
      </p:sp>
      <p:sp>
        <p:nvSpPr>
          <p:cNvPr id="23" name="Slide Number Placeholder 2"/>
          <p:cNvSpPr>
            <a:spLocks noGrp="1"/>
          </p:cNvSpPr>
          <p:nvPr userDrawn="1">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4" name="Date Placeholder 4"/>
          <p:cNvSpPr>
            <a:spLocks noGrp="1"/>
          </p:cNvSpPr>
          <p:nvPr userDrawn="1">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926CDE1-7660-D240-9953-0DAEB835B8B4}" type="datetime4">
              <a:rPr lang="en-GB" smtClean="0"/>
              <a:pPr/>
              <a:t>10 November 2021</a:t>
            </a:fld>
            <a:endParaRPr lang="en-US"/>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grpSp>
        <p:nvGrpSpPr>
          <p:cNvPr id="7" name="Group 6"/>
          <p:cNvGrpSpPr/>
          <p:nvPr userDrawn="1"/>
        </p:nvGrpSpPr>
        <p:grpSpPr>
          <a:xfrm>
            <a:off x="742090" y="4581514"/>
            <a:ext cx="9036910" cy="1557947"/>
            <a:chOff x="742090" y="4581514"/>
            <a:chExt cx="9036910" cy="1557947"/>
          </a:xfrm>
        </p:grpSpPr>
        <p:pic>
          <p:nvPicPr>
            <p:cNvPr id="74" name="Picture 73"/>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42090" y="4581515"/>
              <a:ext cx="1541355" cy="1541355"/>
            </a:xfrm>
            <a:prstGeom prst="rect">
              <a:avLst/>
            </a:prstGeom>
          </p:spPr>
        </p:pic>
        <p:pic>
          <p:nvPicPr>
            <p:cNvPr id="75" name="Picture 74"/>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623533" y="4581515"/>
              <a:ext cx="1541355" cy="1541355"/>
            </a:xfrm>
            <a:prstGeom prst="rect">
              <a:avLst/>
            </a:prstGeom>
          </p:spPr>
        </p:pic>
        <p:pic>
          <p:nvPicPr>
            <p:cNvPr id="76" name="Picture 75"/>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4504976" y="4581515"/>
              <a:ext cx="1541355" cy="1541355"/>
            </a:xfrm>
            <a:prstGeom prst="rect">
              <a:avLst/>
            </a:prstGeom>
          </p:spPr>
        </p:pic>
        <p:pic>
          <p:nvPicPr>
            <p:cNvPr id="77" name="Picture 76"/>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6386418" y="4581515"/>
              <a:ext cx="1541355" cy="1541355"/>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221053" y="4581514"/>
              <a:ext cx="1557947" cy="1557947"/>
            </a:xfrm>
            <a:prstGeom prst="rect">
              <a:avLst/>
            </a:prstGeom>
          </p:spPr>
        </p:pic>
      </p:grpSp>
    </p:spTree>
    <p:extLst>
      <p:ext uri="{BB962C8B-B14F-4D97-AF65-F5344CB8AC3E}">
        <p14:creationId xmlns:p14="http://schemas.microsoft.com/office/powerpoint/2010/main" val="143581942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7_Divider 1">
    <p:spTree>
      <p:nvGrpSpPr>
        <p:cNvPr id="1" name=""/>
        <p:cNvGrpSpPr/>
        <p:nvPr/>
      </p:nvGrpSpPr>
      <p:grpSpPr>
        <a:xfrm>
          <a:off x="0" y="0"/>
          <a:ext cx="0" cy="0"/>
          <a:chOff x="0" y="0"/>
          <a:chExt cx="0" cy="0"/>
        </a:xfrm>
      </p:grpSpPr>
      <p:sp>
        <p:nvSpPr>
          <p:cNvPr id="66" name="Rectangle 6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68" name="Straight Connector 67"/>
          <p:cNvCxnSpPr/>
          <p:nvPr userDrawn="1"/>
        </p:nvCxnSpPr>
        <p:spPr>
          <a:xfrm>
            <a:off x="0" y="753036"/>
            <a:ext cx="1219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Placeholder 2"/>
          <p:cNvSpPr>
            <a:spLocks noGrp="1"/>
          </p:cNvSpPr>
          <p:nvPr userDrawn="1">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4" name="Date Placeholder 4"/>
          <p:cNvSpPr>
            <a:spLocks noGrp="1"/>
          </p:cNvSpPr>
          <p:nvPr userDrawn="1">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926CDE1-7660-D240-9953-0DAEB835B8B4}" type="datetime4">
              <a:rPr lang="en-GB" smtClean="0"/>
              <a:pPr/>
              <a:t>10 November 2021</a:t>
            </a:fld>
            <a:endParaRPr lang="en-US"/>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2" name="Title 10"/>
          <p:cNvSpPr>
            <a:spLocks noGrp="1"/>
          </p:cNvSpPr>
          <p:nvPr>
            <p:ph type="title" hasCustomPrompt="1"/>
          </p:nvPr>
        </p:nvSpPr>
        <p:spPr>
          <a:xfrm>
            <a:off x="324992" y="1220408"/>
            <a:ext cx="7188328" cy="1278924"/>
          </a:xfrm>
        </p:spPr>
        <p:txBody>
          <a:bodyPr anchor="ctr">
            <a:normAutofit/>
          </a:bodyPr>
          <a:lstStyle>
            <a:lvl1pPr>
              <a:lnSpc>
                <a:spcPct val="100000"/>
              </a:lnSpc>
              <a:defRPr sz="4000" spc="350" baseline="0">
                <a:solidFill>
                  <a:schemeClr val="accent6"/>
                </a:solidFill>
              </a:defRPr>
            </a:lvl1pPr>
          </a:lstStyle>
          <a:p>
            <a:r>
              <a:rPr lang="en-US"/>
              <a:t>Version: June 2017 v1.1</a:t>
            </a:r>
          </a:p>
        </p:txBody>
      </p:sp>
    </p:spTree>
    <p:extLst>
      <p:ext uri="{BB962C8B-B14F-4D97-AF65-F5344CB8AC3E}">
        <p14:creationId xmlns:p14="http://schemas.microsoft.com/office/powerpoint/2010/main" val="404738503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Company Profile">
    <p:spTree>
      <p:nvGrpSpPr>
        <p:cNvPr id="1" name=""/>
        <p:cNvGrpSpPr/>
        <p:nvPr/>
      </p:nvGrpSpPr>
      <p:grpSpPr>
        <a:xfrm>
          <a:off x="0" y="0"/>
          <a:ext cx="0" cy="0"/>
          <a:chOff x="0" y="0"/>
          <a:chExt cx="0" cy="0"/>
        </a:xfrm>
      </p:grpSpPr>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8" name="Title 1">
            <a:extLst>
              <a:ext uri="{FF2B5EF4-FFF2-40B4-BE49-F238E27FC236}">
                <a16:creationId xmlns:a16="http://schemas.microsoft.com/office/drawing/2014/main" id="{FEA646B3-F3BA-DD4D-A49C-23A046AFFE4D}"/>
              </a:ext>
            </a:extLst>
          </p:cNvPr>
          <p:cNvSpPr>
            <a:spLocks noGrp="1"/>
          </p:cNvSpPr>
          <p:nvPr>
            <p:ph type="title" hasCustomPrompt="1"/>
          </p:nvPr>
        </p:nvSpPr>
        <p:spPr>
          <a:xfrm>
            <a:off x="410519" y="111674"/>
            <a:ext cx="9341494" cy="684000"/>
          </a:xfrm>
        </p:spPr>
        <p:txBody>
          <a:bodyPr/>
          <a:lstStyle>
            <a:lvl1pPr>
              <a:defRPr b="1" cap="all" baseline="0">
                <a:latin typeface="+mn-lt"/>
              </a:defRPr>
            </a:lvl1pPr>
          </a:lstStyle>
          <a:p>
            <a:r>
              <a:rPr lang="en-US"/>
              <a:t>CLICK TO EDIT MASTER TITLE STYLE</a:t>
            </a:r>
          </a:p>
        </p:txBody>
      </p:sp>
      <p:cxnSp>
        <p:nvCxnSpPr>
          <p:cNvPr id="4" name="Straight Connector 3">
            <a:extLst>
              <a:ext uri="{FF2B5EF4-FFF2-40B4-BE49-F238E27FC236}">
                <a16:creationId xmlns:a16="http://schemas.microsoft.com/office/drawing/2014/main" id="{D6F809D5-CAB5-744D-9922-78A5E72056EF}"/>
              </a:ext>
            </a:extLst>
          </p:cNvPr>
          <p:cNvCxnSpPr>
            <a:cxnSpLocks/>
            <a:stCxn id="56" idx="0"/>
            <a:endCxn id="57" idx="0"/>
          </p:cNvCxnSpPr>
          <p:nvPr userDrawn="1"/>
        </p:nvCxnSpPr>
        <p:spPr>
          <a:xfrm>
            <a:off x="10073016" y="1034431"/>
            <a:ext cx="442" cy="5230629"/>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4E8B8D4-ADFC-2D4F-9EA1-A6B9B33A394D}"/>
              </a:ext>
            </a:extLst>
          </p:cNvPr>
          <p:cNvGrpSpPr/>
          <p:nvPr userDrawn="1"/>
        </p:nvGrpSpPr>
        <p:grpSpPr>
          <a:xfrm>
            <a:off x="409951" y="1299882"/>
            <a:ext cx="6047492" cy="4749725"/>
            <a:chOff x="9685084" y="3934005"/>
            <a:chExt cx="26275832" cy="6465872"/>
          </a:xfrm>
        </p:grpSpPr>
        <p:sp>
          <p:nvSpPr>
            <p:cNvPr id="6" name="Rectangle 5">
              <a:extLst>
                <a:ext uri="{FF2B5EF4-FFF2-40B4-BE49-F238E27FC236}">
                  <a16:creationId xmlns:a16="http://schemas.microsoft.com/office/drawing/2014/main" id="{8C6AD2B6-0889-774D-BEB3-4524D66F02E9}"/>
                </a:ext>
              </a:extLst>
            </p:cNvPr>
            <p:cNvSpPr/>
            <p:nvPr/>
          </p:nvSpPr>
          <p:spPr>
            <a:xfrm>
              <a:off x="9685084" y="3934005"/>
              <a:ext cx="4160442" cy="211487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9" name="Rectangle 8">
              <a:extLst>
                <a:ext uri="{FF2B5EF4-FFF2-40B4-BE49-F238E27FC236}">
                  <a16:creationId xmlns:a16="http://schemas.microsoft.com/office/drawing/2014/main" id="{0E0F0108-D9BC-B64C-9F48-1F6693343903}"/>
                </a:ext>
              </a:extLst>
            </p:cNvPr>
            <p:cNvSpPr/>
            <p:nvPr/>
          </p:nvSpPr>
          <p:spPr>
            <a:xfrm>
              <a:off x="14017550" y="3934006"/>
              <a:ext cx="4160442" cy="211487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0" name="Rectangle 9">
              <a:extLst>
                <a:ext uri="{FF2B5EF4-FFF2-40B4-BE49-F238E27FC236}">
                  <a16:creationId xmlns:a16="http://schemas.microsoft.com/office/drawing/2014/main" id="{E57FCC74-DD0C-4D4A-8D09-804674350414}"/>
                </a:ext>
              </a:extLst>
            </p:cNvPr>
            <p:cNvSpPr/>
            <p:nvPr/>
          </p:nvSpPr>
          <p:spPr>
            <a:xfrm>
              <a:off x="18350011" y="3934006"/>
              <a:ext cx="17610905" cy="211487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1" name="Rectangle 10">
              <a:extLst>
                <a:ext uri="{FF2B5EF4-FFF2-40B4-BE49-F238E27FC236}">
                  <a16:creationId xmlns:a16="http://schemas.microsoft.com/office/drawing/2014/main" id="{4D561D2A-F3D3-8441-B526-DB589EAD96FE}"/>
                </a:ext>
              </a:extLst>
            </p:cNvPr>
            <p:cNvSpPr/>
            <p:nvPr/>
          </p:nvSpPr>
          <p:spPr>
            <a:xfrm>
              <a:off x="9685084" y="6101028"/>
              <a:ext cx="4160442" cy="211613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2" name="Rectangle 11">
              <a:extLst>
                <a:ext uri="{FF2B5EF4-FFF2-40B4-BE49-F238E27FC236}">
                  <a16:creationId xmlns:a16="http://schemas.microsoft.com/office/drawing/2014/main" id="{89CC6EF8-C04F-9041-B3CA-21481AED554B}"/>
                </a:ext>
              </a:extLst>
            </p:cNvPr>
            <p:cNvSpPr/>
            <p:nvPr/>
          </p:nvSpPr>
          <p:spPr>
            <a:xfrm>
              <a:off x="14017550" y="6101028"/>
              <a:ext cx="4160442" cy="211613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3" name="Rectangle 12">
              <a:extLst>
                <a:ext uri="{FF2B5EF4-FFF2-40B4-BE49-F238E27FC236}">
                  <a16:creationId xmlns:a16="http://schemas.microsoft.com/office/drawing/2014/main" id="{56FAB37E-7FC2-8141-8D76-901585D3B3DE}"/>
                </a:ext>
              </a:extLst>
            </p:cNvPr>
            <p:cNvSpPr/>
            <p:nvPr/>
          </p:nvSpPr>
          <p:spPr>
            <a:xfrm>
              <a:off x="18350011" y="6101028"/>
              <a:ext cx="17610905" cy="2116136"/>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4" name="Rectangle 13">
              <a:extLst>
                <a:ext uri="{FF2B5EF4-FFF2-40B4-BE49-F238E27FC236}">
                  <a16:creationId xmlns:a16="http://schemas.microsoft.com/office/drawing/2014/main" id="{B70B922D-15DB-304A-98DE-E6533C94DD5B}"/>
                </a:ext>
              </a:extLst>
            </p:cNvPr>
            <p:cNvSpPr/>
            <p:nvPr/>
          </p:nvSpPr>
          <p:spPr>
            <a:xfrm>
              <a:off x="9685084" y="8283740"/>
              <a:ext cx="4160442" cy="2116137"/>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5" name="Rectangle 14">
              <a:extLst>
                <a:ext uri="{FF2B5EF4-FFF2-40B4-BE49-F238E27FC236}">
                  <a16:creationId xmlns:a16="http://schemas.microsoft.com/office/drawing/2014/main" id="{88D2D3AC-E27D-3C4B-BBBB-A3A62F24EA16}"/>
                </a:ext>
              </a:extLst>
            </p:cNvPr>
            <p:cNvSpPr/>
            <p:nvPr/>
          </p:nvSpPr>
          <p:spPr>
            <a:xfrm>
              <a:off x="14017550" y="8283740"/>
              <a:ext cx="4160442" cy="2116137"/>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6" name="Rectangle 15">
              <a:extLst>
                <a:ext uri="{FF2B5EF4-FFF2-40B4-BE49-F238E27FC236}">
                  <a16:creationId xmlns:a16="http://schemas.microsoft.com/office/drawing/2014/main" id="{14E1273A-8C8D-654A-B34D-E4FAD91AC91D}"/>
                </a:ext>
              </a:extLst>
            </p:cNvPr>
            <p:cNvSpPr/>
            <p:nvPr/>
          </p:nvSpPr>
          <p:spPr>
            <a:xfrm>
              <a:off x="18350011" y="8283740"/>
              <a:ext cx="17610905" cy="2116137"/>
            </a:xfrm>
            <a:prstGeom prst="rect">
              <a:avLst/>
            </a:prstGeom>
            <a:solidFill>
              <a:schemeClr val="tx1">
                <a:alpha val="2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grpSp>
      <p:sp>
        <p:nvSpPr>
          <p:cNvPr id="56" name="Oval 55">
            <a:extLst>
              <a:ext uri="{FF2B5EF4-FFF2-40B4-BE49-F238E27FC236}">
                <a16:creationId xmlns:a16="http://schemas.microsoft.com/office/drawing/2014/main" id="{69520F89-3264-9F44-A1BD-4CAC08DB17C4}"/>
              </a:ext>
            </a:extLst>
          </p:cNvPr>
          <p:cNvSpPr/>
          <p:nvPr userDrawn="1"/>
        </p:nvSpPr>
        <p:spPr>
          <a:xfrm>
            <a:off x="10024463" y="1034431"/>
            <a:ext cx="97105" cy="971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57" name="Oval 56">
            <a:extLst>
              <a:ext uri="{FF2B5EF4-FFF2-40B4-BE49-F238E27FC236}">
                <a16:creationId xmlns:a16="http://schemas.microsoft.com/office/drawing/2014/main" id="{8F505A57-C0DD-F548-B408-59E36C4DE708}"/>
              </a:ext>
            </a:extLst>
          </p:cNvPr>
          <p:cNvSpPr/>
          <p:nvPr userDrawn="1"/>
        </p:nvSpPr>
        <p:spPr>
          <a:xfrm>
            <a:off x="10024905" y="6265060"/>
            <a:ext cx="97105" cy="971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3" name="Text Placeholder 2">
            <a:extLst>
              <a:ext uri="{FF2B5EF4-FFF2-40B4-BE49-F238E27FC236}">
                <a16:creationId xmlns:a16="http://schemas.microsoft.com/office/drawing/2014/main" id="{9D9F3405-70DB-D34D-B1DB-8AFD91289102}"/>
              </a:ext>
            </a:extLst>
          </p:cNvPr>
          <p:cNvSpPr>
            <a:spLocks noGrp="1"/>
          </p:cNvSpPr>
          <p:nvPr>
            <p:ph type="body" sz="quarter" idx="13" hasCustomPrompt="1"/>
          </p:nvPr>
        </p:nvSpPr>
        <p:spPr>
          <a:xfrm>
            <a:off x="531813" y="3033714"/>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69" name="Text Placeholder 68">
            <a:extLst>
              <a:ext uri="{FF2B5EF4-FFF2-40B4-BE49-F238E27FC236}">
                <a16:creationId xmlns:a16="http://schemas.microsoft.com/office/drawing/2014/main" id="{BA2268A9-7C10-9044-B66C-EE9FB182CA1F}"/>
              </a:ext>
            </a:extLst>
          </p:cNvPr>
          <p:cNvSpPr>
            <a:spLocks noGrp="1"/>
          </p:cNvSpPr>
          <p:nvPr>
            <p:ph type="body" sz="quarter" idx="14" hasCustomPrompt="1"/>
          </p:nvPr>
        </p:nvSpPr>
        <p:spPr>
          <a:xfrm>
            <a:off x="539750" y="3490913"/>
            <a:ext cx="773113" cy="133350"/>
          </a:xfrm>
        </p:spPr>
        <p:txBody>
          <a:bodyPr/>
          <a:lstStyle>
            <a:lvl1pPr marL="0" indent="0">
              <a:spcBef>
                <a:spcPts val="0"/>
              </a:spcBef>
              <a:buNone/>
              <a:defRPr sz="1200"/>
            </a:lvl1pPr>
          </a:lstStyle>
          <a:p>
            <a:pPr lvl="0"/>
            <a:r>
              <a:rPr lang="en-US"/>
              <a:t>Stat detail</a:t>
            </a:r>
          </a:p>
        </p:txBody>
      </p:sp>
      <p:sp>
        <p:nvSpPr>
          <p:cNvPr id="80" name="Text Placeholder 2">
            <a:extLst>
              <a:ext uri="{FF2B5EF4-FFF2-40B4-BE49-F238E27FC236}">
                <a16:creationId xmlns:a16="http://schemas.microsoft.com/office/drawing/2014/main" id="{93FF4A9F-584C-FF40-87A7-69339538B33D}"/>
              </a:ext>
            </a:extLst>
          </p:cNvPr>
          <p:cNvSpPr>
            <a:spLocks noGrp="1"/>
          </p:cNvSpPr>
          <p:nvPr>
            <p:ph type="body" sz="quarter" idx="15" hasCustomPrompt="1"/>
          </p:nvPr>
        </p:nvSpPr>
        <p:spPr>
          <a:xfrm>
            <a:off x="1487488" y="3033714"/>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81" name="Text Placeholder 68">
            <a:extLst>
              <a:ext uri="{FF2B5EF4-FFF2-40B4-BE49-F238E27FC236}">
                <a16:creationId xmlns:a16="http://schemas.microsoft.com/office/drawing/2014/main" id="{194253DA-0EC3-D342-A43D-CE63B5B38381}"/>
              </a:ext>
            </a:extLst>
          </p:cNvPr>
          <p:cNvSpPr>
            <a:spLocks noGrp="1"/>
          </p:cNvSpPr>
          <p:nvPr>
            <p:ph type="body" sz="quarter" idx="16" hasCustomPrompt="1"/>
          </p:nvPr>
        </p:nvSpPr>
        <p:spPr>
          <a:xfrm>
            <a:off x="1495425" y="3490913"/>
            <a:ext cx="773113" cy="133350"/>
          </a:xfrm>
        </p:spPr>
        <p:txBody>
          <a:bodyPr/>
          <a:lstStyle>
            <a:lvl1pPr marL="0" indent="0">
              <a:spcBef>
                <a:spcPts val="0"/>
              </a:spcBef>
              <a:buNone/>
              <a:defRPr sz="1200"/>
            </a:lvl1pPr>
          </a:lstStyle>
          <a:p>
            <a:pPr lvl="0"/>
            <a:r>
              <a:rPr lang="en-US"/>
              <a:t>Stat detail</a:t>
            </a:r>
          </a:p>
        </p:txBody>
      </p:sp>
      <p:sp>
        <p:nvSpPr>
          <p:cNvPr id="82" name="Text Placeholder 2">
            <a:extLst>
              <a:ext uri="{FF2B5EF4-FFF2-40B4-BE49-F238E27FC236}">
                <a16:creationId xmlns:a16="http://schemas.microsoft.com/office/drawing/2014/main" id="{1CE97AFE-50CE-3D47-9575-788D32B384C3}"/>
              </a:ext>
            </a:extLst>
          </p:cNvPr>
          <p:cNvSpPr>
            <a:spLocks noGrp="1"/>
          </p:cNvSpPr>
          <p:nvPr>
            <p:ph type="body" sz="quarter" idx="17" hasCustomPrompt="1"/>
          </p:nvPr>
        </p:nvSpPr>
        <p:spPr>
          <a:xfrm>
            <a:off x="2495600" y="3033714"/>
            <a:ext cx="1577636"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83" name="Text Placeholder 68">
            <a:extLst>
              <a:ext uri="{FF2B5EF4-FFF2-40B4-BE49-F238E27FC236}">
                <a16:creationId xmlns:a16="http://schemas.microsoft.com/office/drawing/2014/main" id="{59F0E18C-FE8F-0142-BAB0-363C6652ECF8}"/>
              </a:ext>
            </a:extLst>
          </p:cNvPr>
          <p:cNvSpPr>
            <a:spLocks noGrp="1"/>
          </p:cNvSpPr>
          <p:nvPr>
            <p:ph type="body" sz="quarter" idx="18" hasCustomPrompt="1"/>
          </p:nvPr>
        </p:nvSpPr>
        <p:spPr>
          <a:xfrm>
            <a:off x="2503537" y="3490913"/>
            <a:ext cx="1569699" cy="150062"/>
          </a:xfrm>
        </p:spPr>
        <p:txBody>
          <a:bodyPr/>
          <a:lstStyle>
            <a:lvl1pPr marL="0" indent="0">
              <a:spcBef>
                <a:spcPts val="0"/>
              </a:spcBef>
              <a:buNone/>
              <a:defRPr sz="1200"/>
            </a:lvl1pPr>
          </a:lstStyle>
          <a:p>
            <a:pPr lvl="0"/>
            <a:r>
              <a:rPr lang="en-US"/>
              <a:t>Stat detail</a:t>
            </a:r>
          </a:p>
        </p:txBody>
      </p:sp>
      <p:sp>
        <p:nvSpPr>
          <p:cNvPr id="84" name="Text Placeholder 2">
            <a:extLst>
              <a:ext uri="{FF2B5EF4-FFF2-40B4-BE49-F238E27FC236}">
                <a16:creationId xmlns:a16="http://schemas.microsoft.com/office/drawing/2014/main" id="{D4013C11-84F9-D248-83D7-D20C7AE2A785}"/>
              </a:ext>
            </a:extLst>
          </p:cNvPr>
          <p:cNvSpPr>
            <a:spLocks noGrp="1"/>
          </p:cNvSpPr>
          <p:nvPr>
            <p:ph type="body" sz="quarter" idx="19" hasCustomPrompt="1"/>
          </p:nvPr>
        </p:nvSpPr>
        <p:spPr>
          <a:xfrm>
            <a:off x="531813" y="1412776"/>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85" name="Text Placeholder 68">
            <a:extLst>
              <a:ext uri="{FF2B5EF4-FFF2-40B4-BE49-F238E27FC236}">
                <a16:creationId xmlns:a16="http://schemas.microsoft.com/office/drawing/2014/main" id="{13D9EA30-DE2F-B94D-8E95-82144CDD936C}"/>
              </a:ext>
            </a:extLst>
          </p:cNvPr>
          <p:cNvSpPr>
            <a:spLocks noGrp="1"/>
          </p:cNvSpPr>
          <p:nvPr>
            <p:ph type="body" sz="quarter" idx="20" hasCustomPrompt="1"/>
          </p:nvPr>
        </p:nvSpPr>
        <p:spPr>
          <a:xfrm>
            <a:off x="539750" y="1869975"/>
            <a:ext cx="773113" cy="133350"/>
          </a:xfrm>
        </p:spPr>
        <p:txBody>
          <a:bodyPr/>
          <a:lstStyle>
            <a:lvl1pPr marL="0" indent="0">
              <a:spcBef>
                <a:spcPts val="0"/>
              </a:spcBef>
              <a:buNone/>
              <a:defRPr sz="1200"/>
            </a:lvl1pPr>
          </a:lstStyle>
          <a:p>
            <a:pPr lvl="0"/>
            <a:r>
              <a:rPr lang="en-US"/>
              <a:t>Stat detail</a:t>
            </a:r>
          </a:p>
        </p:txBody>
      </p:sp>
      <p:sp>
        <p:nvSpPr>
          <p:cNvPr id="86" name="Text Placeholder 2">
            <a:extLst>
              <a:ext uri="{FF2B5EF4-FFF2-40B4-BE49-F238E27FC236}">
                <a16:creationId xmlns:a16="http://schemas.microsoft.com/office/drawing/2014/main" id="{C4043509-06A1-E642-9BBC-D99B084CA21C}"/>
              </a:ext>
            </a:extLst>
          </p:cNvPr>
          <p:cNvSpPr>
            <a:spLocks noGrp="1"/>
          </p:cNvSpPr>
          <p:nvPr>
            <p:ph type="body" sz="quarter" idx="21" hasCustomPrompt="1"/>
          </p:nvPr>
        </p:nvSpPr>
        <p:spPr>
          <a:xfrm>
            <a:off x="1487488" y="1412776"/>
            <a:ext cx="77311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87" name="Text Placeholder 68">
            <a:extLst>
              <a:ext uri="{FF2B5EF4-FFF2-40B4-BE49-F238E27FC236}">
                <a16:creationId xmlns:a16="http://schemas.microsoft.com/office/drawing/2014/main" id="{288F7B07-23EA-4744-AF6B-6222C7F05BCB}"/>
              </a:ext>
            </a:extLst>
          </p:cNvPr>
          <p:cNvSpPr>
            <a:spLocks noGrp="1"/>
          </p:cNvSpPr>
          <p:nvPr>
            <p:ph type="body" sz="quarter" idx="22" hasCustomPrompt="1"/>
          </p:nvPr>
        </p:nvSpPr>
        <p:spPr>
          <a:xfrm>
            <a:off x="1495425" y="1869975"/>
            <a:ext cx="773113" cy="133350"/>
          </a:xfrm>
        </p:spPr>
        <p:txBody>
          <a:bodyPr/>
          <a:lstStyle>
            <a:lvl1pPr marL="0" indent="0">
              <a:spcBef>
                <a:spcPts val="0"/>
              </a:spcBef>
              <a:buNone/>
              <a:defRPr sz="1200"/>
            </a:lvl1pPr>
          </a:lstStyle>
          <a:p>
            <a:pPr lvl="0"/>
            <a:r>
              <a:rPr lang="en-US"/>
              <a:t>Stat detail</a:t>
            </a:r>
          </a:p>
        </p:txBody>
      </p:sp>
      <p:sp>
        <p:nvSpPr>
          <p:cNvPr id="88" name="Text Placeholder 2">
            <a:extLst>
              <a:ext uri="{FF2B5EF4-FFF2-40B4-BE49-F238E27FC236}">
                <a16:creationId xmlns:a16="http://schemas.microsoft.com/office/drawing/2014/main" id="{01270F61-D125-E441-9C36-DFE705896AA7}"/>
              </a:ext>
            </a:extLst>
          </p:cNvPr>
          <p:cNvSpPr>
            <a:spLocks noGrp="1"/>
          </p:cNvSpPr>
          <p:nvPr>
            <p:ph type="body" sz="quarter" idx="23" hasCustomPrompt="1"/>
          </p:nvPr>
        </p:nvSpPr>
        <p:spPr>
          <a:xfrm>
            <a:off x="2495600" y="1412776"/>
            <a:ext cx="1577636"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89" name="Text Placeholder 68">
            <a:extLst>
              <a:ext uri="{FF2B5EF4-FFF2-40B4-BE49-F238E27FC236}">
                <a16:creationId xmlns:a16="http://schemas.microsoft.com/office/drawing/2014/main" id="{2C0EF3D5-2863-2A46-A094-21F7A3666887}"/>
              </a:ext>
            </a:extLst>
          </p:cNvPr>
          <p:cNvSpPr>
            <a:spLocks noGrp="1"/>
          </p:cNvSpPr>
          <p:nvPr>
            <p:ph type="body" sz="quarter" idx="24" hasCustomPrompt="1"/>
          </p:nvPr>
        </p:nvSpPr>
        <p:spPr>
          <a:xfrm>
            <a:off x="2503537" y="1869974"/>
            <a:ext cx="1578012" cy="141705"/>
          </a:xfrm>
        </p:spPr>
        <p:txBody>
          <a:bodyPr/>
          <a:lstStyle>
            <a:lvl1pPr marL="0" indent="0">
              <a:spcBef>
                <a:spcPts val="0"/>
              </a:spcBef>
              <a:buNone/>
              <a:defRPr sz="1200"/>
            </a:lvl1pPr>
          </a:lstStyle>
          <a:p>
            <a:pPr lvl="0"/>
            <a:r>
              <a:rPr lang="en-US"/>
              <a:t>Stat detail</a:t>
            </a:r>
          </a:p>
        </p:txBody>
      </p:sp>
      <p:sp>
        <p:nvSpPr>
          <p:cNvPr id="90" name="Text Placeholder 2">
            <a:extLst>
              <a:ext uri="{FF2B5EF4-FFF2-40B4-BE49-F238E27FC236}">
                <a16:creationId xmlns:a16="http://schemas.microsoft.com/office/drawing/2014/main" id="{6B1B7EAD-7C64-E74E-8AA2-7BF249A96F1F}"/>
              </a:ext>
            </a:extLst>
          </p:cNvPr>
          <p:cNvSpPr>
            <a:spLocks noGrp="1"/>
          </p:cNvSpPr>
          <p:nvPr>
            <p:ph type="body" sz="quarter" idx="25" hasCustomPrompt="1"/>
          </p:nvPr>
        </p:nvSpPr>
        <p:spPr>
          <a:xfrm>
            <a:off x="2495599" y="4581128"/>
            <a:ext cx="1610887"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91" name="Text Placeholder 68">
            <a:extLst>
              <a:ext uri="{FF2B5EF4-FFF2-40B4-BE49-F238E27FC236}">
                <a16:creationId xmlns:a16="http://schemas.microsoft.com/office/drawing/2014/main" id="{C91A4FDE-20CF-DE47-A381-6A62C2811073}"/>
              </a:ext>
            </a:extLst>
          </p:cNvPr>
          <p:cNvSpPr>
            <a:spLocks noGrp="1"/>
          </p:cNvSpPr>
          <p:nvPr>
            <p:ph type="body" sz="quarter" idx="26" hasCustomPrompt="1"/>
          </p:nvPr>
        </p:nvSpPr>
        <p:spPr>
          <a:xfrm>
            <a:off x="2503537" y="5038327"/>
            <a:ext cx="1602950" cy="140502"/>
          </a:xfrm>
        </p:spPr>
        <p:txBody>
          <a:bodyPr/>
          <a:lstStyle>
            <a:lvl1pPr marL="0" indent="0">
              <a:spcBef>
                <a:spcPts val="0"/>
              </a:spcBef>
              <a:buNone/>
              <a:defRPr sz="1200"/>
            </a:lvl1pPr>
          </a:lstStyle>
          <a:p>
            <a:pPr lvl="0"/>
            <a:r>
              <a:rPr lang="en-US"/>
              <a:t>Stat detail</a:t>
            </a:r>
          </a:p>
        </p:txBody>
      </p:sp>
      <p:sp>
        <p:nvSpPr>
          <p:cNvPr id="92" name="Text Placeholder 68">
            <a:extLst>
              <a:ext uri="{FF2B5EF4-FFF2-40B4-BE49-F238E27FC236}">
                <a16:creationId xmlns:a16="http://schemas.microsoft.com/office/drawing/2014/main" id="{8FF338D7-1C0D-0444-93DF-00A0C849AD5A}"/>
              </a:ext>
            </a:extLst>
          </p:cNvPr>
          <p:cNvSpPr>
            <a:spLocks noGrp="1"/>
          </p:cNvSpPr>
          <p:nvPr>
            <p:ph type="body" sz="quarter" idx="27" hasCustomPrompt="1"/>
          </p:nvPr>
        </p:nvSpPr>
        <p:spPr>
          <a:xfrm>
            <a:off x="10446298" y="1524321"/>
            <a:ext cx="1474153" cy="140954"/>
          </a:xfrm>
        </p:spPr>
        <p:txBody>
          <a:bodyPr/>
          <a:lstStyle>
            <a:lvl1pPr marL="0" indent="0">
              <a:spcBef>
                <a:spcPts val="0"/>
              </a:spcBef>
              <a:buNone/>
              <a:defRPr sz="900" b="1" i="0" baseline="0"/>
            </a:lvl1pPr>
          </a:lstStyle>
          <a:p>
            <a:pPr lvl="0"/>
            <a:r>
              <a:rPr lang="en-US"/>
              <a:t>Stat detail</a:t>
            </a:r>
          </a:p>
        </p:txBody>
      </p:sp>
      <p:sp>
        <p:nvSpPr>
          <p:cNvPr id="93" name="Text Placeholder 68">
            <a:extLst>
              <a:ext uri="{FF2B5EF4-FFF2-40B4-BE49-F238E27FC236}">
                <a16:creationId xmlns:a16="http://schemas.microsoft.com/office/drawing/2014/main" id="{82C08201-2A15-C846-9D59-AD2A3AF226AE}"/>
              </a:ext>
            </a:extLst>
          </p:cNvPr>
          <p:cNvSpPr>
            <a:spLocks noGrp="1"/>
          </p:cNvSpPr>
          <p:nvPr>
            <p:ph type="body" sz="quarter" idx="28" hasCustomPrompt="1"/>
          </p:nvPr>
        </p:nvSpPr>
        <p:spPr>
          <a:xfrm>
            <a:off x="10446298" y="1961804"/>
            <a:ext cx="1474153" cy="140954"/>
          </a:xfrm>
        </p:spPr>
        <p:txBody>
          <a:bodyPr/>
          <a:lstStyle>
            <a:lvl1pPr marL="0" indent="0">
              <a:spcBef>
                <a:spcPts val="0"/>
              </a:spcBef>
              <a:buNone/>
              <a:defRPr sz="900" b="1" i="0" baseline="0"/>
            </a:lvl1pPr>
          </a:lstStyle>
          <a:p>
            <a:pPr lvl="0"/>
            <a:r>
              <a:rPr lang="en-US"/>
              <a:t>Stat detail</a:t>
            </a:r>
          </a:p>
        </p:txBody>
      </p:sp>
      <p:sp>
        <p:nvSpPr>
          <p:cNvPr id="94" name="Text Placeholder 68">
            <a:extLst>
              <a:ext uri="{FF2B5EF4-FFF2-40B4-BE49-F238E27FC236}">
                <a16:creationId xmlns:a16="http://schemas.microsoft.com/office/drawing/2014/main" id="{09DD931F-1775-3349-B1C2-2E6C14E8EA06}"/>
              </a:ext>
            </a:extLst>
          </p:cNvPr>
          <p:cNvSpPr>
            <a:spLocks noGrp="1"/>
          </p:cNvSpPr>
          <p:nvPr>
            <p:ph type="body" sz="quarter" idx="29" hasCustomPrompt="1"/>
          </p:nvPr>
        </p:nvSpPr>
        <p:spPr>
          <a:xfrm>
            <a:off x="10446298" y="2418083"/>
            <a:ext cx="1474153" cy="140954"/>
          </a:xfrm>
        </p:spPr>
        <p:txBody>
          <a:bodyPr/>
          <a:lstStyle>
            <a:lvl1pPr marL="0" indent="0">
              <a:spcBef>
                <a:spcPts val="0"/>
              </a:spcBef>
              <a:buNone/>
              <a:defRPr sz="900" b="1" i="0" baseline="0"/>
            </a:lvl1pPr>
          </a:lstStyle>
          <a:p>
            <a:pPr lvl="0"/>
            <a:r>
              <a:rPr lang="en-US"/>
              <a:t>Stat detail</a:t>
            </a:r>
          </a:p>
        </p:txBody>
      </p:sp>
      <p:sp>
        <p:nvSpPr>
          <p:cNvPr id="95" name="Text Placeholder 68">
            <a:extLst>
              <a:ext uri="{FF2B5EF4-FFF2-40B4-BE49-F238E27FC236}">
                <a16:creationId xmlns:a16="http://schemas.microsoft.com/office/drawing/2014/main" id="{F9D883B4-55EA-0747-80C4-D0A05C8DF6E3}"/>
              </a:ext>
            </a:extLst>
          </p:cNvPr>
          <p:cNvSpPr>
            <a:spLocks noGrp="1"/>
          </p:cNvSpPr>
          <p:nvPr>
            <p:ph type="body" sz="quarter" idx="30" hasCustomPrompt="1"/>
          </p:nvPr>
        </p:nvSpPr>
        <p:spPr>
          <a:xfrm>
            <a:off x="10446298" y="2883380"/>
            <a:ext cx="1474153" cy="140954"/>
          </a:xfrm>
        </p:spPr>
        <p:txBody>
          <a:bodyPr/>
          <a:lstStyle>
            <a:lvl1pPr marL="0" indent="0">
              <a:spcBef>
                <a:spcPts val="0"/>
              </a:spcBef>
              <a:buNone/>
              <a:defRPr sz="900" b="1" i="0" baseline="0"/>
            </a:lvl1pPr>
          </a:lstStyle>
          <a:p>
            <a:pPr lvl="0"/>
            <a:r>
              <a:rPr lang="en-US"/>
              <a:t>Stat detail</a:t>
            </a:r>
          </a:p>
        </p:txBody>
      </p:sp>
      <p:sp>
        <p:nvSpPr>
          <p:cNvPr id="96" name="Text Placeholder 68">
            <a:extLst>
              <a:ext uri="{FF2B5EF4-FFF2-40B4-BE49-F238E27FC236}">
                <a16:creationId xmlns:a16="http://schemas.microsoft.com/office/drawing/2014/main" id="{382929A7-6E6B-7846-97BA-1B143B7997CD}"/>
              </a:ext>
            </a:extLst>
          </p:cNvPr>
          <p:cNvSpPr>
            <a:spLocks noGrp="1"/>
          </p:cNvSpPr>
          <p:nvPr>
            <p:ph type="body" sz="quarter" idx="31" hasCustomPrompt="1"/>
          </p:nvPr>
        </p:nvSpPr>
        <p:spPr>
          <a:xfrm>
            <a:off x="10446298" y="3356993"/>
            <a:ext cx="1474153" cy="140954"/>
          </a:xfrm>
        </p:spPr>
        <p:txBody>
          <a:bodyPr/>
          <a:lstStyle>
            <a:lvl1pPr marL="0" indent="0">
              <a:spcBef>
                <a:spcPts val="0"/>
              </a:spcBef>
              <a:buNone/>
              <a:defRPr sz="900" b="1" i="0" baseline="0"/>
            </a:lvl1pPr>
          </a:lstStyle>
          <a:p>
            <a:pPr lvl="0"/>
            <a:r>
              <a:rPr lang="en-US"/>
              <a:t>Stat detail</a:t>
            </a:r>
          </a:p>
        </p:txBody>
      </p:sp>
      <p:sp>
        <p:nvSpPr>
          <p:cNvPr id="97" name="Text Placeholder 68">
            <a:extLst>
              <a:ext uri="{FF2B5EF4-FFF2-40B4-BE49-F238E27FC236}">
                <a16:creationId xmlns:a16="http://schemas.microsoft.com/office/drawing/2014/main" id="{260FB99E-22F2-FE48-9E35-B1F854987716}"/>
              </a:ext>
            </a:extLst>
          </p:cNvPr>
          <p:cNvSpPr>
            <a:spLocks noGrp="1"/>
          </p:cNvSpPr>
          <p:nvPr>
            <p:ph type="body" sz="quarter" idx="32" hasCustomPrompt="1"/>
          </p:nvPr>
        </p:nvSpPr>
        <p:spPr>
          <a:xfrm>
            <a:off x="10446298" y="3866555"/>
            <a:ext cx="1474153" cy="140954"/>
          </a:xfrm>
        </p:spPr>
        <p:txBody>
          <a:bodyPr/>
          <a:lstStyle>
            <a:lvl1pPr marL="0" indent="0">
              <a:spcBef>
                <a:spcPts val="0"/>
              </a:spcBef>
              <a:buNone/>
              <a:defRPr sz="900" b="1" i="0" baseline="0"/>
            </a:lvl1pPr>
          </a:lstStyle>
          <a:p>
            <a:pPr lvl="0"/>
            <a:r>
              <a:rPr lang="en-US"/>
              <a:t>Stat detail</a:t>
            </a:r>
          </a:p>
        </p:txBody>
      </p:sp>
      <p:sp>
        <p:nvSpPr>
          <p:cNvPr id="98" name="Text Placeholder 68">
            <a:extLst>
              <a:ext uri="{FF2B5EF4-FFF2-40B4-BE49-F238E27FC236}">
                <a16:creationId xmlns:a16="http://schemas.microsoft.com/office/drawing/2014/main" id="{CC01D033-3ABF-D14F-A23F-DC5DFB00FAA4}"/>
              </a:ext>
            </a:extLst>
          </p:cNvPr>
          <p:cNvSpPr>
            <a:spLocks noGrp="1"/>
          </p:cNvSpPr>
          <p:nvPr>
            <p:ph type="body" sz="quarter" idx="33" hasCustomPrompt="1"/>
          </p:nvPr>
        </p:nvSpPr>
        <p:spPr>
          <a:xfrm>
            <a:off x="10446298" y="4337361"/>
            <a:ext cx="1474153" cy="140954"/>
          </a:xfrm>
        </p:spPr>
        <p:txBody>
          <a:bodyPr/>
          <a:lstStyle>
            <a:lvl1pPr marL="0" indent="0">
              <a:spcBef>
                <a:spcPts val="0"/>
              </a:spcBef>
              <a:buNone/>
              <a:defRPr sz="900" b="1" i="0" baseline="0"/>
            </a:lvl1pPr>
          </a:lstStyle>
          <a:p>
            <a:pPr lvl="0"/>
            <a:r>
              <a:rPr lang="en-US"/>
              <a:t>Stat detail</a:t>
            </a:r>
          </a:p>
        </p:txBody>
      </p:sp>
      <p:sp>
        <p:nvSpPr>
          <p:cNvPr id="99" name="Text Placeholder 68">
            <a:extLst>
              <a:ext uri="{FF2B5EF4-FFF2-40B4-BE49-F238E27FC236}">
                <a16:creationId xmlns:a16="http://schemas.microsoft.com/office/drawing/2014/main" id="{BAD409F6-1D70-324D-8727-CB1F6BEF7820}"/>
              </a:ext>
            </a:extLst>
          </p:cNvPr>
          <p:cNvSpPr>
            <a:spLocks noGrp="1"/>
          </p:cNvSpPr>
          <p:nvPr>
            <p:ph type="body" sz="quarter" idx="34" hasCustomPrompt="1"/>
          </p:nvPr>
        </p:nvSpPr>
        <p:spPr>
          <a:xfrm>
            <a:off x="10446298" y="4802659"/>
            <a:ext cx="1474153" cy="140954"/>
          </a:xfrm>
        </p:spPr>
        <p:txBody>
          <a:bodyPr/>
          <a:lstStyle>
            <a:lvl1pPr marL="0" indent="0">
              <a:spcBef>
                <a:spcPts val="0"/>
              </a:spcBef>
              <a:buNone/>
              <a:defRPr sz="900" b="1" i="0" baseline="0"/>
            </a:lvl1pPr>
          </a:lstStyle>
          <a:p>
            <a:pPr lvl="0"/>
            <a:r>
              <a:rPr lang="en-US"/>
              <a:t>Stat detail</a:t>
            </a:r>
          </a:p>
        </p:txBody>
      </p:sp>
      <p:sp>
        <p:nvSpPr>
          <p:cNvPr id="100" name="Text Placeholder 68">
            <a:extLst>
              <a:ext uri="{FF2B5EF4-FFF2-40B4-BE49-F238E27FC236}">
                <a16:creationId xmlns:a16="http://schemas.microsoft.com/office/drawing/2014/main" id="{9266AF3F-1500-9B4A-8DB1-56C035CC6431}"/>
              </a:ext>
            </a:extLst>
          </p:cNvPr>
          <p:cNvSpPr>
            <a:spLocks noGrp="1"/>
          </p:cNvSpPr>
          <p:nvPr>
            <p:ph type="body" sz="quarter" idx="35" hasCustomPrompt="1"/>
          </p:nvPr>
        </p:nvSpPr>
        <p:spPr>
          <a:xfrm>
            <a:off x="10446298" y="5306715"/>
            <a:ext cx="1474153" cy="140954"/>
          </a:xfrm>
        </p:spPr>
        <p:txBody>
          <a:bodyPr/>
          <a:lstStyle>
            <a:lvl1pPr marL="0" indent="0">
              <a:spcBef>
                <a:spcPts val="0"/>
              </a:spcBef>
              <a:buNone/>
              <a:defRPr sz="900" b="1" i="0" baseline="0"/>
            </a:lvl1pPr>
          </a:lstStyle>
          <a:p>
            <a:pPr lvl="0"/>
            <a:r>
              <a:rPr lang="en-US"/>
              <a:t>Stat detail</a:t>
            </a:r>
          </a:p>
        </p:txBody>
      </p:sp>
      <p:sp>
        <p:nvSpPr>
          <p:cNvPr id="101" name="Text Placeholder 68">
            <a:extLst>
              <a:ext uri="{FF2B5EF4-FFF2-40B4-BE49-F238E27FC236}">
                <a16:creationId xmlns:a16="http://schemas.microsoft.com/office/drawing/2014/main" id="{C8D82E15-9AD1-EC40-A0DA-C85081B46D4D}"/>
              </a:ext>
            </a:extLst>
          </p:cNvPr>
          <p:cNvSpPr>
            <a:spLocks noGrp="1"/>
          </p:cNvSpPr>
          <p:nvPr>
            <p:ph type="body" sz="quarter" idx="36" hasCustomPrompt="1"/>
          </p:nvPr>
        </p:nvSpPr>
        <p:spPr>
          <a:xfrm>
            <a:off x="10446298" y="5810771"/>
            <a:ext cx="1474153" cy="140954"/>
          </a:xfrm>
        </p:spPr>
        <p:txBody>
          <a:bodyPr/>
          <a:lstStyle>
            <a:lvl1pPr marL="0" indent="0">
              <a:spcBef>
                <a:spcPts val="0"/>
              </a:spcBef>
              <a:buNone/>
              <a:defRPr sz="900" b="1" i="0" baseline="0"/>
            </a:lvl1pPr>
          </a:lstStyle>
          <a:p>
            <a:pPr lvl="0"/>
            <a:r>
              <a:rPr lang="en-US"/>
              <a:t>Stat detail</a:t>
            </a:r>
          </a:p>
        </p:txBody>
      </p:sp>
    </p:spTree>
    <p:extLst>
      <p:ext uri="{BB962C8B-B14F-4D97-AF65-F5344CB8AC3E}">
        <p14:creationId xmlns:p14="http://schemas.microsoft.com/office/powerpoint/2010/main" val="244624919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Facility Ma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D9EE8CE-D71A-3B40-8832-7CD48C325116}"/>
              </a:ext>
            </a:extLst>
          </p:cNvPr>
          <p:cNvSpPr>
            <a:spLocks noGrp="1"/>
          </p:cNvSpPr>
          <p:nvPr>
            <p:ph type="pic" sz="quarter" idx="13"/>
          </p:nvPr>
        </p:nvSpPr>
        <p:spPr>
          <a:xfrm>
            <a:off x="419100" y="1289050"/>
            <a:ext cx="4292600" cy="2142127"/>
          </a:xfrm>
          <a:solidFill>
            <a:schemeClr val="bg2">
              <a:lumMod val="20000"/>
              <a:lumOff val="80000"/>
            </a:schemeClr>
          </a:solidFill>
        </p:spPr>
        <p:txBody>
          <a:bodyPr/>
          <a:lstStyle/>
          <a:p>
            <a:endParaRPr 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8" name="Title 1">
            <a:extLst>
              <a:ext uri="{FF2B5EF4-FFF2-40B4-BE49-F238E27FC236}">
                <a16:creationId xmlns:a16="http://schemas.microsoft.com/office/drawing/2014/main" id="{FEA646B3-F3BA-DD4D-A49C-23A046AFFE4D}"/>
              </a:ext>
            </a:extLst>
          </p:cNvPr>
          <p:cNvSpPr>
            <a:spLocks noGrp="1"/>
          </p:cNvSpPr>
          <p:nvPr>
            <p:ph type="title" hasCustomPrompt="1"/>
          </p:nvPr>
        </p:nvSpPr>
        <p:spPr>
          <a:xfrm>
            <a:off x="410519" y="111674"/>
            <a:ext cx="9341494" cy="684000"/>
          </a:xfrm>
        </p:spPr>
        <p:txBody>
          <a:bodyPr/>
          <a:lstStyle>
            <a:lvl1pPr>
              <a:defRPr b="1" cap="all" baseline="0">
                <a:latin typeface="+mn-lt"/>
              </a:defRPr>
            </a:lvl1pPr>
          </a:lstStyle>
          <a:p>
            <a:r>
              <a:rPr lang="en-US"/>
              <a:t>CLICK TO EDIT MASTER TITLE STYLE</a:t>
            </a:r>
          </a:p>
        </p:txBody>
      </p:sp>
      <p:grpSp>
        <p:nvGrpSpPr>
          <p:cNvPr id="5" name="Group 4">
            <a:extLst>
              <a:ext uri="{FF2B5EF4-FFF2-40B4-BE49-F238E27FC236}">
                <a16:creationId xmlns:a16="http://schemas.microsoft.com/office/drawing/2014/main" id="{84A4E3F3-AF1A-FC40-88DC-916D9E0A0589}"/>
              </a:ext>
            </a:extLst>
          </p:cNvPr>
          <p:cNvGrpSpPr/>
          <p:nvPr userDrawn="1"/>
        </p:nvGrpSpPr>
        <p:grpSpPr>
          <a:xfrm>
            <a:off x="407368" y="1299883"/>
            <a:ext cx="11626976" cy="4749724"/>
            <a:chOff x="-10373750" y="3934006"/>
            <a:chExt cx="50518210" cy="6465871"/>
          </a:xfrm>
        </p:grpSpPr>
        <p:sp>
          <p:nvSpPr>
            <p:cNvPr id="6" name="Rectangle 5">
              <a:extLst>
                <a:ext uri="{FF2B5EF4-FFF2-40B4-BE49-F238E27FC236}">
                  <a16:creationId xmlns:a16="http://schemas.microsoft.com/office/drawing/2014/main" id="{B65C64B1-946E-7A45-B32D-C34018688AE1}"/>
                </a:ext>
              </a:extLst>
            </p:cNvPr>
            <p:cNvSpPr/>
            <p:nvPr/>
          </p:nvSpPr>
          <p:spPr>
            <a:xfrm>
              <a:off x="8634549" y="3934006"/>
              <a:ext cx="9543443" cy="211487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9" name="Rectangle 8">
              <a:extLst>
                <a:ext uri="{FF2B5EF4-FFF2-40B4-BE49-F238E27FC236}">
                  <a16:creationId xmlns:a16="http://schemas.microsoft.com/office/drawing/2014/main" id="{C3367267-4C79-D24B-88CD-D7F444E84D15}"/>
                </a:ext>
              </a:extLst>
            </p:cNvPr>
            <p:cNvSpPr/>
            <p:nvPr/>
          </p:nvSpPr>
          <p:spPr>
            <a:xfrm>
              <a:off x="18350011" y="3934006"/>
              <a:ext cx="21794449" cy="211487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0" name="Rectangle 9">
              <a:extLst>
                <a:ext uri="{FF2B5EF4-FFF2-40B4-BE49-F238E27FC236}">
                  <a16:creationId xmlns:a16="http://schemas.microsoft.com/office/drawing/2014/main" id="{739D7FD2-50AC-0F4A-8AFE-A68E579DFD48}"/>
                </a:ext>
              </a:extLst>
            </p:cNvPr>
            <p:cNvSpPr/>
            <p:nvPr/>
          </p:nvSpPr>
          <p:spPr>
            <a:xfrm>
              <a:off x="8634549" y="6101028"/>
              <a:ext cx="9543443" cy="211613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1" name="Rectangle 10">
              <a:extLst>
                <a:ext uri="{FF2B5EF4-FFF2-40B4-BE49-F238E27FC236}">
                  <a16:creationId xmlns:a16="http://schemas.microsoft.com/office/drawing/2014/main" id="{C6111BD1-1102-0443-AFB2-EDD49DC81010}"/>
                </a:ext>
              </a:extLst>
            </p:cNvPr>
            <p:cNvSpPr/>
            <p:nvPr/>
          </p:nvSpPr>
          <p:spPr>
            <a:xfrm>
              <a:off x="18350011" y="6101028"/>
              <a:ext cx="21794449" cy="2116136"/>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12" name="Rectangle 11">
              <a:extLst>
                <a:ext uri="{FF2B5EF4-FFF2-40B4-BE49-F238E27FC236}">
                  <a16:creationId xmlns:a16="http://schemas.microsoft.com/office/drawing/2014/main" id="{320695C8-F546-FD47-9154-1284828839FD}"/>
                </a:ext>
              </a:extLst>
            </p:cNvPr>
            <p:cNvSpPr/>
            <p:nvPr/>
          </p:nvSpPr>
          <p:spPr>
            <a:xfrm>
              <a:off x="8668704" y="8283740"/>
              <a:ext cx="31430091" cy="211613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sp>
          <p:nvSpPr>
            <p:cNvPr id="29" name="Rectangle 28">
              <a:extLst>
                <a:ext uri="{FF2B5EF4-FFF2-40B4-BE49-F238E27FC236}">
                  <a16:creationId xmlns:a16="http://schemas.microsoft.com/office/drawing/2014/main" id="{E5CDFBA5-30B9-DD4A-9BE2-B2933139D7D1}"/>
                </a:ext>
              </a:extLst>
            </p:cNvPr>
            <p:cNvSpPr/>
            <p:nvPr userDrawn="1"/>
          </p:nvSpPr>
          <p:spPr>
            <a:xfrm>
              <a:off x="-10373750" y="6953920"/>
              <a:ext cx="18813890" cy="3445957"/>
            </a:xfrm>
            <a:prstGeom prst="rect">
              <a:avLst/>
            </a:prstGeom>
            <a:solidFill>
              <a:srgbClr val="242C35">
                <a:alpha val="20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latin typeface="Montserrat Light" charset="0"/>
                <a:ea typeface="Montserrat Light" charset="0"/>
                <a:cs typeface="Montserrat Light" charset="0"/>
              </a:endParaRPr>
            </a:p>
          </p:txBody>
        </p:sp>
      </p:grpSp>
      <p:sp>
        <p:nvSpPr>
          <p:cNvPr id="13" name="Text Placeholder 2">
            <a:extLst>
              <a:ext uri="{FF2B5EF4-FFF2-40B4-BE49-F238E27FC236}">
                <a16:creationId xmlns:a16="http://schemas.microsoft.com/office/drawing/2014/main" id="{6DBFE813-4A5D-BF40-A0B7-BE91B9C0BCE2}"/>
              </a:ext>
            </a:extLst>
          </p:cNvPr>
          <p:cNvSpPr>
            <a:spLocks noGrp="1"/>
          </p:cNvSpPr>
          <p:nvPr>
            <p:ph type="body" sz="quarter" idx="19" hasCustomPrompt="1"/>
          </p:nvPr>
        </p:nvSpPr>
        <p:spPr>
          <a:xfrm>
            <a:off x="4886099" y="1377942"/>
            <a:ext cx="1908855"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14" name="Text Placeholder 68">
            <a:extLst>
              <a:ext uri="{FF2B5EF4-FFF2-40B4-BE49-F238E27FC236}">
                <a16:creationId xmlns:a16="http://schemas.microsoft.com/office/drawing/2014/main" id="{8342761B-D56A-B24F-A78E-B9FD6C5D66F9}"/>
              </a:ext>
            </a:extLst>
          </p:cNvPr>
          <p:cNvSpPr>
            <a:spLocks noGrp="1"/>
          </p:cNvSpPr>
          <p:nvPr>
            <p:ph type="body" sz="quarter" idx="20" hasCustomPrompt="1"/>
          </p:nvPr>
        </p:nvSpPr>
        <p:spPr>
          <a:xfrm>
            <a:off x="4894037" y="1835141"/>
            <a:ext cx="1889940" cy="159122"/>
          </a:xfrm>
        </p:spPr>
        <p:txBody>
          <a:bodyPr/>
          <a:lstStyle>
            <a:lvl1pPr marL="0" indent="0">
              <a:spcBef>
                <a:spcPts val="0"/>
              </a:spcBef>
              <a:buNone/>
              <a:defRPr sz="1200"/>
            </a:lvl1pPr>
          </a:lstStyle>
          <a:p>
            <a:pPr lvl="0"/>
            <a:r>
              <a:rPr lang="en-US"/>
              <a:t>Stat detail</a:t>
            </a:r>
          </a:p>
        </p:txBody>
      </p:sp>
      <p:sp>
        <p:nvSpPr>
          <p:cNvPr id="15" name="Text Placeholder 2">
            <a:extLst>
              <a:ext uri="{FF2B5EF4-FFF2-40B4-BE49-F238E27FC236}">
                <a16:creationId xmlns:a16="http://schemas.microsoft.com/office/drawing/2014/main" id="{12D5A964-9366-804F-B3FD-8BDB1D6ACEEB}"/>
              </a:ext>
            </a:extLst>
          </p:cNvPr>
          <p:cNvSpPr>
            <a:spLocks noGrp="1"/>
          </p:cNvSpPr>
          <p:nvPr>
            <p:ph type="body" sz="quarter" idx="21" hasCustomPrompt="1"/>
          </p:nvPr>
        </p:nvSpPr>
        <p:spPr>
          <a:xfrm>
            <a:off x="4883830" y="2997736"/>
            <a:ext cx="1908855"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16" name="Text Placeholder 68">
            <a:extLst>
              <a:ext uri="{FF2B5EF4-FFF2-40B4-BE49-F238E27FC236}">
                <a16:creationId xmlns:a16="http://schemas.microsoft.com/office/drawing/2014/main" id="{D1A8885C-77E0-BC4B-B9B1-F0C3C9F6E447}"/>
              </a:ext>
            </a:extLst>
          </p:cNvPr>
          <p:cNvSpPr>
            <a:spLocks noGrp="1"/>
          </p:cNvSpPr>
          <p:nvPr>
            <p:ph type="body" sz="quarter" idx="22" hasCustomPrompt="1"/>
          </p:nvPr>
        </p:nvSpPr>
        <p:spPr>
          <a:xfrm>
            <a:off x="4891768" y="3454935"/>
            <a:ext cx="1889940" cy="159122"/>
          </a:xfrm>
        </p:spPr>
        <p:txBody>
          <a:bodyPr/>
          <a:lstStyle>
            <a:lvl1pPr marL="0" indent="0">
              <a:spcBef>
                <a:spcPts val="0"/>
              </a:spcBef>
              <a:buNone/>
              <a:defRPr sz="1200"/>
            </a:lvl1pPr>
          </a:lstStyle>
          <a:p>
            <a:pPr lvl="0"/>
            <a:r>
              <a:rPr lang="en-US"/>
              <a:t>Stat detail</a:t>
            </a:r>
          </a:p>
        </p:txBody>
      </p:sp>
      <p:sp>
        <p:nvSpPr>
          <p:cNvPr id="17" name="Text Placeholder 2">
            <a:extLst>
              <a:ext uri="{FF2B5EF4-FFF2-40B4-BE49-F238E27FC236}">
                <a16:creationId xmlns:a16="http://schemas.microsoft.com/office/drawing/2014/main" id="{DFDFE9E4-D308-1647-ADD1-189277139AD8}"/>
              </a:ext>
            </a:extLst>
          </p:cNvPr>
          <p:cNvSpPr>
            <a:spLocks noGrp="1"/>
          </p:cNvSpPr>
          <p:nvPr>
            <p:ph type="body" sz="quarter" idx="23" hasCustomPrompt="1"/>
          </p:nvPr>
        </p:nvSpPr>
        <p:spPr>
          <a:xfrm>
            <a:off x="7145978" y="1386650"/>
            <a:ext cx="468026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18" name="Text Placeholder 68">
            <a:extLst>
              <a:ext uri="{FF2B5EF4-FFF2-40B4-BE49-F238E27FC236}">
                <a16:creationId xmlns:a16="http://schemas.microsoft.com/office/drawing/2014/main" id="{5BD7C6D9-9CAE-834A-B3D3-AF2ADAF1543E}"/>
              </a:ext>
            </a:extLst>
          </p:cNvPr>
          <p:cNvSpPr>
            <a:spLocks noGrp="1"/>
          </p:cNvSpPr>
          <p:nvPr>
            <p:ph type="body" sz="quarter" idx="24" hasCustomPrompt="1"/>
          </p:nvPr>
        </p:nvSpPr>
        <p:spPr>
          <a:xfrm>
            <a:off x="7153914" y="1843848"/>
            <a:ext cx="4681377" cy="141705"/>
          </a:xfrm>
        </p:spPr>
        <p:txBody>
          <a:bodyPr/>
          <a:lstStyle>
            <a:lvl1pPr marL="0" indent="0">
              <a:spcBef>
                <a:spcPts val="0"/>
              </a:spcBef>
              <a:buNone/>
              <a:defRPr sz="1200"/>
            </a:lvl1pPr>
          </a:lstStyle>
          <a:p>
            <a:pPr lvl="0"/>
            <a:r>
              <a:rPr lang="en-US"/>
              <a:t>Stat detail</a:t>
            </a:r>
          </a:p>
        </p:txBody>
      </p:sp>
      <p:sp>
        <p:nvSpPr>
          <p:cNvPr id="25" name="Text Placeholder 2">
            <a:extLst>
              <a:ext uri="{FF2B5EF4-FFF2-40B4-BE49-F238E27FC236}">
                <a16:creationId xmlns:a16="http://schemas.microsoft.com/office/drawing/2014/main" id="{CD23A5DF-6E29-8746-A57A-B6EB0EB70C27}"/>
              </a:ext>
            </a:extLst>
          </p:cNvPr>
          <p:cNvSpPr>
            <a:spLocks noGrp="1"/>
          </p:cNvSpPr>
          <p:nvPr>
            <p:ph type="body" sz="quarter" idx="25" hasCustomPrompt="1"/>
          </p:nvPr>
        </p:nvSpPr>
        <p:spPr>
          <a:xfrm>
            <a:off x="7145978" y="2971802"/>
            <a:ext cx="4680262"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26" name="Text Placeholder 68">
            <a:extLst>
              <a:ext uri="{FF2B5EF4-FFF2-40B4-BE49-F238E27FC236}">
                <a16:creationId xmlns:a16="http://schemas.microsoft.com/office/drawing/2014/main" id="{E875E6C2-074E-824D-B7CD-0253BD03AB9D}"/>
              </a:ext>
            </a:extLst>
          </p:cNvPr>
          <p:cNvSpPr>
            <a:spLocks noGrp="1"/>
          </p:cNvSpPr>
          <p:nvPr>
            <p:ph type="body" sz="quarter" idx="26" hasCustomPrompt="1"/>
          </p:nvPr>
        </p:nvSpPr>
        <p:spPr>
          <a:xfrm>
            <a:off x="7153914" y="3429000"/>
            <a:ext cx="4681377" cy="141705"/>
          </a:xfrm>
        </p:spPr>
        <p:txBody>
          <a:bodyPr/>
          <a:lstStyle>
            <a:lvl1pPr marL="0" indent="0">
              <a:spcBef>
                <a:spcPts val="0"/>
              </a:spcBef>
              <a:buNone/>
              <a:defRPr sz="1200"/>
            </a:lvl1pPr>
          </a:lstStyle>
          <a:p>
            <a:pPr lvl="0"/>
            <a:r>
              <a:rPr lang="en-US"/>
              <a:t>Stat detail</a:t>
            </a:r>
          </a:p>
        </p:txBody>
      </p:sp>
      <p:sp>
        <p:nvSpPr>
          <p:cNvPr id="27" name="Text Placeholder 2">
            <a:extLst>
              <a:ext uri="{FF2B5EF4-FFF2-40B4-BE49-F238E27FC236}">
                <a16:creationId xmlns:a16="http://schemas.microsoft.com/office/drawing/2014/main" id="{72B1FD79-5E45-B84E-A7CD-006DCF845545}"/>
              </a:ext>
            </a:extLst>
          </p:cNvPr>
          <p:cNvSpPr>
            <a:spLocks noGrp="1"/>
          </p:cNvSpPr>
          <p:nvPr>
            <p:ph type="body" sz="quarter" idx="27" hasCustomPrompt="1"/>
          </p:nvPr>
        </p:nvSpPr>
        <p:spPr>
          <a:xfrm>
            <a:off x="4883830" y="4581128"/>
            <a:ext cx="6942410" cy="432694"/>
          </a:xfrm>
        </p:spPr>
        <p:txBody>
          <a:bodyPr/>
          <a:lstStyle>
            <a:lvl1pPr marL="0" indent="0">
              <a:spcBef>
                <a:spcPts val="0"/>
              </a:spcBef>
              <a:buNone/>
              <a:defRPr sz="3400">
                <a:solidFill>
                  <a:schemeClr val="accent4"/>
                </a:solidFill>
              </a:defRPr>
            </a:lvl1pPr>
            <a:lvl2pPr marL="457200" indent="0">
              <a:buFont typeface="Arial" panose="020B0604020202020204" pitchFamily="34" charset="0"/>
              <a:buNone/>
              <a:defRPr/>
            </a:lvl2pPr>
          </a:lstStyle>
          <a:p>
            <a:pPr lvl="0"/>
            <a:r>
              <a:rPr lang="en-US"/>
              <a:t>00</a:t>
            </a:r>
          </a:p>
        </p:txBody>
      </p:sp>
      <p:sp>
        <p:nvSpPr>
          <p:cNvPr id="28" name="Text Placeholder 68">
            <a:extLst>
              <a:ext uri="{FF2B5EF4-FFF2-40B4-BE49-F238E27FC236}">
                <a16:creationId xmlns:a16="http://schemas.microsoft.com/office/drawing/2014/main" id="{F3A5D3A1-2B61-FA46-96BA-FCB6EAEE9A91}"/>
              </a:ext>
            </a:extLst>
          </p:cNvPr>
          <p:cNvSpPr>
            <a:spLocks noGrp="1"/>
          </p:cNvSpPr>
          <p:nvPr>
            <p:ph type="body" sz="quarter" idx="28" hasCustomPrompt="1"/>
          </p:nvPr>
        </p:nvSpPr>
        <p:spPr>
          <a:xfrm>
            <a:off x="4891767" y="5038327"/>
            <a:ext cx="6942419" cy="133350"/>
          </a:xfrm>
        </p:spPr>
        <p:txBody>
          <a:bodyPr/>
          <a:lstStyle>
            <a:lvl1pPr marL="0" indent="0">
              <a:spcBef>
                <a:spcPts val="0"/>
              </a:spcBef>
              <a:buNone/>
              <a:defRPr sz="1200"/>
            </a:lvl1pPr>
          </a:lstStyle>
          <a:p>
            <a:pPr lvl="0"/>
            <a:r>
              <a:rPr lang="en-US"/>
              <a:t>Stat detail</a:t>
            </a:r>
          </a:p>
        </p:txBody>
      </p:sp>
    </p:spTree>
    <p:extLst>
      <p:ext uri="{BB962C8B-B14F-4D97-AF65-F5344CB8AC3E}">
        <p14:creationId xmlns:p14="http://schemas.microsoft.com/office/powerpoint/2010/main" val="37573343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Footer Placeholder 2"/>
          <p:cNvSpPr>
            <a:spLocks noGrp="1"/>
          </p:cNvSpPr>
          <p:nvPr>
            <p:ph type="ftr" sz="quarter" idx="13"/>
          </p:nvPr>
        </p:nvSpPr>
        <p:spPr/>
        <p:txBody>
          <a:bodyPr/>
          <a:lstStyle/>
          <a:p>
            <a:r>
              <a:rPr lang="en-US"/>
              <a:t>Copyright © 2017 Yusen Logistics. All rights reserved</a:t>
            </a:r>
          </a:p>
        </p:txBody>
      </p:sp>
      <p:sp>
        <p:nvSpPr>
          <p:cNvPr id="4" name="Date Placeholder 3"/>
          <p:cNvSpPr>
            <a:spLocks noGrp="1"/>
          </p:cNvSpPr>
          <p:nvPr>
            <p:ph type="dt" sz="half" idx="14"/>
          </p:nvPr>
        </p:nvSpPr>
        <p:spPr/>
        <p:txBody>
          <a:bodyPr/>
          <a:lstStyle/>
          <a:p>
            <a:fld id="{5D6AF700-F0A7-4A77-A899-C2C08C4C47C3}" type="datetime4">
              <a:rPr lang="en-GB" smtClean="0"/>
              <a:t>10 November 2021</a:t>
            </a:fld>
            <a:endParaRPr lang="en-US"/>
          </a:p>
        </p:txBody>
      </p:sp>
      <p:sp>
        <p:nvSpPr>
          <p:cNvPr id="8" name="Slide Number Placeholder 5"/>
          <p:cNvSpPr>
            <a:spLocks noGrp="1"/>
          </p:cNvSpPr>
          <p:nvPr>
            <p:ph type="sldNum" sz="quarter" idx="4"/>
          </p:nvPr>
        </p:nvSpPr>
        <p:spPr>
          <a:xfrm>
            <a:off x="11321716"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370740897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Slide Blu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288915018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10" name="Text Placeholder 9"/>
          <p:cNvSpPr>
            <a:spLocks noGrp="1"/>
          </p:cNvSpPr>
          <p:nvPr>
            <p:ph type="body" sz="quarter" idx="14"/>
          </p:nvPr>
        </p:nvSpPr>
        <p:spPr>
          <a:xfrm>
            <a:off x="407988" y="1194619"/>
            <a:ext cx="11376024" cy="5161731"/>
          </a:xfrm>
        </p:spPr>
        <p:txBody>
          <a:bodyPr vert="horz" lIns="0" tIns="0" rIns="0" bIns="0" rtlCol="0">
            <a:noAutofit/>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spTree>
    <p:extLst>
      <p:ext uri="{BB962C8B-B14F-4D97-AF65-F5344CB8AC3E}">
        <p14:creationId xmlns:p14="http://schemas.microsoft.com/office/powerpoint/2010/main" val="292737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ubtitle and Content 2">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15938" y="1200490"/>
            <a:ext cx="11164562"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515938" y="1792286"/>
            <a:ext cx="11164562"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7" name="Text Placeholder 7"/>
          <p:cNvSpPr>
            <a:spLocks noGrp="1"/>
          </p:cNvSpPr>
          <p:nvPr>
            <p:ph type="body" sz="quarter" idx="15"/>
          </p:nvPr>
        </p:nvSpPr>
        <p:spPr>
          <a:xfrm>
            <a:off x="515938" y="3877333"/>
            <a:ext cx="11160125"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9" name="Text Placeholder 9"/>
          <p:cNvSpPr>
            <a:spLocks noGrp="1"/>
          </p:cNvSpPr>
          <p:nvPr>
            <p:ph type="body" sz="quarter" idx="16"/>
          </p:nvPr>
        </p:nvSpPr>
        <p:spPr>
          <a:xfrm>
            <a:off x="515938" y="4469129"/>
            <a:ext cx="11160125"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6" name="Title Placeholder 1">
            <a:extLst>
              <a:ext uri="{FF2B5EF4-FFF2-40B4-BE49-F238E27FC236}">
                <a16:creationId xmlns:a16="http://schemas.microsoft.com/office/drawing/2014/main" id="{96EEE98A-8D9E-4621-BCD2-E77CFA31525E}"/>
              </a:ext>
            </a:extLst>
          </p:cNvPr>
          <p:cNvSpPr>
            <a:spLocks noGrp="1"/>
          </p:cNvSpPr>
          <p:nvPr>
            <p:ph type="title" hasCustomPrompt="1"/>
          </p:nvPr>
        </p:nvSpPr>
        <p:spPr>
          <a:xfrm>
            <a:off x="515938" y="1"/>
            <a:ext cx="9233542" cy="753034"/>
          </a:xfrm>
          <a:prstGeom prst="rect">
            <a:avLst/>
          </a:prstGeom>
        </p:spPr>
        <p:txBody>
          <a:bodyPr vert="horz" lIns="0" tIns="0" rIns="0" bIns="0" rtlCol="0" anchor="ctr">
            <a:noAutofit/>
          </a:bodyPr>
          <a:lstStyle/>
          <a:p>
            <a:r>
              <a:rPr lang="en-US"/>
              <a:t>CLICK TO EDIT MASTER TITLE STYLE</a:t>
            </a:r>
          </a:p>
        </p:txBody>
      </p:sp>
      <p:sp>
        <p:nvSpPr>
          <p:cNvPr id="12" name="Slide Number Placeholder 5">
            <a:extLst>
              <a:ext uri="{FF2B5EF4-FFF2-40B4-BE49-F238E27FC236}">
                <a16:creationId xmlns:a16="http://schemas.microsoft.com/office/drawing/2014/main" id="{55B4CC3A-3AD9-443D-A37C-29E05A08AC89}"/>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7" name="Date Placeholder 4">
            <a:extLst>
              <a:ext uri="{FF2B5EF4-FFF2-40B4-BE49-F238E27FC236}">
                <a16:creationId xmlns:a16="http://schemas.microsoft.com/office/drawing/2014/main" id="{CCDA09AD-D482-44C6-81D0-278D6CCE6DE4}"/>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8" name="Footer Placeholder 2">
            <a:extLst>
              <a:ext uri="{FF2B5EF4-FFF2-40B4-BE49-F238E27FC236}">
                <a16:creationId xmlns:a16="http://schemas.microsoft.com/office/drawing/2014/main" id="{BA1077EA-58EC-45D4-941D-45E25380074F}"/>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36570986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1" name="Footer Placeholder 2"/>
          <p:cNvSpPr>
            <a:spLocks noGrp="1"/>
          </p:cNvSpPr>
          <p:nvPr>
            <p:ph type="ftr" sz="quarter" idx="17"/>
          </p:nvPr>
        </p:nvSpPr>
        <p:spPr>
          <a:xfrm>
            <a:off x="1059083"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52"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7"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313309760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grpSp>
        <p:nvGrpSpPr>
          <p:cNvPr id="5" name="Group 4"/>
          <p:cNvGrpSpPr/>
          <p:nvPr userDrawn="1"/>
        </p:nvGrpSpPr>
        <p:grpSpPr>
          <a:xfrm>
            <a:off x="0" y="712563"/>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 Placeholder 3"/>
          <p:cNvSpPr>
            <a:spLocks noGrp="1"/>
          </p:cNvSpPr>
          <p:nvPr>
            <p:ph type="body" sz="quarter" idx="11" hasCustomPrompt="1"/>
          </p:nvPr>
        </p:nvSpPr>
        <p:spPr>
          <a:xfrm>
            <a:off x="1384300" y="5249165"/>
            <a:ext cx="5522913" cy="526254"/>
          </a:xfrm>
        </p:spPr>
        <p:txBody>
          <a:bodyPr anchor="b" anchorCtr="0"/>
          <a:lstStyle>
            <a:lvl1pPr marL="0" indent="0">
              <a:lnSpc>
                <a:spcPct val="100000"/>
              </a:lnSpc>
              <a:buFontTx/>
              <a:buNone/>
              <a:defRPr sz="1800" b="0" i="0" baseline="0">
                <a:solidFill>
                  <a:schemeClr val="tx2"/>
                </a:solidFill>
                <a:latin typeface="+mn-lt"/>
                <a:ea typeface="Calibri Light" charset="0"/>
                <a:cs typeface="Calibri Light" charset="0"/>
              </a:defRPr>
            </a:lvl1pPr>
          </a:lstStyle>
          <a:p>
            <a:pPr lvl="0"/>
            <a:r>
              <a:rPr lang="en-US"/>
              <a:t>[Insert Presenter’s name here]</a:t>
            </a:r>
          </a:p>
          <a:p>
            <a:pPr lvl="0"/>
            <a:r>
              <a:rPr lang="en-US"/>
              <a:t>[Insert date here]</a:t>
            </a:r>
          </a:p>
        </p:txBody>
      </p:sp>
      <p:sp>
        <p:nvSpPr>
          <p:cNvPr id="57" name="Footer Placeholder 2"/>
          <p:cNvSpPr>
            <a:spLocks noGrp="1"/>
          </p:cNvSpPr>
          <p:nvPr>
            <p:ph type="ftr" sz="quarter" idx="17"/>
          </p:nvPr>
        </p:nvSpPr>
        <p:spPr>
          <a:xfrm>
            <a:off x="1097991" y="6533923"/>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21" name="Title 10"/>
          <p:cNvSpPr>
            <a:spLocks noGrp="1"/>
          </p:cNvSpPr>
          <p:nvPr>
            <p:ph type="title" hasCustomPrompt="1"/>
          </p:nvPr>
        </p:nvSpPr>
        <p:spPr>
          <a:xfrm>
            <a:off x="1384172" y="2098348"/>
            <a:ext cx="5523256" cy="2340585"/>
          </a:xfrm>
          <a:noFill/>
        </p:spPr>
        <p:txBody>
          <a:bodyPr anchor="ctr" anchorCtr="0">
            <a:normAutofit/>
          </a:bodyPr>
          <a:lstStyle>
            <a:lvl1pPr>
              <a:lnSpc>
                <a:spcPct val="100000"/>
              </a:lnSpc>
              <a:defRPr sz="4800" b="1" spc="300" baseline="0">
                <a:solidFill>
                  <a:schemeClr val="tx2"/>
                </a:solidFill>
                <a:latin typeface="+mn-lt"/>
              </a:defRPr>
            </a:lvl1pPr>
          </a:lstStyle>
          <a:p>
            <a:r>
              <a:rPr lang="en-US"/>
              <a:t>CLICK TO EDIT MASTER TITLE STYLE</a:t>
            </a:r>
          </a:p>
        </p:txBody>
      </p:sp>
    </p:spTree>
    <p:extLst>
      <p:ext uri="{BB962C8B-B14F-4D97-AF65-F5344CB8AC3E}">
        <p14:creationId xmlns:p14="http://schemas.microsoft.com/office/powerpoint/2010/main" val="224883603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ub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n-lt"/>
              </a:defRPr>
            </a:lvl1p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5"/>
            <a:ext cx="11376024" cy="4565653"/>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C45EE160-F474-9F4E-9B6E-504E0F636821}" type="datetime4">
              <a:rPr lang="en-GB" smtClean="0"/>
              <a:pPr/>
              <a:t>10 November 2021</a:t>
            </a:fld>
            <a:endParaRPr lang="en-US"/>
          </a:p>
        </p:txBody>
      </p:sp>
      <p:sp>
        <p:nvSpPr>
          <p:cNvPr id="20"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spTree>
    <p:extLst>
      <p:ext uri="{BB962C8B-B14F-4D97-AF65-F5344CB8AC3E}">
        <p14:creationId xmlns:p14="http://schemas.microsoft.com/office/powerpoint/2010/main" val="364082565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b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Text Placeholder 7"/>
          <p:cNvSpPr>
            <a:spLocks noGrp="1"/>
          </p:cNvSpPr>
          <p:nvPr>
            <p:ph type="body" sz="quarter" idx="13"/>
          </p:nvPr>
        </p:nvSpPr>
        <p:spPr>
          <a:xfrm>
            <a:off x="407988" y="1200490"/>
            <a:ext cx="11376024"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10" name="Text Placeholder 9"/>
          <p:cNvSpPr>
            <a:spLocks noGrp="1"/>
          </p:cNvSpPr>
          <p:nvPr>
            <p:ph type="body" sz="quarter" idx="14"/>
          </p:nvPr>
        </p:nvSpPr>
        <p:spPr>
          <a:xfrm>
            <a:off x="407988" y="1792286"/>
            <a:ext cx="11376024"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7" name="Text Placeholder 7"/>
          <p:cNvSpPr>
            <a:spLocks noGrp="1"/>
          </p:cNvSpPr>
          <p:nvPr>
            <p:ph type="body" sz="quarter" idx="15"/>
          </p:nvPr>
        </p:nvSpPr>
        <p:spPr>
          <a:xfrm>
            <a:off x="407987" y="3877333"/>
            <a:ext cx="11376025"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9" name="Text Placeholder 9"/>
          <p:cNvSpPr>
            <a:spLocks noGrp="1"/>
          </p:cNvSpPr>
          <p:nvPr>
            <p:ph type="body" sz="quarter" idx="16"/>
          </p:nvPr>
        </p:nvSpPr>
        <p:spPr>
          <a:xfrm>
            <a:off x="407987" y="4469129"/>
            <a:ext cx="11376025" cy="1888810"/>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b="0" i="0">
                <a:solidFill>
                  <a:schemeClr val="tx2"/>
                </a:solidFill>
                <a:latin typeface="+mn-lt"/>
                <a:ea typeface="Calibri Light" charset="0"/>
                <a:cs typeface="Calibri Light" charset="0"/>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2" name="Date Placeholder 4"/>
          <p:cNvSpPr>
            <a:spLocks noGrp="1"/>
          </p:cNvSpPr>
          <p:nvPr>
            <p:ph type="dt" sz="half" idx="17"/>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778DC2EF-8277-4141-9430-D4292A64BCE6}" type="datetime4">
              <a:rPr lang="en-GB" smtClean="0"/>
              <a:pPr/>
              <a:t>10 November 2021</a:t>
            </a:fld>
            <a:endParaRPr lang="en-US"/>
          </a:p>
        </p:txBody>
      </p:sp>
      <p:sp>
        <p:nvSpPr>
          <p:cNvPr id="13" name="Footer Placeholder 2"/>
          <p:cNvSpPr>
            <a:spLocks noGrp="1"/>
          </p:cNvSpPr>
          <p:nvPr>
            <p:ph type="ftr" sz="quarter" idx="18"/>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11191048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ubtitle and Content Column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07987" y="36000"/>
            <a:ext cx="9341494" cy="684000"/>
          </a:xfrm>
        </p:spPr>
        <p:txBody>
          <a:bodyPr/>
          <a:lstStyle/>
          <a:p>
            <a:r>
              <a:rPr lang="en-US"/>
              <a:t>CLICK TO EDIT MASTER TITLE STYLE</a:t>
            </a:r>
          </a:p>
        </p:txBody>
      </p:sp>
      <p:sp>
        <p:nvSpPr>
          <p:cNvPr id="12" name="Text Placeholder 7"/>
          <p:cNvSpPr>
            <a:spLocks noGrp="1"/>
          </p:cNvSpPr>
          <p:nvPr>
            <p:ph type="body" sz="quarter" idx="13"/>
          </p:nvPr>
        </p:nvSpPr>
        <p:spPr>
          <a:xfrm>
            <a:off x="407988"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1" name="Text Placeholder 7"/>
          <p:cNvSpPr>
            <a:spLocks noGrp="1"/>
          </p:cNvSpPr>
          <p:nvPr>
            <p:ph type="body" sz="quarter" idx="28"/>
          </p:nvPr>
        </p:nvSpPr>
        <p:spPr>
          <a:xfrm>
            <a:off x="6435325"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2" name="Text Placeholder 9"/>
          <p:cNvSpPr>
            <a:spLocks noGrp="1"/>
          </p:cNvSpPr>
          <p:nvPr>
            <p:ph type="body" sz="quarter" idx="14"/>
          </p:nvPr>
        </p:nvSpPr>
        <p:spPr>
          <a:xfrm>
            <a:off x="407988" y="1792579"/>
            <a:ext cx="5352733" cy="1550987"/>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23" name="Text Placeholder 9"/>
          <p:cNvSpPr>
            <a:spLocks noGrp="1"/>
          </p:cNvSpPr>
          <p:nvPr>
            <p:ph type="body" sz="quarter" idx="20"/>
          </p:nvPr>
        </p:nvSpPr>
        <p:spPr>
          <a:xfrm>
            <a:off x="6435325" y="1792579"/>
            <a:ext cx="5352733" cy="1550987"/>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1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99ADF9A5-FE11-0841-A509-D7AD306637B4}" type="datetime4">
              <a:rPr lang="en-GB" smtClean="0"/>
              <a:pPr/>
              <a:t>10 November 2021</a:t>
            </a:fld>
            <a:endParaRPr lang="en-US"/>
          </a:p>
        </p:txBody>
      </p:sp>
      <p:sp>
        <p:nvSpPr>
          <p:cNvPr id="14"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354162679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line ">
    <p:spTree>
      <p:nvGrpSpPr>
        <p:cNvPr id="1" name=""/>
        <p:cNvGrpSpPr/>
        <p:nvPr/>
      </p:nvGrpSpPr>
      <p:grpSpPr>
        <a:xfrm>
          <a:off x="0" y="0"/>
          <a:ext cx="0" cy="0"/>
          <a:chOff x="0" y="0"/>
          <a:chExt cx="0" cy="0"/>
        </a:xfrm>
      </p:grpSpPr>
      <p:sp>
        <p:nvSpPr>
          <p:cNvPr id="9" name="Rectangle 8"/>
          <p:cNvSpPr/>
          <p:nvPr userDrawn="1"/>
        </p:nvSpPr>
        <p:spPr>
          <a:xfrm>
            <a:off x="0" y="772160"/>
            <a:ext cx="12192000" cy="609536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4"/>
          </p:nvPr>
        </p:nvSpPr>
        <p:spPr>
          <a:xfrm>
            <a:off x="407988" y="3429000"/>
            <a:ext cx="5688011" cy="2927350"/>
          </a:xfrm>
        </p:spPr>
        <p:txBody>
          <a:bodyPr anchor="b"/>
          <a:lstStyle>
            <a:lvl1pPr marL="0" indent="0">
              <a:lnSpc>
                <a:spcPct val="90000"/>
              </a:lnSpc>
              <a:spcAft>
                <a:spcPts val="0"/>
              </a:spcAft>
              <a:buNone/>
              <a:defRPr sz="6000" b="0" spc="0" baseline="0">
                <a:solidFill>
                  <a:schemeClr val="tx2"/>
                </a:solidFill>
              </a:defRPr>
            </a:lvl1pPr>
            <a:lvl2pPr marL="268288" indent="0">
              <a:lnSpc>
                <a:spcPts val="2300"/>
              </a:lnSpc>
              <a:spcAft>
                <a:spcPts val="1000"/>
              </a:spcAft>
              <a:buFont typeface="Arial" charset="0"/>
              <a:buNone/>
              <a:defRPr/>
            </a:lvl2pPr>
            <a:lvl3pPr marL="500063" indent="0">
              <a:lnSpc>
                <a:spcPts val="2300"/>
              </a:lnSpc>
              <a:spcAft>
                <a:spcPts val="1000"/>
              </a:spcAft>
              <a:buNone/>
              <a:defRPr/>
            </a:lvl3pPr>
          </a:lstStyle>
          <a:p>
            <a:pPr lvl="0"/>
            <a:r>
              <a:rPr lang="en-US"/>
              <a:t>Click to edit Master text styles</a:t>
            </a:r>
          </a:p>
        </p:txBody>
      </p:sp>
      <p:sp>
        <p:nvSpPr>
          <p:cNvPr id="4"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Tree>
    <p:extLst>
      <p:ext uri="{BB962C8B-B14F-4D97-AF65-F5344CB8AC3E}">
        <p14:creationId xmlns:p14="http://schemas.microsoft.com/office/powerpoint/2010/main" val="65879391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10" name="Text Placeholder 9"/>
          <p:cNvSpPr>
            <a:spLocks noGrp="1"/>
          </p:cNvSpPr>
          <p:nvPr>
            <p:ph type="body" sz="quarter" idx="14"/>
          </p:nvPr>
        </p:nvSpPr>
        <p:spPr>
          <a:xfrm>
            <a:off x="407986" y="1202941"/>
            <a:ext cx="11376025" cy="629079"/>
          </a:xfrm>
        </p:spPr>
        <p:txBody>
          <a:bodyPr anchor="t"/>
          <a:lstStyle>
            <a:lvl1pPr marL="0" indent="0" algn="l">
              <a:lnSpc>
                <a:spcPct val="100000"/>
              </a:lnSpc>
              <a:spcAft>
                <a:spcPts val="0"/>
              </a:spcAft>
              <a:buFontTx/>
              <a:buNone/>
              <a:defRPr b="1" i="0" spc="0" baseline="0">
                <a:solidFill>
                  <a:schemeClr val="accent4"/>
                </a:solidFill>
                <a:latin typeface="Calibri" charset="0"/>
                <a:ea typeface="Calibri" charset="0"/>
                <a:cs typeface="Calibri" charset="0"/>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9" name="Chart Placeholder 3"/>
          <p:cNvSpPr>
            <a:spLocks noGrp="1"/>
          </p:cNvSpPr>
          <p:nvPr>
            <p:ph type="chart" sz="quarter" idx="17"/>
          </p:nvPr>
        </p:nvSpPr>
        <p:spPr>
          <a:xfrm>
            <a:off x="6427787" y="2272461"/>
            <a:ext cx="5356225" cy="3191021"/>
          </a:xfrm>
        </p:spPr>
        <p:txBody>
          <a:bodyPr/>
          <a:lstStyle>
            <a:lvl1pPr marL="0" indent="0">
              <a:lnSpc>
                <a:spcPct val="100000"/>
              </a:lnSpc>
              <a:buNone/>
              <a:defRPr sz="1600">
                <a:solidFill>
                  <a:schemeClr val="tx2"/>
                </a:solidFill>
                <a:latin typeface="+mn-lt"/>
              </a:defRPr>
            </a:lvl1pPr>
          </a:lstStyle>
          <a:p>
            <a:endParaRPr lang="en-US"/>
          </a:p>
        </p:txBody>
      </p:sp>
      <p:sp>
        <p:nvSpPr>
          <p:cNvPr id="11" name="Chart Placeholder 3"/>
          <p:cNvSpPr>
            <a:spLocks noGrp="1"/>
          </p:cNvSpPr>
          <p:nvPr>
            <p:ph type="chart" sz="quarter" idx="18"/>
          </p:nvPr>
        </p:nvSpPr>
        <p:spPr>
          <a:xfrm>
            <a:off x="407988" y="2272461"/>
            <a:ext cx="5353050" cy="3191021"/>
          </a:xfrm>
        </p:spPr>
        <p:txBody>
          <a:bodyPr/>
          <a:lstStyle>
            <a:lvl1pPr marL="0" indent="0">
              <a:lnSpc>
                <a:spcPct val="100000"/>
              </a:lnSpc>
              <a:buNone/>
              <a:defRPr sz="1600">
                <a:solidFill>
                  <a:schemeClr val="tx2"/>
                </a:solidFill>
                <a:latin typeface="+mn-lt"/>
              </a:defRPr>
            </a:lvl1pPr>
          </a:lstStyle>
          <a:p>
            <a:endParaRPr lang="en-US"/>
          </a:p>
        </p:txBody>
      </p:sp>
      <p:sp>
        <p:nvSpPr>
          <p:cNvPr id="14" name="Text Placeholder 9"/>
          <p:cNvSpPr>
            <a:spLocks noGrp="1"/>
          </p:cNvSpPr>
          <p:nvPr>
            <p:ph type="body" sz="quarter" idx="19"/>
          </p:nvPr>
        </p:nvSpPr>
        <p:spPr>
          <a:xfrm>
            <a:off x="6427787" y="5745915"/>
            <a:ext cx="5356226"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5" name="Text Placeholder 9"/>
          <p:cNvSpPr>
            <a:spLocks noGrp="1"/>
          </p:cNvSpPr>
          <p:nvPr>
            <p:ph type="body" sz="quarter" idx="20"/>
          </p:nvPr>
        </p:nvSpPr>
        <p:spPr>
          <a:xfrm>
            <a:off x="407987" y="5749591"/>
            <a:ext cx="5353051" cy="595648"/>
          </a:xfrm>
        </p:spPr>
        <p:txBody>
          <a:bodyPr/>
          <a:lstStyle>
            <a:lvl1pPr marL="0" indent="0" algn="l">
              <a:lnSpc>
                <a:spcPct val="100000"/>
              </a:lnSpc>
              <a:spcAft>
                <a:spcPts val="0"/>
              </a:spcAft>
              <a:buFont typeface="Arial" charset="0"/>
              <a:buNone/>
              <a:defRPr sz="1600">
                <a:solidFill>
                  <a:schemeClr val="tx2"/>
                </a:solidFill>
                <a:latin typeface="+mn-lt"/>
              </a:defRPr>
            </a:lvl1pPr>
            <a:lvl2pPr>
              <a:lnSpc>
                <a:spcPts val="2300"/>
              </a:lnSpc>
              <a:spcAft>
                <a:spcPts val="1000"/>
              </a:spcAft>
              <a:defRPr/>
            </a:lvl2pPr>
            <a:lvl3pPr>
              <a:lnSpc>
                <a:spcPts val="2300"/>
              </a:lnSpc>
              <a:spcAft>
                <a:spcPts val="1000"/>
              </a:spcAft>
              <a:defRPr/>
            </a:lvl3pPr>
          </a:lstStyle>
          <a:p>
            <a:pPr lvl="0"/>
            <a:r>
              <a:rPr lang="en-US"/>
              <a:t>Click to edit Master text styles</a:t>
            </a:r>
          </a:p>
        </p:txBody>
      </p:sp>
      <p:sp>
        <p:nvSpPr>
          <p:cNvPr id="12"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3"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6477B516-1D09-794D-8B7C-161022630130}" type="datetime4">
              <a:rPr lang="en-GB" smtClean="0"/>
              <a:pPr/>
              <a:t>10 November 2021</a:t>
            </a:fld>
            <a:endParaRPr lang="en-US"/>
          </a:p>
        </p:txBody>
      </p:sp>
      <p:sp>
        <p:nvSpPr>
          <p:cNvPr id="16" name="Footer Placeholder 2"/>
          <p:cNvSpPr>
            <a:spLocks noGrp="1"/>
          </p:cNvSpPr>
          <p:nvPr>
            <p:ph type="ftr" sz="quarter" idx="21"/>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45183404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8"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75332015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0"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60592456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Box 1">
    <p:spTree>
      <p:nvGrpSpPr>
        <p:cNvPr id="1" name=""/>
        <p:cNvGrpSpPr/>
        <p:nvPr/>
      </p:nvGrpSpPr>
      <p:grpSpPr>
        <a:xfrm>
          <a:off x="0" y="0"/>
          <a:ext cx="0" cy="0"/>
          <a:chOff x="0" y="0"/>
          <a:chExt cx="0" cy="0"/>
        </a:xfrm>
      </p:grpSpPr>
      <p:sp>
        <p:nvSpPr>
          <p:cNvPr id="1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0" y="753037"/>
            <a:ext cx="12201549" cy="6104963"/>
          </a:xfrm>
          <a:prstGeom prst="rect">
            <a:avLst/>
          </a:prstGeom>
        </p:spPr>
      </p:pic>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71289542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Only">
    <p:spTree>
      <p:nvGrpSpPr>
        <p:cNvPr id="1" name=""/>
        <p:cNvGrpSpPr/>
        <p:nvPr/>
      </p:nvGrpSpPr>
      <p:grpSpPr>
        <a:xfrm>
          <a:off x="0" y="0"/>
          <a:ext cx="0" cy="0"/>
          <a:chOff x="0" y="0"/>
          <a:chExt cx="0" cy="0"/>
        </a:xfrm>
      </p:grpSpPr>
      <p:sp>
        <p:nvSpPr>
          <p:cNvPr id="12" name="Text Placeholder 7"/>
          <p:cNvSpPr>
            <a:spLocks noGrp="1"/>
          </p:cNvSpPr>
          <p:nvPr>
            <p:ph type="body" sz="quarter" idx="13"/>
          </p:nvPr>
        </p:nvSpPr>
        <p:spPr>
          <a:xfrm>
            <a:off x="521205"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1" name="Text Placeholder 7"/>
          <p:cNvSpPr>
            <a:spLocks noGrp="1"/>
          </p:cNvSpPr>
          <p:nvPr>
            <p:ph type="body" sz="quarter" idx="28"/>
          </p:nvPr>
        </p:nvSpPr>
        <p:spPr>
          <a:xfrm>
            <a:off x="6322108" y="1200784"/>
            <a:ext cx="5352733" cy="444500"/>
          </a:xfrm>
        </p:spPr>
        <p:txBody>
          <a:bodyPr anchor="t"/>
          <a:lstStyle>
            <a:lvl1pPr marL="0" indent="0">
              <a:lnSpc>
                <a:spcPts val="2600"/>
              </a:lnSpc>
              <a:buNone/>
              <a:defRPr sz="2000" b="1" spc="0" baseline="0">
                <a:solidFill>
                  <a:schemeClr val="accent4"/>
                </a:solidFill>
              </a:defRPr>
            </a:lvl1pPr>
          </a:lstStyle>
          <a:p>
            <a:pPr lvl="0"/>
            <a:r>
              <a:rPr lang="en-US"/>
              <a:t>Click to edit Master text styles</a:t>
            </a:r>
          </a:p>
        </p:txBody>
      </p:sp>
      <p:sp>
        <p:nvSpPr>
          <p:cNvPr id="22" name="Text Placeholder 9"/>
          <p:cNvSpPr>
            <a:spLocks noGrp="1"/>
          </p:cNvSpPr>
          <p:nvPr>
            <p:ph type="body" sz="quarter" idx="14"/>
          </p:nvPr>
        </p:nvSpPr>
        <p:spPr>
          <a:xfrm>
            <a:off x="521205" y="1792579"/>
            <a:ext cx="5352733" cy="1550987"/>
          </a:xfrm>
        </p:spPr>
        <p:txBody>
          <a:bodyPr/>
          <a:lstStyle>
            <a:lvl1pPr>
              <a:lnSpc>
                <a:spcPct val="100000"/>
              </a:lnSpc>
              <a:defRPr b="0" i="0">
                <a:solidFill>
                  <a:schemeClr val="tx2"/>
                </a:solidFill>
                <a:latin typeface="+mn-lt"/>
                <a:ea typeface="Calibri Light" charset="0"/>
                <a:cs typeface="Calibri Light" charset="0"/>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23" name="Text Placeholder 9"/>
          <p:cNvSpPr>
            <a:spLocks noGrp="1"/>
          </p:cNvSpPr>
          <p:nvPr>
            <p:ph type="body" sz="quarter" idx="20"/>
          </p:nvPr>
        </p:nvSpPr>
        <p:spPr>
          <a:xfrm>
            <a:off x="6322108" y="1792579"/>
            <a:ext cx="5352733" cy="1550987"/>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stStyle>
          <a:p>
            <a:pPr lvl="0"/>
            <a:r>
              <a:rPr lang="en-US"/>
              <a:t>Click to edit Master text styles</a:t>
            </a:r>
          </a:p>
          <a:p>
            <a:pPr lvl="1"/>
            <a:r>
              <a:rPr lang="en-US"/>
              <a:t>Second level</a:t>
            </a:r>
          </a:p>
          <a:p>
            <a:pPr lvl="2"/>
            <a:r>
              <a:rPr lang="en-US"/>
              <a:t>Third level</a:t>
            </a:r>
          </a:p>
        </p:txBody>
      </p:sp>
      <p:sp>
        <p:nvSpPr>
          <p:cNvPr id="17" name="Title Placeholder 1">
            <a:extLst>
              <a:ext uri="{FF2B5EF4-FFF2-40B4-BE49-F238E27FC236}">
                <a16:creationId xmlns:a16="http://schemas.microsoft.com/office/drawing/2014/main" id="{332F5982-40FA-4320-92A4-CE3213660C67}"/>
              </a:ext>
            </a:extLst>
          </p:cNvPr>
          <p:cNvSpPr>
            <a:spLocks noGrp="1"/>
          </p:cNvSpPr>
          <p:nvPr>
            <p:ph type="title" hasCustomPrompt="1"/>
          </p:nvPr>
        </p:nvSpPr>
        <p:spPr>
          <a:xfrm>
            <a:off x="515938" y="1"/>
            <a:ext cx="9233542" cy="753034"/>
          </a:xfrm>
          <a:prstGeom prst="rect">
            <a:avLst/>
          </a:prstGeom>
        </p:spPr>
        <p:txBody>
          <a:bodyPr vert="horz" lIns="0" tIns="0" rIns="0" bIns="0" rtlCol="0" anchor="ctr">
            <a:noAutofit/>
          </a:bodyPr>
          <a:lstStyle/>
          <a:p>
            <a:r>
              <a:rPr lang="en-US"/>
              <a:t>CLICK TO EDIT MASTER TITLE STYLE</a:t>
            </a:r>
          </a:p>
        </p:txBody>
      </p:sp>
      <p:sp>
        <p:nvSpPr>
          <p:cNvPr id="10" name="Slide Number Placeholder 5">
            <a:extLst>
              <a:ext uri="{FF2B5EF4-FFF2-40B4-BE49-F238E27FC236}">
                <a16:creationId xmlns:a16="http://schemas.microsoft.com/office/drawing/2014/main" id="{1AB05CD8-05E3-44D5-A8E4-AAD6261A51BD}"/>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1" name="Date Placeholder 4">
            <a:extLst>
              <a:ext uri="{FF2B5EF4-FFF2-40B4-BE49-F238E27FC236}">
                <a16:creationId xmlns:a16="http://schemas.microsoft.com/office/drawing/2014/main" id="{230A37AC-CFA3-4750-97BA-A6EB4570F881}"/>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13" name="Footer Placeholder 2">
            <a:extLst>
              <a:ext uri="{FF2B5EF4-FFF2-40B4-BE49-F238E27FC236}">
                <a16:creationId xmlns:a16="http://schemas.microsoft.com/office/drawing/2014/main" id="{55242D71-5E6A-47DC-9CEB-985B991A475D}"/>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6152230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Box 2">
    <p:spTree>
      <p:nvGrpSpPr>
        <p:cNvPr id="1" name=""/>
        <p:cNvGrpSpPr/>
        <p:nvPr/>
      </p:nvGrpSpPr>
      <p:grpSpPr>
        <a:xfrm>
          <a:off x="0" y="0"/>
          <a:ext cx="0" cy="0"/>
          <a:chOff x="0" y="0"/>
          <a:chExt cx="0" cy="0"/>
        </a:xfrm>
      </p:grpSpPr>
      <p:sp>
        <p:nvSpPr>
          <p:cNvPr id="15" name="Rectangle 14"/>
          <p:cNvSpPr/>
          <p:nvPr userDrawn="1"/>
        </p:nvSpPr>
        <p:spPr>
          <a:xfrm>
            <a:off x="0" y="753036"/>
            <a:ext cx="12192000" cy="610496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E948741-FE5B-234A-B822-A8D98C35F02A}" type="datetime4">
              <a:rPr lang="en-GB" smtClean="0"/>
              <a:pPr/>
              <a:t>10 November 2021</a:t>
            </a:fld>
            <a:endParaRPr lang="en-US"/>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6"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1966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Icons 1">
    <p:spTree>
      <p:nvGrpSpPr>
        <p:cNvPr id="1" name=""/>
        <p:cNvGrpSpPr/>
        <p:nvPr/>
      </p:nvGrpSpPr>
      <p:grpSpPr>
        <a:xfrm>
          <a:off x="0" y="0"/>
          <a:ext cx="0" cy="0"/>
          <a:chOff x="0" y="0"/>
          <a:chExt cx="0" cy="0"/>
        </a:xfrm>
      </p:grpSpPr>
      <p:sp>
        <p:nvSpPr>
          <p:cNvPr id="22"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stretch>
            <a:fillRect/>
          </a:stretch>
        </p:blipFill>
        <p:spPr>
          <a:xfrm>
            <a:off x="0" y="753037"/>
            <a:ext cx="12201549" cy="6104963"/>
          </a:xfrm>
          <a:prstGeom prst="rect">
            <a:avLst/>
          </a:prstGeom>
        </p:spPr>
      </p:pic>
      <p:grpSp>
        <p:nvGrpSpPr>
          <p:cNvPr id="32" name="Group 31"/>
          <p:cNvGrpSpPr/>
          <p:nvPr userDrawn="1"/>
        </p:nvGrpSpPr>
        <p:grpSpPr>
          <a:xfrm>
            <a:off x="-69275" y="1717040"/>
            <a:ext cx="12323359" cy="2519680"/>
            <a:chOff x="-69275" y="1717040"/>
            <a:chExt cx="12323359" cy="2519680"/>
          </a:xfrm>
        </p:grpSpPr>
        <p:grpSp>
          <p:nvGrpSpPr>
            <p:cNvPr id="33" name="Group 32"/>
            <p:cNvGrpSpPr/>
            <p:nvPr userDrawn="1"/>
          </p:nvGrpSpPr>
          <p:grpSpPr>
            <a:xfrm>
              <a:off x="-69275" y="1717040"/>
              <a:ext cx="12323359" cy="2519680"/>
              <a:chOff x="-69275" y="1717040"/>
              <a:chExt cx="12323359" cy="2519680"/>
            </a:xfrm>
          </p:grpSpPr>
          <p:sp>
            <p:nvSpPr>
              <p:cNvPr id="41" name="Rectangle 40"/>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 name="Oval 38"/>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Title 10"/>
          <p:cNvSpPr>
            <a:spLocks noGrp="1"/>
          </p:cNvSpPr>
          <p:nvPr userDrawn="1">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CLICK TO EDIT MASTER TITLE STYLE</a:t>
            </a:r>
          </a:p>
        </p:txBody>
      </p:sp>
      <p:sp>
        <p:nvSpPr>
          <p:cNvPr id="23" name="Slide Number Placeholder 2"/>
          <p:cNvSpPr>
            <a:spLocks noGrp="1"/>
          </p:cNvSpPr>
          <p:nvPr userDrawn="1">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4" name="Date Placeholder 4"/>
          <p:cNvSpPr>
            <a:spLocks noGrp="1"/>
          </p:cNvSpPr>
          <p:nvPr userDrawn="1">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3BAED444-D6D1-8F47-916B-C93E62489769}" type="datetime4">
              <a:rPr lang="en-GB" smtClean="0"/>
              <a:pPr/>
              <a:t>10 November 2021</a:t>
            </a:fld>
            <a:endParaRPr lang="en-US"/>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ctr">
              <a:defRPr sz="800" b="0" i="0">
                <a:solidFill>
                  <a:schemeClr val="tx2"/>
                </a:solidFill>
                <a:latin typeface="+mn-lt"/>
                <a:ea typeface="Calibri Light" charset="0"/>
                <a:cs typeface="Calibri Light" charset="0"/>
              </a:defRPr>
            </a:lvl1pPr>
          </a:lstStyle>
          <a:p>
            <a:pPr algn="l"/>
            <a:r>
              <a:rPr lang="en-US"/>
              <a:t>Copyright © 2017 Yusen Logistics. All rights reserved</a:t>
            </a:r>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26"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9" name="グループ化 28"/>
          <p:cNvGrpSpPr/>
          <p:nvPr userDrawn="1"/>
        </p:nvGrpSpPr>
        <p:grpSpPr>
          <a:xfrm>
            <a:off x="758820" y="4557600"/>
            <a:ext cx="9073874" cy="1533600"/>
            <a:chOff x="758820" y="2836479"/>
            <a:chExt cx="9073874" cy="1533600"/>
          </a:xfrm>
        </p:grpSpPr>
        <p:pic>
          <p:nvPicPr>
            <p:cNvPr id="30" name="図 29"/>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43889" y="2836479"/>
              <a:ext cx="1533600" cy="1533600"/>
            </a:xfrm>
            <a:prstGeom prst="rect">
              <a:avLst/>
            </a:prstGeom>
          </p:spPr>
        </p:pic>
        <p:pic>
          <p:nvPicPr>
            <p:cNvPr id="31" name="図 30"/>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414027" y="2836479"/>
              <a:ext cx="1533600" cy="1533600"/>
            </a:xfrm>
            <a:prstGeom prst="rect">
              <a:avLst/>
            </a:prstGeom>
          </p:spPr>
        </p:pic>
        <p:pic>
          <p:nvPicPr>
            <p:cNvPr id="38" name="図 3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8299094" y="2836479"/>
              <a:ext cx="1533600" cy="1533600"/>
            </a:xfrm>
            <a:prstGeom prst="rect">
              <a:avLst/>
            </a:prstGeom>
          </p:spPr>
        </p:pic>
        <p:pic>
          <p:nvPicPr>
            <p:cNvPr id="44" name="図 43"/>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528958" y="2836479"/>
              <a:ext cx="1533600" cy="1533600"/>
            </a:xfrm>
            <a:prstGeom prst="rect">
              <a:avLst/>
            </a:prstGeom>
          </p:spPr>
        </p:pic>
        <p:pic>
          <p:nvPicPr>
            <p:cNvPr id="45" name="図 44"/>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58820" y="2836479"/>
              <a:ext cx="1533600" cy="1533600"/>
            </a:xfrm>
            <a:prstGeom prst="rect">
              <a:avLst/>
            </a:prstGeom>
          </p:spPr>
        </p:pic>
      </p:grpSp>
    </p:spTree>
    <p:extLst>
      <p:ext uri="{BB962C8B-B14F-4D97-AF65-F5344CB8AC3E}">
        <p14:creationId xmlns:p14="http://schemas.microsoft.com/office/powerpoint/2010/main" val="355097687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Icons 2">
    <p:spTree>
      <p:nvGrpSpPr>
        <p:cNvPr id="1" name=""/>
        <p:cNvGrpSpPr/>
        <p:nvPr/>
      </p:nvGrpSpPr>
      <p:grpSpPr>
        <a:xfrm>
          <a:off x="0" y="0"/>
          <a:ext cx="0" cy="0"/>
          <a:chOff x="0" y="0"/>
          <a:chExt cx="0" cy="0"/>
        </a:xfrm>
      </p:grpSpPr>
      <p:sp>
        <p:nvSpPr>
          <p:cNvPr id="22"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stretch>
            <a:fillRect/>
          </a:stretch>
        </p:blipFill>
        <p:spPr>
          <a:xfrm>
            <a:off x="0" y="753037"/>
            <a:ext cx="12201549" cy="6104963"/>
          </a:xfrm>
          <a:prstGeom prst="rect">
            <a:avLst/>
          </a:prstGeom>
        </p:spPr>
      </p:pic>
      <p:grpSp>
        <p:nvGrpSpPr>
          <p:cNvPr id="35" name="Group 34"/>
          <p:cNvGrpSpPr/>
          <p:nvPr userDrawn="1"/>
        </p:nvGrpSpPr>
        <p:grpSpPr>
          <a:xfrm>
            <a:off x="-69275" y="1717040"/>
            <a:ext cx="12323359" cy="2519680"/>
            <a:chOff x="-69275" y="1717040"/>
            <a:chExt cx="12323359" cy="2519680"/>
          </a:xfrm>
        </p:grpSpPr>
        <p:grpSp>
          <p:nvGrpSpPr>
            <p:cNvPr id="36" name="Group 35"/>
            <p:cNvGrpSpPr/>
            <p:nvPr userDrawn="1"/>
          </p:nvGrpSpPr>
          <p:grpSpPr>
            <a:xfrm>
              <a:off x="-69275" y="1717040"/>
              <a:ext cx="12323359" cy="2519680"/>
              <a:chOff x="-69275" y="1717040"/>
              <a:chExt cx="12323359" cy="2519680"/>
            </a:xfrm>
          </p:grpSpPr>
          <p:sp>
            <p:nvSpPr>
              <p:cNvPr id="39" name="Rectangle 38"/>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8" name="Oval 37"/>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67" name="Picture 6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sp>
        <p:nvSpPr>
          <p:cNvPr id="95" name="Title 10"/>
          <p:cNvSpPr>
            <a:spLocks noGrp="1"/>
          </p:cNvSpPr>
          <p:nvPr userDrawn="1">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accent6"/>
                </a:solidFill>
              </a:defRPr>
            </a:lvl1pPr>
          </a:lstStyle>
          <a:p>
            <a:r>
              <a:rPr lang="en-US"/>
              <a:t>CLICK TO EDIT MASTER TITLE STYLE</a:t>
            </a:r>
          </a:p>
        </p:txBody>
      </p:sp>
      <p:sp>
        <p:nvSpPr>
          <p:cNvPr id="23" name="Slide Number Placeholder 2"/>
          <p:cNvSpPr>
            <a:spLocks noGrp="1"/>
          </p:cNvSpPr>
          <p:nvPr userDrawn="1">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4" name="Date Placeholder 4"/>
          <p:cNvSpPr>
            <a:spLocks noGrp="1"/>
          </p:cNvSpPr>
          <p:nvPr userDrawn="1">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926CDE1-7660-D240-9953-0DAEB835B8B4}" type="datetime4">
              <a:rPr lang="en-GB" smtClean="0"/>
              <a:pPr/>
              <a:t>10 November 2021</a:t>
            </a:fld>
            <a:endParaRPr lang="en-US"/>
          </a:p>
        </p:txBody>
      </p:sp>
      <p:sp>
        <p:nvSpPr>
          <p:cNvPr id="25" name="Footer Placeholder 2"/>
          <p:cNvSpPr>
            <a:spLocks noGrp="1"/>
          </p:cNvSpPr>
          <p:nvPr userDrawn="1">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cxnSp>
        <p:nvCxnSpPr>
          <p:cNvPr id="2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6" name="グループ化 25"/>
          <p:cNvGrpSpPr/>
          <p:nvPr userDrawn="1"/>
        </p:nvGrpSpPr>
        <p:grpSpPr>
          <a:xfrm>
            <a:off x="759600" y="4557600"/>
            <a:ext cx="9029155" cy="1533600"/>
            <a:chOff x="749845" y="2956677"/>
            <a:chExt cx="9029155" cy="1533600"/>
          </a:xfrm>
        </p:grpSpPr>
        <p:pic>
          <p:nvPicPr>
            <p:cNvPr id="28" name="図 27"/>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49845" y="2956677"/>
              <a:ext cx="1533600" cy="1533600"/>
            </a:xfrm>
            <a:prstGeom prst="rect">
              <a:avLst/>
            </a:prstGeom>
          </p:spPr>
        </p:pic>
        <p:pic>
          <p:nvPicPr>
            <p:cNvPr id="30" name="図 29"/>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512731" y="2956677"/>
              <a:ext cx="1533600" cy="1533600"/>
            </a:xfrm>
            <a:prstGeom prst="rect">
              <a:avLst/>
            </a:prstGeom>
          </p:spPr>
        </p:pic>
        <p:pic>
          <p:nvPicPr>
            <p:cNvPr id="31" name="図 30"/>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631288" y="2956677"/>
              <a:ext cx="1533600" cy="1533600"/>
            </a:xfrm>
            <a:prstGeom prst="rect">
              <a:avLst/>
            </a:prstGeom>
          </p:spPr>
        </p:pic>
        <p:pic>
          <p:nvPicPr>
            <p:cNvPr id="32" name="図 3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394173" y="2956677"/>
              <a:ext cx="1533600" cy="1533600"/>
            </a:xfrm>
            <a:prstGeom prst="rect">
              <a:avLst/>
            </a:prstGeom>
          </p:spPr>
        </p:pic>
        <p:pic>
          <p:nvPicPr>
            <p:cNvPr id="33" name="図 32"/>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8245400" y="2956677"/>
              <a:ext cx="1533600" cy="1533600"/>
            </a:xfrm>
            <a:prstGeom prst="rect">
              <a:avLst/>
            </a:prstGeom>
          </p:spPr>
        </p:pic>
      </p:grpSp>
    </p:spTree>
    <p:extLst>
      <p:ext uri="{BB962C8B-B14F-4D97-AF65-F5344CB8AC3E}">
        <p14:creationId xmlns:p14="http://schemas.microsoft.com/office/powerpoint/2010/main" val="428952021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1">
    <p:spTree>
      <p:nvGrpSpPr>
        <p:cNvPr id="1" name=""/>
        <p:cNvGrpSpPr/>
        <p:nvPr/>
      </p:nvGrpSpPr>
      <p:grpSpPr>
        <a:xfrm>
          <a:off x="0" y="0"/>
          <a:ext cx="0" cy="0"/>
          <a:chOff x="0" y="0"/>
          <a:chExt cx="0" cy="0"/>
        </a:xfrm>
      </p:grpSpPr>
      <p:sp>
        <p:nvSpPr>
          <p:cNvPr id="18"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stretch>
            <a:fillRect/>
          </a:stretch>
        </p:blipFill>
        <p:spPr>
          <a:xfrm>
            <a:off x="0" y="753037"/>
            <a:ext cx="12201549" cy="6104963"/>
          </a:xfrm>
          <a:prstGeom prst="rect">
            <a:avLst/>
          </a:prstGeom>
        </p:spPr>
      </p:pic>
      <p:grpSp>
        <p:nvGrpSpPr>
          <p:cNvPr id="2" name="Group 1"/>
          <p:cNvGrpSpPr/>
          <p:nvPr userDrawn="1"/>
        </p:nvGrpSpPr>
        <p:grpSpPr>
          <a:xfrm>
            <a:off x="-41940" y="1717040"/>
            <a:ext cx="12301044" cy="2519680"/>
            <a:chOff x="-41940" y="1717040"/>
            <a:chExt cx="12301044" cy="2519680"/>
          </a:xfrm>
        </p:grpSpPr>
        <p:grpSp>
          <p:nvGrpSpPr>
            <p:cNvPr id="19" name="Group 18"/>
            <p:cNvGrpSpPr/>
            <p:nvPr userDrawn="1"/>
          </p:nvGrpSpPr>
          <p:grpSpPr>
            <a:xfrm>
              <a:off x="-41940" y="1717040"/>
              <a:ext cx="12301044" cy="2519680"/>
              <a:chOff x="-41940" y="1717040"/>
              <a:chExt cx="12301044" cy="2519680"/>
            </a:xfrm>
          </p:grpSpPr>
          <p:sp>
            <p:nvSpPr>
              <p:cNvPr id="23" name="Rectangle 22"/>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userDrawn="1"/>
            </p:nvCxnSpPr>
            <p:spPr>
              <a:xfrm>
                <a:off x="-41940"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832952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2" name="Oval 31"/>
            <p:cNvSpPr/>
            <p:nvPr userDrawn="1"/>
          </p:nvSpPr>
          <p:spPr>
            <a:xfrm>
              <a:off x="66949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3" name="Oval 32"/>
            <p:cNvSpPr/>
            <p:nvPr userDrawn="1"/>
          </p:nvSpPr>
          <p:spPr>
            <a:xfrm>
              <a:off x="8303669"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cxnSp>
        <p:nvCxnSpPr>
          <p:cNvPr id="17"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THANK YOU</a:t>
            </a:r>
          </a:p>
        </p:txBody>
      </p:sp>
      <p:sp>
        <p:nvSpPr>
          <p:cNvPr id="21"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6"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F14FD15-AE78-574D-90E0-7F9721465235}" type="datetime4">
              <a:rPr lang="en-GB" smtClean="0"/>
              <a:pPr/>
              <a:t>10 November 2021</a:t>
            </a:fld>
            <a:endParaRPr lang="en-US"/>
          </a:p>
        </p:txBody>
      </p:sp>
      <p:sp>
        <p:nvSpPr>
          <p:cNvPr id="3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202550473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extLst>
    <p:ext uri="{DCECCB84-F9BA-43D5-87BE-67443E8EF086}">
      <p15:sldGuideLst xmlns:p15="http://schemas.microsoft.com/office/powerpoint/2012/main">
        <p15:guide id="1" pos="72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6" name="Rectangle 5"/>
          <p:cNvSpPr/>
          <p:nvPr userDrawn="1"/>
        </p:nvSpPr>
        <p:spPr>
          <a:xfrm>
            <a:off x="0" y="0"/>
            <a:ext cx="12192000" cy="753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772160"/>
            <a:ext cx="12192000" cy="608584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1184" y="136898"/>
            <a:ext cx="1242829" cy="473937"/>
          </a:xfrm>
          <a:prstGeom prst="rect">
            <a:avLst/>
          </a:prstGeom>
        </p:spPr>
      </p:pic>
      <p:grpSp>
        <p:nvGrpSpPr>
          <p:cNvPr id="33" name="Group 32"/>
          <p:cNvGrpSpPr/>
          <p:nvPr userDrawn="1"/>
        </p:nvGrpSpPr>
        <p:grpSpPr>
          <a:xfrm>
            <a:off x="-69275" y="1717040"/>
            <a:ext cx="12323359" cy="2519680"/>
            <a:chOff x="-69275" y="1717040"/>
            <a:chExt cx="12323359" cy="2519680"/>
          </a:xfrm>
        </p:grpSpPr>
        <p:sp>
          <p:nvSpPr>
            <p:cNvPr id="34" name="Rectangle 33"/>
            <p:cNvSpPr/>
            <p:nvPr/>
          </p:nvSpPr>
          <p:spPr>
            <a:xfrm>
              <a:off x="776295" y="1717040"/>
              <a:ext cx="7626025" cy="2519680"/>
            </a:xfrm>
            <a:prstGeom prst="rect">
              <a:avLst/>
            </a:prstGeom>
            <a:solidFill>
              <a:schemeClr val="bg1">
                <a:alpha val="80000"/>
              </a:schemeClr>
            </a:solid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userDrawn="1"/>
          </p:nvCxnSpPr>
          <p:spPr>
            <a:xfrm>
              <a:off x="-69275" y="2948097"/>
              <a:ext cx="90794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8324506" y="2957617"/>
              <a:ext cx="3929578" cy="0"/>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Title 10"/>
          <p:cNvSpPr>
            <a:spLocks noGrp="1"/>
          </p:cNvSpPr>
          <p:nvPr>
            <p:ph type="title" hasCustomPrompt="1"/>
          </p:nvPr>
        </p:nvSpPr>
        <p:spPr>
          <a:xfrm>
            <a:off x="1384172" y="2325308"/>
            <a:ext cx="4711828" cy="1278924"/>
          </a:xfrm>
          <a:noFill/>
        </p:spPr>
        <p:txBody>
          <a:bodyPr anchor="ctr">
            <a:normAutofit/>
          </a:bodyPr>
          <a:lstStyle>
            <a:lvl1pPr>
              <a:lnSpc>
                <a:spcPct val="100000"/>
              </a:lnSpc>
              <a:defRPr sz="4000" spc="350" baseline="0">
                <a:solidFill>
                  <a:schemeClr val="tx2"/>
                </a:solidFill>
              </a:defRPr>
            </a:lvl1pPr>
          </a:lstStyle>
          <a:p>
            <a:r>
              <a:rPr lang="en-US"/>
              <a:t>THANK YOU</a:t>
            </a:r>
          </a:p>
        </p:txBody>
      </p:sp>
      <p:sp>
        <p:nvSpPr>
          <p:cNvPr id="18" name="Slide Number Placeholder 2"/>
          <p:cNvSpPr>
            <a:spLocks noGrp="1"/>
          </p:cNvSpPr>
          <p:nvPr>
            <p:ph type="sldNum" sz="quarter" idx="12"/>
          </p:nvPr>
        </p:nvSpPr>
        <p:spPr>
          <a:xfrm>
            <a:off x="11321716" y="6530231"/>
            <a:ext cx="462296" cy="153888"/>
          </a:xfrm>
        </p:spPr>
        <p:txBody>
          <a:bodyPr>
            <a:spAutoFit/>
          </a:bodyPr>
          <a:lstStyle>
            <a:lvl1pPr>
              <a:defRPr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9" name="Date Placeholder 4"/>
          <p:cNvSpPr>
            <a:spLocks noGrp="1"/>
          </p:cNvSpPr>
          <p:nvPr>
            <p:ph type="dt" sz="half" idx="15"/>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2E948741-FE5B-234A-B822-A8D98C35F02A}" type="datetime4">
              <a:rPr lang="en-GB" smtClean="0"/>
              <a:pPr/>
              <a:t>10 November 2021</a:t>
            </a:fld>
            <a:endParaRPr lang="en-US"/>
          </a:p>
        </p:txBody>
      </p:sp>
      <p:sp>
        <p:nvSpPr>
          <p:cNvPr id="21" name="Footer Placeholder 2"/>
          <p:cNvSpPr>
            <a:spLocks noGrp="1"/>
          </p:cNvSpPr>
          <p:nvPr>
            <p:ph type="ftr" sz="quarter" idx="17"/>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
        <p:nvSpPr>
          <p:cNvPr id="17" name="Oval 16"/>
          <p:cNvSpPr/>
          <p:nvPr userDrawn="1"/>
        </p:nvSpPr>
        <p:spPr>
          <a:xfrm>
            <a:off x="683288" y="2849446"/>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Oval 19"/>
          <p:cNvSpPr/>
          <p:nvPr userDrawn="1"/>
        </p:nvSpPr>
        <p:spPr>
          <a:xfrm>
            <a:off x="8314957" y="2863483"/>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22" name="Straight Connector 16"/>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07741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38BDD8E4-2D0F-DB4C-BE82-2259A299FF05}" type="slidenum">
              <a:rPr lang="en-US" smtClean="0"/>
              <a:pPr/>
              <a:t>‹#›</a:t>
            </a:fld>
            <a:endParaRPr lang="en-US"/>
          </a:p>
        </p:txBody>
      </p:sp>
      <p:sp>
        <p:nvSpPr>
          <p:cNvPr id="4" name="Date Placeholder 3"/>
          <p:cNvSpPr>
            <a:spLocks noGrp="1"/>
          </p:cNvSpPr>
          <p:nvPr>
            <p:ph type="dt" sz="half" idx="11"/>
          </p:nvPr>
        </p:nvSpPr>
        <p:spPr/>
        <p:txBody>
          <a:bodyPr/>
          <a:lstStyle/>
          <a:p>
            <a:fld id="{08489722-A336-EF42-B067-C0FBCCCE2956}" type="datetime4">
              <a:rPr lang="en-GB" smtClean="0"/>
              <a:pPr/>
              <a:t>10 November 2021</a:t>
            </a:fld>
            <a:endParaRPr lang="en-US"/>
          </a:p>
        </p:txBody>
      </p:sp>
      <p:sp>
        <p:nvSpPr>
          <p:cNvPr id="5" name="Footer Placeholder 4"/>
          <p:cNvSpPr>
            <a:spLocks noGrp="1"/>
          </p:cNvSpPr>
          <p:nvPr>
            <p:ph type="ftr" sz="quarter" idx="12"/>
          </p:nvPr>
        </p:nvSpPr>
        <p:spPr/>
        <p:txBody>
          <a:bodyPr/>
          <a:lstStyle/>
          <a:p>
            <a:r>
              <a:rPr lang="en-US"/>
              <a:t>Copyright © 2017 Yusen Logistics. All rights reserved</a:t>
            </a:r>
          </a:p>
        </p:txBody>
      </p:sp>
      <p:sp>
        <p:nvSpPr>
          <p:cNvPr id="7" name="Title 10"/>
          <p:cNvSpPr txBox="1">
            <a:spLocks/>
          </p:cNvSpPr>
          <p:nvPr userDrawn="1"/>
        </p:nvSpPr>
        <p:spPr>
          <a:xfrm>
            <a:off x="324992" y="1220408"/>
            <a:ext cx="7188328" cy="1278924"/>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4000" b="1" kern="1200" spc="350" baseline="0">
                <a:solidFill>
                  <a:schemeClr val="accent6"/>
                </a:solidFill>
                <a:latin typeface="+mn-lt"/>
                <a:ea typeface="+mj-ea"/>
                <a:cs typeface="+mj-cs"/>
              </a:defRPr>
            </a:lvl1pPr>
          </a:lstStyle>
          <a:p>
            <a:r>
              <a:rPr lang="en-US"/>
              <a:t>Version: March 2018 v1.6</a:t>
            </a:r>
          </a:p>
        </p:txBody>
      </p:sp>
    </p:spTree>
    <p:extLst>
      <p:ext uri="{BB962C8B-B14F-4D97-AF65-F5344CB8AC3E}">
        <p14:creationId xmlns:p14="http://schemas.microsoft.com/office/powerpoint/2010/main" val="155318985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sz="2000"/>
            </a:lvl1pPr>
          </a:lstStyle>
          <a:p>
            <a:r>
              <a:rPr lang="ja-JP" altLang="en-US"/>
              <a:t>ページタイトルを入力して下さい</a:t>
            </a:r>
          </a:p>
        </p:txBody>
      </p:sp>
      <p:sp>
        <p:nvSpPr>
          <p:cNvPr id="4" name="テキスト プレースホルダー 2"/>
          <p:cNvSpPr>
            <a:spLocks noGrp="1"/>
          </p:cNvSpPr>
          <p:nvPr>
            <p:ph type="body" idx="12" hasCustomPrompt="1"/>
          </p:nvPr>
        </p:nvSpPr>
        <p:spPr>
          <a:xfrm>
            <a:off x="609599" y="789052"/>
            <a:ext cx="10963200" cy="639762"/>
          </a:xfrm>
        </p:spPr>
        <p:txBody>
          <a:bodyPr anchor="t" anchorCtr="0"/>
          <a:lstStyle>
            <a:lvl1pPr marL="285750" indent="-285750">
              <a:buFont typeface="Wingdings" panose="05000000000000000000" pitchFamily="2" charset="2"/>
              <a:buChar char="p"/>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テキストを編集</a:t>
            </a:r>
            <a:br>
              <a:rPr lang="en-US" altLang="ja-JP"/>
            </a:br>
            <a:r>
              <a:rPr lang="en-US" altLang="ja-JP"/>
              <a:t>Click to edit Master text styles</a:t>
            </a:r>
          </a:p>
        </p:txBody>
      </p:sp>
    </p:spTree>
    <p:extLst>
      <p:ext uri="{BB962C8B-B14F-4D97-AF65-F5344CB8AC3E}">
        <p14:creationId xmlns:p14="http://schemas.microsoft.com/office/powerpoint/2010/main" val="404826225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1_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sz="2000"/>
            </a:lvl1pPr>
          </a:lstStyle>
          <a:p>
            <a:r>
              <a:rPr lang="ja-JP" altLang="en-US"/>
              <a:t>ページタイトルを入力して下さい</a:t>
            </a:r>
          </a:p>
        </p:txBody>
      </p:sp>
    </p:spTree>
    <p:extLst>
      <p:ext uri="{BB962C8B-B14F-4D97-AF65-F5344CB8AC3E}">
        <p14:creationId xmlns:p14="http://schemas.microsoft.com/office/powerpoint/2010/main" val="212519251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Text Placeholder 9"/>
          <p:cNvSpPr>
            <a:spLocks noGrp="1"/>
          </p:cNvSpPr>
          <p:nvPr>
            <p:ph type="body" sz="quarter" idx="14"/>
          </p:nvPr>
        </p:nvSpPr>
        <p:spPr>
          <a:xfrm>
            <a:off x="543985" y="980729"/>
            <a:ext cx="11240028" cy="5375622"/>
          </a:xfrm>
        </p:spPr>
        <p:txBody>
          <a:bodyPr vert="horz" lIns="0" tIns="0" rIns="0" bIns="0" rtlCol="0">
            <a:noAutofit/>
          </a:bodyPr>
          <a:lstStyle>
            <a:lvl1pPr>
              <a:defRPr lang="en-US" dirty="0" smtClean="0"/>
            </a:lvl1pPr>
            <a:lvl2pPr>
              <a:defRPr lang="en-US" dirty="0" smtClean="0"/>
            </a:lvl2pPr>
            <a:lvl3pPr>
              <a:defRPr lang="en-US" dirty="0" smtClean="0"/>
            </a:lvl3pPr>
          </a:lstStyle>
          <a:p>
            <a:pPr lvl="0">
              <a:buFont typeface="Arial"/>
            </a:pPr>
            <a:r>
              <a:rPr lang="en-US"/>
              <a:t>Click to edit Master text styles</a:t>
            </a:r>
          </a:p>
          <a:p>
            <a:pPr marL="800100" lvl="1" indent="-342900">
              <a:buFont typeface="+mj-lt"/>
              <a:buAutoNum type="alphaLcPeriod"/>
            </a:pPr>
            <a:r>
              <a:rPr lang="en-US"/>
              <a:t>Second level</a:t>
            </a:r>
          </a:p>
          <a:p>
            <a:pPr lvl="2">
              <a:buFont typeface=".AppleSystemUIFont" charset="-120"/>
              <a:buChar char="-"/>
            </a:pPr>
            <a:r>
              <a:rPr lang="en-US"/>
              <a:t>Third level</a:t>
            </a:r>
          </a:p>
        </p:txBody>
      </p:sp>
      <p:sp>
        <p:nvSpPr>
          <p:cNvPr id="12" name="Title Placeholder 1"/>
          <p:cNvSpPr>
            <a:spLocks noGrp="1"/>
          </p:cNvSpPr>
          <p:nvPr>
            <p:ph type="title"/>
          </p:nvPr>
        </p:nvSpPr>
        <p:spPr>
          <a:xfrm>
            <a:off x="543985" y="0"/>
            <a:ext cx="9350681" cy="619676"/>
          </a:xfrm>
          <a:prstGeom prst="rect">
            <a:avLst/>
          </a:prstGeom>
        </p:spPr>
        <p:txBody>
          <a:bodyPr vert="horz" lIns="0" tIns="0" rIns="0" bIns="0" rtlCol="0" anchor="ctr">
            <a:noAutofit/>
          </a:bodyPr>
          <a:lstStyle/>
          <a:p>
            <a:r>
              <a:rPr lang="en-US"/>
              <a:t>CLICK TO EDIT MASTER TITLE STYLE</a:t>
            </a:r>
          </a:p>
        </p:txBody>
      </p:sp>
      <p:sp>
        <p:nvSpPr>
          <p:cNvPr id="13" name="Slide Number Placeholder 5"/>
          <p:cNvSpPr>
            <a:spLocks noGrp="1"/>
          </p:cNvSpPr>
          <p:nvPr>
            <p:ph type="sldNum" sz="quarter" idx="4"/>
          </p:nvPr>
        </p:nvSpPr>
        <p:spPr>
          <a:xfrm>
            <a:off x="11167617" y="6530231"/>
            <a:ext cx="616395"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14" name="Date Placeholder 4"/>
          <p:cNvSpPr>
            <a:spLocks noGrp="1"/>
          </p:cNvSpPr>
          <p:nvPr>
            <p:ph type="dt" sz="half" idx="2"/>
          </p:nvPr>
        </p:nvSpPr>
        <p:spPr>
          <a:xfrm>
            <a:off x="543984" y="6545621"/>
            <a:ext cx="991307"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08489722-A336-EF42-B067-C0FBCCCE2956}" type="datetime4">
              <a:rPr lang="en-GB" smtClean="0"/>
              <a:pPr/>
              <a:t>10 November 2021</a:t>
            </a:fld>
            <a:endParaRPr lang="en-US"/>
          </a:p>
        </p:txBody>
      </p:sp>
      <p:sp>
        <p:nvSpPr>
          <p:cNvPr id="15" name="Footer Placeholder 2"/>
          <p:cNvSpPr>
            <a:spLocks noGrp="1"/>
          </p:cNvSpPr>
          <p:nvPr>
            <p:ph type="ftr" sz="quarter" idx="3"/>
          </p:nvPr>
        </p:nvSpPr>
        <p:spPr>
          <a:xfrm>
            <a:off x="3173633" y="6538825"/>
            <a:ext cx="6355644"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70781952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hf hdr="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
        <p:nvSpPr>
          <p:cNvPr id="5" name="Title 1">
            <a:extLst>
              <a:ext uri="{FF2B5EF4-FFF2-40B4-BE49-F238E27FC236}">
                <a16:creationId xmlns:a16="http://schemas.microsoft.com/office/drawing/2014/main" id="{3EFC5017-AC1F-DF49-8569-51C64F006A9C}"/>
              </a:ext>
            </a:extLst>
          </p:cNvPr>
          <p:cNvSpPr>
            <a:spLocks noGrp="1"/>
          </p:cNvSpPr>
          <p:nvPr>
            <p:ph type="title" hasCustomPrompt="1"/>
          </p:nvPr>
        </p:nvSpPr>
        <p:spPr>
          <a:xfrm>
            <a:off x="410519" y="111674"/>
            <a:ext cx="9341494" cy="684000"/>
          </a:xfrm>
          <a:noFill/>
        </p:spPr>
        <p:txBody>
          <a:bodyPr/>
          <a:lstStyle>
            <a:lvl1pPr>
              <a:defRPr b="1" cap="all" baseline="0">
                <a:latin typeface="+mn-lt"/>
              </a:defRPr>
            </a:lvl1pPr>
          </a:lstStyle>
          <a:p>
            <a:r>
              <a:rPr lang="en-US"/>
              <a:t>CLICK TO EDIT MASTER TITLE STYLE</a:t>
            </a:r>
          </a:p>
        </p:txBody>
      </p:sp>
    </p:spTree>
    <p:extLst>
      <p:ext uri="{BB962C8B-B14F-4D97-AF65-F5344CB8AC3E}">
        <p14:creationId xmlns:p14="http://schemas.microsoft.com/office/powerpoint/2010/main" val="230988288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3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microsoft.com/office/2007/relationships/hdphoto" Target="../media/hdphoto5.wdp"/><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microsoft.com/office/2007/relationships/hdphoto" Target="../media/hdphoto6.wdp"/><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39.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microsoft.com/office/2007/relationships/hdphoto" Target="../media/hdphoto6.wdp"/><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image" Target="../media/image39.png"/><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heme" Target="../theme/theme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1"/>
            <a:ext cx="12192000" cy="753036"/>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a:spLocks noGrp="1"/>
          </p:cNvSpPr>
          <p:nvPr>
            <p:ph type="title"/>
          </p:nvPr>
        </p:nvSpPr>
        <p:spPr>
          <a:xfrm>
            <a:off x="515938" y="1"/>
            <a:ext cx="9233542" cy="753034"/>
          </a:xfrm>
          <a:prstGeom prst="rect">
            <a:avLst/>
          </a:prstGeom>
        </p:spPr>
        <p:txBody>
          <a:bodyPr vert="horz" lIns="0" tIns="0" rIns="0" bIns="0" rtlCol="0" anchor="ctr">
            <a:noAutofit/>
          </a:bodyPr>
          <a:lstStyle/>
          <a:p>
            <a:r>
              <a:rPr lang="en-US"/>
              <a:t>Click to edit Master title style</a:t>
            </a:r>
          </a:p>
        </p:txBody>
      </p:sp>
      <p:sp>
        <p:nvSpPr>
          <p:cNvPr id="16" name="Text Placeholder 2"/>
          <p:cNvSpPr>
            <a:spLocks noGrp="1"/>
          </p:cNvSpPr>
          <p:nvPr>
            <p:ph type="body" idx="1"/>
          </p:nvPr>
        </p:nvSpPr>
        <p:spPr>
          <a:xfrm>
            <a:off x="524408" y="1207697"/>
            <a:ext cx="11151655" cy="51486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8" name="Picture 17"/>
          <p:cNvPicPr>
            <a:picLocks noChangeAspect="1"/>
          </p:cNvPicPr>
          <p:nvPr/>
        </p:nvPicPr>
        <p:blipFill>
          <a:blip r:embed="rId42" cstate="print">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a:ext>
            </a:extLst>
          </a:blip>
          <a:stretch>
            <a:fillRect/>
          </a:stretch>
        </p:blipFill>
        <p:spPr>
          <a:xfrm>
            <a:off x="10397641" y="137477"/>
            <a:ext cx="1282859" cy="478084"/>
          </a:xfrm>
          <a:prstGeom prst="rect">
            <a:avLst/>
          </a:prstGeom>
        </p:spPr>
      </p:pic>
      <p:sp>
        <p:nvSpPr>
          <p:cNvPr id="10" name="Rectangle 9">
            <a:extLst>
              <a:ext uri="{FF2B5EF4-FFF2-40B4-BE49-F238E27FC236}">
                <a16:creationId xmlns:a16="http://schemas.microsoft.com/office/drawing/2014/main" id="{BE3AF23D-9A77-42E1-8DC0-7CD8F26CED9B}"/>
              </a:ext>
            </a:extLst>
          </p:cNvPr>
          <p:cNvSpPr/>
          <p:nvPr userDrawn="1"/>
        </p:nvSpPr>
        <p:spPr>
          <a:xfrm>
            <a:off x="0" y="1"/>
            <a:ext cx="12192000" cy="753036"/>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D859DF5-207C-462B-9496-1B60A3A4DD86}"/>
              </a:ext>
            </a:extLst>
          </p:cNvPr>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C418A0-D58B-441A-9139-5B28DD1A8289}"/>
              </a:ext>
            </a:extLst>
          </p:cNvPr>
          <p:cNvPicPr>
            <a:picLocks noChangeAspect="1"/>
          </p:cNvPicPr>
          <p:nvPr userDrawn="1"/>
        </p:nvPicPr>
        <p:blipFill>
          <a:blip r:embed="rId42" cstate="print">
            <a:extLst>
              <a:ext uri="{BEBA8EAE-BF5A-486C-A8C5-ECC9F3942E4B}">
                <a14:imgProps xmlns:a14="http://schemas.microsoft.com/office/drawing/2010/main">
                  <a14:imgLayer r:embed="rId43">
                    <a14:imgEffect>
                      <a14:brightnessContrast bright="100000"/>
                    </a14:imgEffect>
                  </a14:imgLayer>
                </a14:imgProps>
              </a:ext>
              <a:ext uri="{28A0092B-C50C-407E-A947-70E740481C1C}">
                <a14:useLocalDpi xmlns:a14="http://schemas.microsoft.com/office/drawing/2010/main"/>
              </a:ext>
            </a:extLst>
          </a:blip>
          <a:stretch>
            <a:fillRect/>
          </a:stretch>
        </p:blipFill>
        <p:spPr>
          <a:xfrm>
            <a:off x="10397641" y="137477"/>
            <a:ext cx="1282859" cy="478084"/>
          </a:xfrm>
          <a:prstGeom prst="rect">
            <a:avLst/>
          </a:prstGeom>
        </p:spPr>
      </p:pic>
      <p:sp>
        <p:nvSpPr>
          <p:cNvPr id="19" name="Slide Number Placeholder 5">
            <a:extLst>
              <a:ext uri="{FF2B5EF4-FFF2-40B4-BE49-F238E27FC236}">
                <a16:creationId xmlns:a16="http://schemas.microsoft.com/office/drawing/2014/main" id="{29F62452-81AA-4929-8253-F231C2881B02}"/>
              </a:ext>
            </a:extLst>
          </p:cNvPr>
          <p:cNvSpPr>
            <a:spLocks noGrp="1"/>
          </p:cNvSpPr>
          <p:nvPr>
            <p:ph type="sldNum" sz="quarter" idx="4"/>
          </p:nvPr>
        </p:nvSpPr>
        <p:spPr>
          <a:xfrm>
            <a:off x="11218204" y="6530231"/>
            <a:ext cx="462296" cy="153888"/>
          </a:xfrm>
          <a:prstGeom prst="rect">
            <a:avLst/>
          </a:prstGeom>
        </p:spPr>
        <p:txBody>
          <a:bodyPr vert="horz" lIns="0" tIns="0" rIns="0" bIns="0" rtlCol="0" anchor="ctr">
            <a:spAutoFit/>
          </a:bodyPr>
          <a:lstStyle>
            <a:lvl1pPr algn="r">
              <a:defRPr sz="1000" b="0" i="0">
                <a:solidFill>
                  <a:schemeClr val="bg1">
                    <a:lumMod val="75000"/>
                  </a:schemeClr>
                </a:solidFill>
                <a:latin typeface="+mn-lt"/>
                <a:ea typeface="Calibri Light" charset="0"/>
                <a:cs typeface="Calibri Light" charset="0"/>
              </a:defRPr>
            </a:lvl1pPr>
          </a:lstStyle>
          <a:p>
            <a:fld id="{38BDD8E4-2D0F-DB4C-BE82-2259A299FF05}" type="slidenum">
              <a:rPr lang="en-US" smtClean="0"/>
              <a:pPr/>
              <a:t>‹#›</a:t>
            </a:fld>
            <a:endParaRPr lang="en-US"/>
          </a:p>
        </p:txBody>
      </p:sp>
      <p:sp>
        <p:nvSpPr>
          <p:cNvPr id="20" name="Date Placeholder 4">
            <a:extLst>
              <a:ext uri="{FF2B5EF4-FFF2-40B4-BE49-F238E27FC236}">
                <a16:creationId xmlns:a16="http://schemas.microsoft.com/office/drawing/2014/main" id="{8DB20A4C-6B3E-4723-AFE8-F4CFC937E512}"/>
              </a:ext>
            </a:extLst>
          </p:cNvPr>
          <p:cNvSpPr>
            <a:spLocks noGrp="1"/>
          </p:cNvSpPr>
          <p:nvPr>
            <p:ph type="dt" sz="half" idx="2"/>
          </p:nvPr>
        </p:nvSpPr>
        <p:spPr>
          <a:xfrm>
            <a:off x="528752" y="6545620"/>
            <a:ext cx="743480" cy="123111"/>
          </a:xfrm>
          <a:prstGeom prst="rect">
            <a:avLst/>
          </a:prstGeom>
        </p:spPr>
        <p:txBody>
          <a:bodyPr lIns="0" tIns="0" rIns="0" bIns="0">
            <a:spAutoFit/>
          </a:bodyPr>
          <a:lstStyle>
            <a:lvl1pPr algn="l">
              <a:defRPr sz="800" b="0" i="0">
                <a:solidFill>
                  <a:schemeClr val="bg1">
                    <a:lumMod val="75000"/>
                  </a:schemeClr>
                </a:solidFill>
                <a:latin typeface="+mn-lt"/>
                <a:ea typeface="Calibri Light" charset="0"/>
                <a:cs typeface="Calibri Light" charset="0"/>
              </a:defRPr>
            </a:lvl1pPr>
          </a:lstStyle>
          <a:p>
            <a:fld id="{32D9A163-7C08-4502-A755-9FE4201762D0}" type="datetime4">
              <a:rPr lang="en-GB" smtClean="0"/>
              <a:pPr/>
              <a:t>10 November 2021</a:t>
            </a:fld>
            <a:endParaRPr lang="en-US"/>
          </a:p>
        </p:txBody>
      </p:sp>
      <p:sp>
        <p:nvSpPr>
          <p:cNvPr id="21" name="Footer Placeholder 2">
            <a:extLst>
              <a:ext uri="{FF2B5EF4-FFF2-40B4-BE49-F238E27FC236}">
                <a16:creationId xmlns:a16="http://schemas.microsoft.com/office/drawing/2014/main" id="{BD7EDBCE-D9A4-47C6-8F19-7B0B6748DE2E}"/>
              </a:ext>
            </a:extLst>
          </p:cNvPr>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bg1">
                    <a:lumMod val="75000"/>
                  </a:schemeClr>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602847605"/>
      </p:ext>
    </p:extLst>
  </p:cSld>
  <p:clrMap bg1="lt1" tx1="dk1" bg2="lt2" tx2="dk2" accent1="accent1" accent2="accent2" accent3="accent3" accent4="accent4" accent5="accent5" accent6="accent6" hlink="hlink" folHlink="folHlink"/>
  <p:sldLayoutIdLst>
    <p:sldLayoutId id="2147483706" r:id="rId1"/>
    <p:sldLayoutId id="2147483710" r:id="rId2"/>
    <p:sldLayoutId id="2147483713" r:id="rId3"/>
    <p:sldLayoutId id="2147483714" r:id="rId4"/>
    <p:sldLayoutId id="2147483718" r:id="rId5"/>
    <p:sldLayoutId id="2147483719" r:id="rId6"/>
    <p:sldLayoutId id="2147483723" r:id="rId7"/>
    <p:sldLayoutId id="2147483720" r:id="rId8"/>
    <p:sldLayoutId id="2147483721" r:id="rId9"/>
    <p:sldLayoutId id="2147483722"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4" r:id="rId20"/>
    <p:sldLayoutId id="2147483735" r:id="rId21"/>
    <p:sldLayoutId id="2147483736" r:id="rId22"/>
    <p:sldLayoutId id="2147483737" r:id="rId23"/>
    <p:sldLayoutId id="2147483738" r:id="rId24"/>
    <p:sldLayoutId id="2147483739" r:id="rId25"/>
    <p:sldLayoutId id="2147483740" r:id="rId26"/>
    <p:sldLayoutId id="2147483744" r:id="rId27"/>
    <p:sldLayoutId id="2147483745" r:id="rId28"/>
    <p:sldLayoutId id="2147483746" r:id="rId29"/>
    <p:sldLayoutId id="2147483747" r:id="rId30"/>
    <p:sldLayoutId id="2147483758" r:id="rId31"/>
    <p:sldLayoutId id="2147483748" r:id="rId32"/>
    <p:sldLayoutId id="2147483749" r:id="rId33"/>
    <p:sldLayoutId id="2147483750" r:id="rId34"/>
    <p:sldLayoutId id="2147483751" r:id="rId35"/>
    <p:sldLayoutId id="2147483754" r:id="rId36"/>
    <p:sldLayoutId id="2147483755" r:id="rId37"/>
    <p:sldLayoutId id="2147483756" r:id="rId38"/>
    <p:sldLayoutId id="2147483757" r:id="rId39"/>
    <p:sldLayoutId id="2147483765" r:id="rId40"/>
  </p:sldLayoutIdLst>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2200" b="1" kern="1200" spc="35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477">
          <p15:clr>
            <a:srgbClr val="F26B43"/>
          </p15:clr>
        </p15:guide>
        <p15:guide id="8" pos="325">
          <p15:clr>
            <a:srgbClr val="F26B43"/>
          </p15:clr>
        </p15:guide>
        <p15:guide id="9" orient="horz" pos="754">
          <p15:clr>
            <a:srgbClr val="F26B43"/>
          </p15:clr>
        </p15:guide>
        <p15:guide id="10" orient="horz" pos="3999">
          <p15:clr>
            <a:srgbClr val="F26B43"/>
          </p15:clr>
        </p15:guide>
        <p15:guide id="11" pos="3840">
          <p15:clr>
            <a:srgbClr val="F26B43"/>
          </p15:clr>
        </p15:guide>
        <p15:guide id="12" pos="735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1"/>
            <a:ext cx="12192000" cy="753036"/>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a:spLocks noGrp="1"/>
          </p:cNvSpPr>
          <p:nvPr>
            <p:ph type="title"/>
          </p:nvPr>
        </p:nvSpPr>
        <p:spPr>
          <a:xfrm>
            <a:off x="407987" y="36000"/>
            <a:ext cx="9341494" cy="684000"/>
          </a:xfrm>
          <a:prstGeom prst="rect">
            <a:avLst/>
          </a:prstGeom>
          <a:solidFill>
            <a:srgbClr val="00285B"/>
          </a:solidFill>
        </p:spPr>
        <p:txBody>
          <a:bodyPr vert="horz" lIns="0" tIns="0" rIns="0" bIns="0" rtlCol="0" anchor="ctr">
            <a:noAutofit/>
          </a:bodyPr>
          <a:lstStyle/>
          <a:p>
            <a:r>
              <a:rPr lang="en-US"/>
              <a:t>CLICK TO EDIT MASTER TITLE STYLE</a:t>
            </a:r>
          </a:p>
        </p:txBody>
      </p:sp>
      <p:sp>
        <p:nvSpPr>
          <p:cNvPr id="16" name="Text Placeholder 2"/>
          <p:cNvSpPr>
            <a:spLocks noGrp="1"/>
          </p:cNvSpPr>
          <p:nvPr>
            <p:ph type="body" idx="1"/>
          </p:nvPr>
        </p:nvSpPr>
        <p:spPr>
          <a:xfrm>
            <a:off x="407988" y="1194619"/>
            <a:ext cx="9341493" cy="51617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11321716"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pic>
        <p:nvPicPr>
          <p:cNvPr id="18" name="Picture 17"/>
          <p:cNvPicPr>
            <a:picLocks noChangeAspect="1"/>
          </p:cNvPicPr>
          <p:nvPr userDrawn="1"/>
        </p:nvPicPr>
        <p:blipFill>
          <a:blip r:embed="rId18" cstate="screen">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tretch>
            <a:fillRect/>
          </a:stretch>
        </p:blipFill>
        <p:spPr>
          <a:xfrm>
            <a:off x="10501153" y="137477"/>
            <a:ext cx="1282859" cy="478084"/>
          </a:xfrm>
          <a:prstGeom prst="rect">
            <a:avLst/>
          </a:prstGeom>
        </p:spPr>
      </p:pic>
      <p:sp>
        <p:nvSpPr>
          <p:cNvPr id="8" name="Date Placeholder 4"/>
          <p:cNvSpPr>
            <a:spLocks noGrp="1"/>
          </p:cNvSpPr>
          <p:nvPr>
            <p:ph type="dt" sz="half" idx="2"/>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08489722-A336-EF42-B067-C0FBCCCE2956}" type="datetime4">
              <a:rPr lang="en-GB" smtClean="0"/>
              <a:pPr/>
              <a:t>10 November 2021</a:t>
            </a:fld>
            <a:endParaRPr lang="en-US"/>
          </a:p>
        </p:txBody>
      </p:sp>
      <p:sp>
        <p:nvSpPr>
          <p:cNvPr id="9" name="Footer Placeholder 2"/>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2018 Yusen Logistics. All rights reserved</a:t>
            </a:r>
          </a:p>
        </p:txBody>
      </p:sp>
    </p:spTree>
    <p:extLst>
      <p:ext uri="{BB962C8B-B14F-4D97-AF65-F5344CB8AC3E}">
        <p14:creationId xmlns:p14="http://schemas.microsoft.com/office/powerpoint/2010/main" val="101938893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2200" b="1" kern="1200" spc="35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6143">
          <p15:clr>
            <a:srgbClr val="F26B43"/>
          </p15:clr>
        </p15:guide>
        <p15:guide id="3" orient="horz" pos="752">
          <p15:clr>
            <a:srgbClr val="F26B43"/>
          </p15:clr>
        </p15:guide>
        <p15:guide id="4" orient="horz" pos="400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1"/>
            <a:ext cx="12192000" cy="753036"/>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a:spLocks noGrp="1"/>
          </p:cNvSpPr>
          <p:nvPr>
            <p:ph type="title"/>
          </p:nvPr>
        </p:nvSpPr>
        <p:spPr>
          <a:xfrm>
            <a:off x="407987" y="1"/>
            <a:ext cx="9341494" cy="840258"/>
          </a:xfrm>
          <a:prstGeom prst="rect">
            <a:avLst/>
          </a:prstGeom>
        </p:spPr>
        <p:txBody>
          <a:bodyPr vert="horz" lIns="0" tIns="0" rIns="0" bIns="0" rtlCol="0" anchor="ctr">
            <a:noAutofit/>
          </a:bodyPr>
          <a:lstStyle/>
          <a:p>
            <a:r>
              <a:rPr lang="en-US"/>
              <a:t>CLICK TO EDIT MASTER TITLE STYLE</a:t>
            </a:r>
          </a:p>
        </p:txBody>
      </p:sp>
      <p:sp>
        <p:nvSpPr>
          <p:cNvPr id="16" name="Text Placeholder 2"/>
          <p:cNvSpPr>
            <a:spLocks noGrp="1"/>
          </p:cNvSpPr>
          <p:nvPr>
            <p:ph type="body" idx="1"/>
          </p:nvPr>
        </p:nvSpPr>
        <p:spPr>
          <a:xfrm>
            <a:off x="407988" y="1194619"/>
            <a:ext cx="9341493" cy="51617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11321716"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pic>
        <p:nvPicPr>
          <p:cNvPr id="18" name="Picture 17"/>
          <p:cNvPicPr>
            <a:picLocks noChangeAspect="1"/>
          </p:cNvPicPr>
          <p:nvPr userDrawn="1"/>
        </p:nvPicPr>
        <p:blipFill>
          <a:blip r:embed="rId23" cstate="screen">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10501153" y="137477"/>
            <a:ext cx="1282859" cy="478084"/>
          </a:xfrm>
          <a:prstGeom prst="rect">
            <a:avLst/>
          </a:prstGeom>
        </p:spPr>
      </p:pic>
      <p:sp>
        <p:nvSpPr>
          <p:cNvPr id="8" name="Date Placeholder 4"/>
          <p:cNvSpPr>
            <a:spLocks noGrp="1"/>
          </p:cNvSpPr>
          <p:nvPr>
            <p:ph type="dt" sz="half" idx="2"/>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08489722-A336-EF42-B067-C0FBCCCE2956}" type="datetime4">
              <a:rPr lang="en-GB" smtClean="0"/>
              <a:pPr/>
              <a:t>10 November 2021</a:t>
            </a:fld>
            <a:endParaRPr lang="en-US"/>
          </a:p>
        </p:txBody>
      </p:sp>
      <p:sp>
        <p:nvSpPr>
          <p:cNvPr id="9" name="Footer Placeholder 2"/>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41289624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Lst>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2200" b="1" kern="1200" spc="35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6143">
          <p15:clr>
            <a:srgbClr val="F26B43"/>
          </p15:clr>
        </p15:guide>
        <p15:guide id="3" orient="horz" pos="752">
          <p15:clr>
            <a:srgbClr val="F26B43"/>
          </p15:clr>
        </p15:guide>
        <p15:guide id="4" orient="horz" pos="40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1"/>
            <a:ext cx="12192000" cy="753036"/>
          </a:xfrm>
          <a:prstGeom prst="rect">
            <a:avLst/>
          </a:prstGeom>
          <a:solidFill>
            <a:srgbClr val="00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0" y="753036"/>
            <a:ext cx="121920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Placeholder 1"/>
          <p:cNvSpPr>
            <a:spLocks noGrp="1"/>
          </p:cNvSpPr>
          <p:nvPr>
            <p:ph type="title"/>
          </p:nvPr>
        </p:nvSpPr>
        <p:spPr>
          <a:xfrm>
            <a:off x="407987" y="36000"/>
            <a:ext cx="9341494" cy="684000"/>
          </a:xfrm>
          <a:prstGeom prst="rect">
            <a:avLst/>
          </a:prstGeom>
          <a:solidFill>
            <a:srgbClr val="00285B"/>
          </a:solidFill>
        </p:spPr>
        <p:txBody>
          <a:bodyPr vert="horz" lIns="0" tIns="0" rIns="0" bIns="0" rtlCol="0" anchor="ctr">
            <a:noAutofit/>
          </a:bodyPr>
          <a:lstStyle/>
          <a:p>
            <a:r>
              <a:rPr lang="en-US"/>
              <a:t>CLICK TO EDIT MASTER TITLE STYLE</a:t>
            </a:r>
          </a:p>
        </p:txBody>
      </p:sp>
      <p:sp>
        <p:nvSpPr>
          <p:cNvPr id="16" name="Text Placeholder 2"/>
          <p:cNvSpPr>
            <a:spLocks noGrp="1"/>
          </p:cNvSpPr>
          <p:nvPr>
            <p:ph type="body" idx="1"/>
          </p:nvPr>
        </p:nvSpPr>
        <p:spPr>
          <a:xfrm>
            <a:off x="407988" y="1194619"/>
            <a:ext cx="9341493" cy="51617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17" name="Slide Number Placeholder 5"/>
          <p:cNvSpPr>
            <a:spLocks noGrp="1"/>
          </p:cNvSpPr>
          <p:nvPr>
            <p:ph type="sldNum" sz="quarter" idx="4"/>
          </p:nvPr>
        </p:nvSpPr>
        <p:spPr>
          <a:xfrm>
            <a:off x="11321716" y="6530231"/>
            <a:ext cx="462296" cy="153888"/>
          </a:xfrm>
          <a:prstGeom prst="rect">
            <a:avLst/>
          </a:prstGeom>
        </p:spPr>
        <p:txBody>
          <a:bodyPr vert="horz" lIns="0" tIns="0" rIns="0" bIns="0" rtlCol="0" anchor="ctr">
            <a:spAutoFit/>
          </a:bodyPr>
          <a:lstStyle>
            <a:lvl1pPr algn="r">
              <a:defRPr sz="1000" b="0" i="0">
                <a:solidFill>
                  <a:schemeClr val="tx2"/>
                </a:solidFill>
                <a:latin typeface="+mn-lt"/>
                <a:ea typeface="Calibri Light" charset="0"/>
                <a:cs typeface="Calibri Light" charset="0"/>
              </a:defRPr>
            </a:lvl1pPr>
          </a:lstStyle>
          <a:p>
            <a:fld id="{38BDD8E4-2D0F-DB4C-BE82-2259A299FF05}" type="slidenum">
              <a:rPr lang="en-US" smtClean="0"/>
              <a:pPr/>
              <a:t>‹#›</a:t>
            </a:fld>
            <a:endParaRPr lang="en-US"/>
          </a:p>
        </p:txBody>
      </p:sp>
      <p:pic>
        <p:nvPicPr>
          <p:cNvPr id="18" name="Picture 17"/>
          <p:cNvPicPr>
            <a:picLocks noChangeAspect="1"/>
          </p:cNvPicPr>
          <p:nvPr userDrawn="1"/>
        </p:nvPicPr>
        <p:blipFill>
          <a:blip r:embed="rId25" cstate="screen">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10501153" y="137477"/>
            <a:ext cx="1282859" cy="478084"/>
          </a:xfrm>
          <a:prstGeom prst="rect">
            <a:avLst/>
          </a:prstGeom>
        </p:spPr>
      </p:pic>
      <p:sp>
        <p:nvSpPr>
          <p:cNvPr id="8" name="Date Placeholder 4"/>
          <p:cNvSpPr>
            <a:spLocks noGrp="1"/>
          </p:cNvSpPr>
          <p:nvPr>
            <p:ph type="dt" sz="half" idx="2"/>
          </p:nvPr>
        </p:nvSpPr>
        <p:spPr>
          <a:xfrm>
            <a:off x="407988" y="6545620"/>
            <a:ext cx="743480" cy="123111"/>
          </a:xfrm>
          <a:prstGeom prst="rect">
            <a:avLst/>
          </a:prstGeom>
        </p:spPr>
        <p:txBody>
          <a:bodyPr lIns="0" tIns="0" rIns="0" bIns="0">
            <a:spAutoFit/>
          </a:bodyPr>
          <a:lstStyle>
            <a:lvl1pPr algn="l">
              <a:defRPr sz="800" b="0" i="0">
                <a:solidFill>
                  <a:schemeClr val="tx2"/>
                </a:solidFill>
                <a:latin typeface="+mn-lt"/>
                <a:ea typeface="Calibri Light" charset="0"/>
                <a:cs typeface="Calibri Light" charset="0"/>
              </a:defRPr>
            </a:lvl1pPr>
          </a:lstStyle>
          <a:p>
            <a:fld id="{08489722-A336-EF42-B067-C0FBCCCE2956}" type="datetime4">
              <a:rPr lang="en-GB" smtClean="0"/>
              <a:pPr/>
              <a:t>10 November 2021</a:t>
            </a:fld>
            <a:endParaRPr lang="en-US"/>
          </a:p>
        </p:txBody>
      </p:sp>
      <p:sp>
        <p:nvSpPr>
          <p:cNvPr id="9" name="Footer Placeholder 2"/>
          <p:cNvSpPr>
            <a:spLocks noGrp="1"/>
          </p:cNvSpPr>
          <p:nvPr>
            <p:ph type="ftr" sz="quarter" idx="3"/>
          </p:nvPr>
        </p:nvSpPr>
        <p:spPr>
          <a:xfrm>
            <a:off x="3712633" y="6538825"/>
            <a:ext cx="4766733" cy="136700"/>
          </a:xfrm>
          <a:prstGeom prst="rect">
            <a:avLst/>
          </a:prstGeom>
          <a:ln>
            <a:noFill/>
          </a:ln>
        </p:spPr>
        <p:txBody>
          <a:bodyPr wrap="none" lIns="0" tIns="0" rIns="0" bIns="0"/>
          <a:lstStyle>
            <a:lvl1pPr algn="l">
              <a:defRPr sz="800" b="0" i="0">
                <a:solidFill>
                  <a:schemeClr val="tx2"/>
                </a:solidFill>
                <a:latin typeface="+mn-lt"/>
                <a:ea typeface="Calibri Light" charset="0"/>
                <a:cs typeface="Calibri Light" charset="0"/>
              </a:defRPr>
            </a:lvl1pPr>
          </a:lstStyle>
          <a:p>
            <a:r>
              <a:rPr lang="en-US"/>
              <a:t>Copyright © 2017 Yusen Logistics. All rights reserved</a:t>
            </a:r>
          </a:p>
        </p:txBody>
      </p:sp>
    </p:spTree>
    <p:extLst>
      <p:ext uri="{BB962C8B-B14F-4D97-AF65-F5344CB8AC3E}">
        <p14:creationId xmlns:p14="http://schemas.microsoft.com/office/powerpoint/2010/main" val="136746817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Lst>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2200" b="1" kern="1200" spc="35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6143">
          <p15:clr>
            <a:srgbClr val="F26B43"/>
          </p15:clr>
        </p15:guide>
        <p15:guide id="3" orient="horz" pos="752">
          <p15:clr>
            <a:srgbClr val="F26B43"/>
          </p15:clr>
        </p15:guide>
        <p15:guide id="4" orient="horz" pos="40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www.supplychaindive.com/news/triton-container-shipping-ocean-shortage-equipment-hapag-lloyd-matson/599501/" TargetMode="External"/><Relationship Id="rId4" Type="http://schemas.openxmlformats.org/officeDocument/2006/relationships/hyperlink" Target="https://www.freightwaves.com/news/no-relief-global-container-shortage-likely-to-last-until-202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www.fitchratings.com/research/corporate-finance/global-container-freight-rates-to-moderate-as-ship-orders-rise-19-04-2021" TargetMode="External"/><Relationship Id="rId4" Type="http://schemas.openxmlformats.org/officeDocument/2006/relationships/hyperlink" Target="https://www.joc.com/maritime-news/asian-container-shortage-set-intensify-may_20210419.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theloadstar.com/another-new-normal-as-container-rollover-rates-continue-to-increase/?mkt_tok=OTQyLUdFWi0zNzMAAAF9AGOkwJjzHP9IPwQl2kddxkgcnNqIMaV1fnYeern_yv6Yr3L2xxbmYFSVSeXFAD-7YeX7-_NYiv1l-f_TDZL2-vonlyOXulVfTKQUb8w83JJ_" TargetMode="External"/><Relationship Id="rId5" Type="http://schemas.openxmlformats.org/officeDocument/2006/relationships/hyperlink" Target="https://www.ocean-insights.com/business-news/maritime-supply-chain-delays-worsen-as-rollover-rates-rise/" TargetMode="Externa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seanews.com.tr/schedule-reliability-falls-impacted-by-port-logjams-sea-intelligence/190481/"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hyperlink" Target="https://www.sea-intelligence.com/press-room/79-schedule-reliability-continues-to-be-low-in-may-202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4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domainq.net/graph-down-0020379/" TargetMode="External"/><Relationship Id="rId2" Type="http://schemas.openxmlformats.org/officeDocument/2006/relationships/image" Target="../media/image108.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theloadstar.com/air-cargo-rates-skyrocket-again-as-forwarders-scramble-for-capacity/" TargetMode="External"/><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hart" Target="../charts/chart1.xml"/><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chart" Target="../charts/chart2.xml"/><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chart" Target="../charts/chart3.xml"/><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66.png"/><Relationship Id="rId5" Type="http://schemas.openxmlformats.org/officeDocument/2006/relationships/image" Target="../media/image71.png"/><Relationship Id="rId10" Type="http://schemas.openxmlformats.org/officeDocument/2006/relationships/image" Target="../media/image73.jpeg"/><Relationship Id="rId4" Type="http://schemas.openxmlformats.org/officeDocument/2006/relationships/chart" Target="../charts/chart4.xml"/><Relationship Id="rId9" Type="http://schemas.openxmlformats.org/officeDocument/2006/relationships/image" Target="../media/image72.jpeg"/></Relationships>
</file>

<file path=ppt/slides/_rels/slide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descr="Obsah obrázku voda, loď, vodní skútr, modrá&#10;&#10;Popis byl vytvořen automaticky">
            <a:extLst>
              <a:ext uri="{FF2B5EF4-FFF2-40B4-BE49-F238E27FC236}">
                <a16:creationId xmlns:a16="http://schemas.microsoft.com/office/drawing/2014/main" id="{A976E6E7-19D8-43E2-ACF4-5291F0465B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92000" cy="6882077"/>
          </a:xfrm>
          <a:prstGeom prst="rect">
            <a:avLst/>
          </a:prstGeom>
        </p:spPr>
      </p:pic>
      <p:grpSp>
        <p:nvGrpSpPr>
          <p:cNvPr id="5" name="Group 4"/>
          <p:cNvGrpSpPr/>
          <p:nvPr/>
        </p:nvGrpSpPr>
        <p:grpSpPr>
          <a:xfrm>
            <a:off x="-1" y="525874"/>
            <a:ext cx="12192000" cy="5416952"/>
            <a:chOff x="-1" y="560164"/>
            <a:chExt cx="12192000" cy="5416952"/>
          </a:xfrm>
        </p:grpSpPr>
        <p:sp>
          <p:nvSpPr>
            <p:cNvPr id="6" name="Rectangle 5"/>
            <p:cNvSpPr/>
            <p:nvPr userDrawn="1"/>
          </p:nvSpPr>
          <p:spPr>
            <a:xfrm>
              <a:off x="1059081" y="1768602"/>
              <a:ext cx="6318065" cy="42085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p:cNvGrpSpPr/>
            <p:nvPr userDrawn="1"/>
          </p:nvGrpSpPr>
          <p:grpSpPr>
            <a:xfrm>
              <a:off x="-1" y="560164"/>
              <a:ext cx="12192000" cy="5416952"/>
              <a:chOff x="-1" y="560164"/>
              <a:chExt cx="12192000" cy="5416952"/>
            </a:xfrm>
          </p:grpSpPr>
          <p:grpSp>
            <p:nvGrpSpPr>
              <p:cNvPr id="8" name="Group 7"/>
              <p:cNvGrpSpPr/>
              <p:nvPr userDrawn="1"/>
            </p:nvGrpSpPr>
            <p:grpSpPr>
              <a:xfrm>
                <a:off x="-1" y="560164"/>
                <a:ext cx="12192000" cy="5416952"/>
                <a:chOff x="0" y="555587"/>
                <a:chExt cx="12192000" cy="5416952"/>
              </a:xfrm>
            </p:grpSpPr>
            <p:sp>
              <p:nvSpPr>
                <p:cNvPr id="11" name="Rectangle 10"/>
                <p:cNvSpPr/>
                <p:nvPr/>
              </p:nvSpPr>
              <p:spPr>
                <a:xfrm>
                  <a:off x="1097992" y="573895"/>
                  <a:ext cx="6278169" cy="119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p:cNvSpPr/>
                <p:nvPr/>
              </p:nvSpPr>
              <p:spPr>
                <a:xfrm>
                  <a:off x="1059084" y="555587"/>
                  <a:ext cx="6317078" cy="5416952"/>
                </a:xfrm>
                <a:prstGeom prst="rect">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 name="Straight Connector 12"/>
                <p:cNvCxnSpPr/>
                <p:nvPr userDrawn="1"/>
              </p:nvCxnSpPr>
              <p:spPr>
                <a:xfrm flipV="1">
                  <a:off x="0" y="3264063"/>
                  <a:ext cx="1059084" cy="915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376162" y="3264063"/>
                  <a:ext cx="4815838" cy="18674"/>
                </a:xfrm>
                <a:prstGeom prst="line">
                  <a:avLst/>
                </a:prstGeom>
                <a:ln w="825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2251" y="787383"/>
                  <a:ext cx="1722438" cy="656829"/>
                </a:xfrm>
                <a:prstGeom prst="rect">
                  <a:avLst/>
                </a:prstGeom>
                <a:ln>
                  <a:noFill/>
                </a:ln>
              </p:spPr>
            </p:pic>
          </p:grpSp>
          <p:sp>
            <p:nvSpPr>
              <p:cNvPr id="9" name="Oval 8"/>
              <p:cNvSpPr/>
              <p:nvPr userDrawn="1"/>
            </p:nvSpPr>
            <p:spPr>
              <a:xfrm>
                <a:off x="956730" y="3170351"/>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p:cNvSpPr/>
              <p:nvPr userDrawn="1"/>
            </p:nvSpPr>
            <p:spPr>
              <a:xfrm>
                <a:off x="7286936" y="3169717"/>
                <a:ext cx="197302" cy="19730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2" name="Text Placeholder 1"/>
          <p:cNvSpPr>
            <a:spLocks noGrp="1"/>
          </p:cNvSpPr>
          <p:nvPr>
            <p:ph type="body" sz="quarter" idx="11"/>
          </p:nvPr>
        </p:nvSpPr>
        <p:spPr>
          <a:xfrm>
            <a:off x="1384300" y="5466144"/>
            <a:ext cx="5522913" cy="339353"/>
          </a:xfrm>
        </p:spPr>
        <p:txBody>
          <a:bodyPr/>
          <a:lstStyle/>
          <a:p>
            <a:r>
              <a:rPr lang="cs-CZ"/>
              <a:t>Tomáš Hašlar, František Klivan</a:t>
            </a:r>
            <a:endParaRPr lang="en-US"/>
          </a:p>
        </p:txBody>
      </p:sp>
      <p:sp>
        <p:nvSpPr>
          <p:cNvPr id="3" name="Footer Placeholder 2"/>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183B"/>
                </a:solidFill>
                <a:effectLst/>
                <a:uLnTx/>
                <a:uFillTx/>
                <a:latin typeface="Calibri" panose="020F0502020204030204"/>
              </a:rPr>
              <a:t>Copyright © 2017 Yusen Logistics. All rights reserved</a:t>
            </a:r>
          </a:p>
        </p:txBody>
      </p:sp>
      <p:sp>
        <p:nvSpPr>
          <p:cNvPr id="4" name="Title 3"/>
          <p:cNvSpPr>
            <a:spLocks noGrp="1"/>
          </p:cNvSpPr>
          <p:nvPr>
            <p:ph type="title"/>
          </p:nvPr>
        </p:nvSpPr>
        <p:spPr/>
        <p:txBody>
          <a:bodyPr>
            <a:normAutofit/>
          </a:bodyPr>
          <a:lstStyle/>
          <a:p>
            <a:r>
              <a:rPr lang="en-US" sz="3200"/>
              <a:t>YUSEN </a:t>
            </a:r>
            <a:r>
              <a:rPr lang="cs-CZ" sz="3200"/>
              <a:t>LOGISTICS</a:t>
            </a:r>
            <a:br>
              <a:rPr lang="en-US" sz="3200"/>
            </a:br>
            <a:r>
              <a:rPr lang="en-US" sz="3200"/>
              <a:t>OCEAN &amp;</a:t>
            </a:r>
            <a:r>
              <a:rPr lang="cs-CZ" sz="3200"/>
              <a:t> AIR </a:t>
            </a:r>
            <a:r>
              <a:rPr lang="en-US" sz="3200"/>
              <a:t>FREIGHT </a:t>
            </a:r>
            <a:r>
              <a:rPr lang="cs-CZ" sz="3200"/>
              <a:t>SITUATION</a:t>
            </a:r>
            <a:endParaRPr lang="en-US" sz="3200"/>
          </a:p>
        </p:txBody>
      </p:sp>
    </p:spTree>
    <p:extLst>
      <p:ext uri="{BB962C8B-B14F-4D97-AF65-F5344CB8AC3E}">
        <p14:creationId xmlns:p14="http://schemas.microsoft.com/office/powerpoint/2010/main" val="354765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F93FE6-BAA1-45FF-8BE8-D134B34EAF9D}"/>
              </a:ext>
            </a:extLst>
          </p:cNvPr>
          <p:cNvPicPr>
            <a:picLocks noChangeAspect="1"/>
          </p:cNvPicPr>
          <p:nvPr/>
        </p:nvPicPr>
        <p:blipFill>
          <a:blip r:embed="rId3"/>
          <a:stretch>
            <a:fillRect/>
          </a:stretch>
        </p:blipFill>
        <p:spPr>
          <a:xfrm>
            <a:off x="0" y="1703041"/>
            <a:ext cx="12192000" cy="4404220"/>
          </a:xfrm>
          <a:prstGeom prst="rect">
            <a:avLst/>
          </a:prstGeom>
        </p:spPr>
      </p:pic>
      <p:sp>
        <p:nvSpPr>
          <p:cNvPr id="2" name="Title 1">
            <a:extLst>
              <a:ext uri="{FF2B5EF4-FFF2-40B4-BE49-F238E27FC236}">
                <a16:creationId xmlns:a16="http://schemas.microsoft.com/office/drawing/2014/main" id="{0F6CCBF9-BE74-4494-BA81-4785F71DBDC2}"/>
              </a:ext>
            </a:extLst>
          </p:cNvPr>
          <p:cNvSpPr>
            <a:spLocks noGrp="1"/>
          </p:cNvSpPr>
          <p:nvPr>
            <p:ph type="title"/>
          </p:nvPr>
        </p:nvSpPr>
        <p:spPr/>
        <p:txBody>
          <a:bodyPr/>
          <a:lstStyle/>
          <a:p>
            <a:r>
              <a:rPr lang="en-US"/>
              <a:t>GLOBAL OVERVIEW OF OCEAN MARKET</a:t>
            </a:r>
          </a:p>
        </p:txBody>
      </p:sp>
      <p:sp>
        <p:nvSpPr>
          <p:cNvPr id="8" name="Slide Number Placeholder 7">
            <a:extLst>
              <a:ext uri="{FF2B5EF4-FFF2-40B4-BE49-F238E27FC236}">
                <a16:creationId xmlns:a16="http://schemas.microsoft.com/office/drawing/2014/main" id="{5EF833E7-2E2E-4C3B-A843-A730CF6222C4}"/>
              </a:ext>
            </a:extLst>
          </p:cNvPr>
          <p:cNvSpPr>
            <a:spLocks noGrp="1"/>
          </p:cNvSpPr>
          <p:nvPr>
            <p:ph type="sldNum" sz="quarter" idx="4"/>
          </p:nvPr>
        </p:nvSpPr>
        <p:spPr/>
        <p:txBody>
          <a:bodyPr/>
          <a:lstStyle/>
          <a:p>
            <a:fld id="{38BDD8E4-2D0F-DB4C-BE82-2259A299FF05}" type="slidenum">
              <a:rPr lang="en-US" smtClean="0"/>
              <a:pPr/>
              <a:t>10</a:t>
            </a:fld>
            <a:endParaRPr lang="en-US"/>
          </a:p>
        </p:txBody>
      </p:sp>
      <p:sp>
        <p:nvSpPr>
          <p:cNvPr id="9" name="Date Placeholder 8">
            <a:extLst>
              <a:ext uri="{FF2B5EF4-FFF2-40B4-BE49-F238E27FC236}">
                <a16:creationId xmlns:a16="http://schemas.microsoft.com/office/drawing/2014/main" id="{1596E149-1279-4059-A74F-1A2E5027A181}"/>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Footer Placeholder 9">
            <a:extLst>
              <a:ext uri="{FF2B5EF4-FFF2-40B4-BE49-F238E27FC236}">
                <a16:creationId xmlns:a16="http://schemas.microsoft.com/office/drawing/2014/main" id="{DDD14B48-0C0A-4E2E-96FA-2E1F0E04E19E}"/>
              </a:ext>
            </a:extLst>
          </p:cNvPr>
          <p:cNvSpPr>
            <a:spLocks noGrp="1"/>
          </p:cNvSpPr>
          <p:nvPr>
            <p:ph type="ftr" sz="quarter" idx="3"/>
          </p:nvPr>
        </p:nvSpPr>
        <p:spPr/>
        <p:txBody>
          <a:bodyPr/>
          <a:lstStyle/>
          <a:p>
            <a:r>
              <a:rPr lang="en-US"/>
              <a:t>Copyright © 2017 Yusen Logistics. All rights reserved</a:t>
            </a:r>
          </a:p>
        </p:txBody>
      </p:sp>
      <p:sp>
        <p:nvSpPr>
          <p:cNvPr id="12" name="TextBox 11">
            <a:extLst>
              <a:ext uri="{FF2B5EF4-FFF2-40B4-BE49-F238E27FC236}">
                <a16:creationId xmlns:a16="http://schemas.microsoft.com/office/drawing/2014/main" id="{74257BB8-94FA-4F75-9302-1C5501A6386A}"/>
              </a:ext>
            </a:extLst>
          </p:cNvPr>
          <p:cNvSpPr txBox="1"/>
          <p:nvPr/>
        </p:nvSpPr>
        <p:spPr>
          <a:xfrm>
            <a:off x="386369" y="1027983"/>
            <a:ext cx="6652527" cy="400110"/>
          </a:xfrm>
          <a:prstGeom prst="rect">
            <a:avLst/>
          </a:prstGeom>
          <a:noFill/>
        </p:spPr>
        <p:txBody>
          <a:bodyPr wrap="none" rtlCol="0">
            <a:spAutoFit/>
          </a:bodyPr>
          <a:lstStyle/>
          <a:p>
            <a:r>
              <a:rPr lang="en-US" sz="2000" b="1">
                <a:solidFill>
                  <a:schemeClr val="accent4"/>
                </a:solidFill>
              </a:rPr>
              <a:t>Strong containerized cargo growth in the first months of 2021</a:t>
            </a:r>
          </a:p>
        </p:txBody>
      </p:sp>
      <p:sp>
        <p:nvSpPr>
          <p:cNvPr id="5" name="TextBox 4">
            <a:extLst>
              <a:ext uri="{FF2B5EF4-FFF2-40B4-BE49-F238E27FC236}">
                <a16:creationId xmlns:a16="http://schemas.microsoft.com/office/drawing/2014/main" id="{08173F9C-4CF7-42B5-99FC-938F4D3FF267}"/>
              </a:ext>
            </a:extLst>
          </p:cNvPr>
          <p:cNvSpPr txBox="1"/>
          <p:nvPr/>
        </p:nvSpPr>
        <p:spPr>
          <a:xfrm>
            <a:off x="10905899" y="5393263"/>
            <a:ext cx="880369" cy="215444"/>
          </a:xfrm>
          <a:prstGeom prst="rect">
            <a:avLst/>
          </a:prstGeom>
          <a:noFill/>
        </p:spPr>
        <p:txBody>
          <a:bodyPr wrap="none" rtlCol="0">
            <a:spAutoFit/>
          </a:bodyPr>
          <a:lstStyle/>
          <a:p>
            <a:r>
              <a:rPr lang="en-US" sz="800"/>
              <a:t>Source:  Seabury</a:t>
            </a:r>
          </a:p>
        </p:txBody>
      </p:sp>
    </p:spTree>
    <p:extLst>
      <p:ext uri="{BB962C8B-B14F-4D97-AF65-F5344CB8AC3E}">
        <p14:creationId xmlns:p14="http://schemas.microsoft.com/office/powerpoint/2010/main" val="216511804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CBF9-BE74-4494-BA81-4785F71DBDC2}"/>
              </a:ext>
            </a:extLst>
          </p:cNvPr>
          <p:cNvSpPr>
            <a:spLocks noGrp="1"/>
          </p:cNvSpPr>
          <p:nvPr>
            <p:ph type="title"/>
          </p:nvPr>
        </p:nvSpPr>
        <p:spPr/>
        <p:txBody>
          <a:bodyPr/>
          <a:lstStyle/>
          <a:p>
            <a:r>
              <a:rPr lang="en-US"/>
              <a:t>GLOBAL OCEAN FREIGHT:  SUPPLY V. DEMAND</a:t>
            </a:r>
          </a:p>
        </p:txBody>
      </p:sp>
      <p:sp>
        <p:nvSpPr>
          <p:cNvPr id="8" name="Slide Number Placeholder 7">
            <a:extLst>
              <a:ext uri="{FF2B5EF4-FFF2-40B4-BE49-F238E27FC236}">
                <a16:creationId xmlns:a16="http://schemas.microsoft.com/office/drawing/2014/main" id="{5EF833E7-2E2E-4C3B-A843-A730CF6222C4}"/>
              </a:ext>
            </a:extLst>
          </p:cNvPr>
          <p:cNvSpPr>
            <a:spLocks noGrp="1"/>
          </p:cNvSpPr>
          <p:nvPr>
            <p:ph type="sldNum" sz="quarter" idx="4"/>
          </p:nvPr>
        </p:nvSpPr>
        <p:spPr/>
        <p:txBody>
          <a:bodyPr/>
          <a:lstStyle/>
          <a:p>
            <a:fld id="{38BDD8E4-2D0F-DB4C-BE82-2259A299FF05}" type="slidenum">
              <a:rPr lang="en-US" smtClean="0"/>
              <a:pPr/>
              <a:t>11</a:t>
            </a:fld>
            <a:endParaRPr lang="en-US"/>
          </a:p>
        </p:txBody>
      </p:sp>
      <p:sp>
        <p:nvSpPr>
          <p:cNvPr id="9" name="Date Placeholder 8">
            <a:extLst>
              <a:ext uri="{FF2B5EF4-FFF2-40B4-BE49-F238E27FC236}">
                <a16:creationId xmlns:a16="http://schemas.microsoft.com/office/drawing/2014/main" id="{1596E149-1279-4059-A74F-1A2E5027A181}"/>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Footer Placeholder 9">
            <a:extLst>
              <a:ext uri="{FF2B5EF4-FFF2-40B4-BE49-F238E27FC236}">
                <a16:creationId xmlns:a16="http://schemas.microsoft.com/office/drawing/2014/main" id="{DDD14B48-0C0A-4E2E-96FA-2E1F0E04E19E}"/>
              </a:ext>
            </a:extLst>
          </p:cNvPr>
          <p:cNvSpPr>
            <a:spLocks noGrp="1"/>
          </p:cNvSpPr>
          <p:nvPr>
            <p:ph type="ftr" sz="quarter" idx="3"/>
          </p:nvPr>
        </p:nvSpPr>
        <p:spPr/>
        <p:txBody>
          <a:bodyPr/>
          <a:lstStyle/>
          <a:p>
            <a:r>
              <a:rPr lang="en-US"/>
              <a:t>Copyright © 2017 Yusen Logistics. All rights reserved</a:t>
            </a:r>
          </a:p>
        </p:txBody>
      </p:sp>
      <p:sp>
        <p:nvSpPr>
          <p:cNvPr id="6" name="TextBox 5">
            <a:extLst>
              <a:ext uri="{FF2B5EF4-FFF2-40B4-BE49-F238E27FC236}">
                <a16:creationId xmlns:a16="http://schemas.microsoft.com/office/drawing/2014/main" id="{05E8174C-DA70-4B6B-8811-16D0D81E495D}"/>
              </a:ext>
            </a:extLst>
          </p:cNvPr>
          <p:cNvSpPr txBox="1"/>
          <p:nvPr/>
        </p:nvSpPr>
        <p:spPr>
          <a:xfrm>
            <a:off x="400715" y="984332"/>
            <a:ext cx="7251344" cy="400110"/>
          </a:xfrm>
          <a:prstGeom prst="rect">
            <a:avLst/>
          </a:prstGeom>
          <a:noFill/>
        </p:spPr>
        <p:txBody>
          <a:bodyPr wrap="none" rtlCol="0">
            <a:spAutoFit/>
          </a:bodyPr>
          <a:lstStyle/>
          <a:p>
            <a:r>
              <a:rPr lang="en-US" sz="2000" b="1">
                <a:solidFill>
                  <a:schemeClr val="accent4"/>
                </a:solidFill>
              </a:rPr>
              <a:t>Despite double digit capacity growth in 2021, demand grew faster </a:t>
            </a:r>
          </a:p>
        </p:txBody>
      </p:sp>
      <p:sp>
        <p:nvSpPr>
          <p:cNvPr id="5" name="TextBox 4">
            <a:extLst>
              <a:ext uri="{FF2B5EF4-FFF2-40B4-BE49-F238E27FC236}">
                <a16:creationId xmlns:a16="http://schemas.microsoft.com/office/drawing/2014/main" id="{AC7A4DE6-AAEF-43C8-9361-5CADF5D8F4CD}"/>
              </a:ext>
            </a:extLst>
          </p:cNvPr>
          <p:cNvSpPr txBox="1"/>
          <p:nvPr/>
        </p:nvSpPr>
        <p:spPr>
          <a:xfrm>
            <a:off x="10480817" y="6407279"/>
            <a:ext cx="968535" cy="215444"/>
          </a:xfrm>
          <a:prstGeom prst="rect">
            <a:avLst/>
          </a:prstGeom>
          <a:noFill/>
        </p:spPr>
        <p:txBody>
          <a:bodyPr wrap="none" rtlCol="0">
            <a:spAutoFit/>
          </a:bodyPr>
          <a:lstStyle/>
          <a:p>
            <a:r>
              <a:rPr lang="en-US" sz="800"/>
              <a:t>Source:  Accenture</a:t>
            </a:r>
          </a:p>
        </p:txBody>
      </p:sp>
      <p:grpSp>
        <p:nvGrpSpPr>
          <p:cNvPr id="13" name="Group 12">
            <a:extLst>
              <a:ext uri="{FF2B5EF4-FFF2-40B4-BE49-F238E27FC236}">
                <a16:creationId xmlns:a16="http://schemas.microsoft.com/office/drawing/2014/main" id="{495F2A72-A869-4B1A-B65E-6F75A84A7683}"/>
              </a:ext>
            </a:extLst>
          </p:cNvPr>
          <p:cNvGrpSpPr/>
          <p:nvPr/>
        </p:nvGrpSpPr>
        <p:grpSpPr>
          <a:xfrm>
            <a:off x="0" y="1579141"/>
            <a:ext cx="12192000" cy="4462541"/>
            <a:chOff x="0" y="1470361"/>
            <a:chExt cx="12192000" cy="4462541"/>
          </a:xfrm>
        </p:grpSpPr>
        <p:pic>
          <p:nvPicPr>
            <p:cNvPr id="11" name="Picture 10">
              <a:extLst>
                <a:ext uri="{FF2B5EF4-FFF2-40B4-BE49-F238E27FC236}">
                  <a16:creationId xmlns:a16="http://schemas.microsoft.com/office/drawing/2014/main" id="{22241766-A2D9-4AE7-B980-3C6739108B74}"/>
                </a:ext>
              </a:extLst>
            </p:cNvPr>
            <p:cNvPicPr>
              <a:picLocks noChangeAspect="1"/>
            </p:cNvPicPr>
            <p:nvPr/>
          </p:nvPicPr>
          <p:blipFill>
            <a:blip r:embed="rId3"/>
            <a:stretch>
              <a:fillRect/>
            </a:stretch>
          </p:blipFill>
          <p:spPr>
            <a:xfrm>
              <a:off x="0" y="1470361"/>
              <a:ext cx="12192000" cy="4462541"/>
            </a:xfrm>
            <a:prstGeom prst="rect">
              <a:avLst/>
            </a:prstGeom>
          </p:spPr>
        </p:pic>
        <p:sp>
          <p:nvSpPr>
            <p:cNvPr id="7" name="TextBox 6">
              <a:extLst>
                <a:ext uri="{FF2B5EF4-FFF2-40B4-BE49-F238E27FC236}">
                  <a16:creationId xmlns:a16="http://schemas.microsoft.com/office/drawing/2014/main" id="{47F0DD86-B690-49E0-ACA7-7051EEC3FEBB}"/>
                </a:ext>
              </a:extLst>
            </p:cNvPr>
            <p:cNvSpPr txBox="1"/>
            <p:nvPr/>
          </p:nvSpPr>
          <p:spPr>
            <a:xfrm>
              <a:off x="67113" y="1479916"/>
              <a:ext cx="4567031" cy="400110"/>
            </a:xfrm>
            <a:prstGeom prst="rect">
              <a:avLst/>
            </a:prstGeom>
            <a:solidFill>
              <a:srgbClr val="F2F2F2"/>
            </a:solidFill>
          </p:spPr>
          <p:txBody>
            <a:bodyPr wrap="square" rtlCol="0">
              <a:spAutoFit/>
            </a:bodyPr>
            <a:lstStyle/>
            <a:p>
              <a:r>
                <a:rPr lang="en-US" sz="2000" b="1">
                  <a:solidFill>
                    <a:schemeClr val="tx2"/>
                  </a:solidFill>
                </a:rPr>
                <a:t>Active containership capacity and trade</a:t>
              </a:r>
            </a:p>
          </p:txBody>
        </p:sp>
        <p:sp>
          <p:nvSpPr>
            <p:cNvPr id="12" name="TextBox 11">
              <a:extLst>
                <a:ext uri="{FF2B5EF4-FFF2-40B4-BE49-F238E27FC236}">
                  <a16:creationId xmlns:a16="http://schemas.microsoft.com/office/drawing/2014/main" id="{82EDF58D-B5A2-4D68-8EC1-31B301C1F76B}"/>
                </a:ext>
              </a:extLst>
            </p:cNvPr>
            <p:cNvSpPr txBox="1"/>
            <p:nvPr/>
          </p:nvSpPr>
          <p:spPr>
            <a:xfrm>
              <a:off x="5785812" y="1558370"/>
              <a:ext cx="5284642" cy="338554"/>
            </a:xfrm>
            <a:prstGeom prst="rect">
              <a:avLst/>
            </a:prstGeom>
            <a:solidFill>
              <a:schemeClr val="bg1"/>
            </a:solidFill>
          </p:spPr>
          <p:txBody>
            <a:bodyPr wrap="square" rtlCol="0">
              <a:spAutoFit/>
            </a:bodyPr>
            <a:lstStyle/>
            <a:p>
              <a:r>
                <a:rPr lang="en-US" sz="1600" b="1">
                  <a:solidFill>
                    <a:schemeClr val="tx2"/>
                  </a:solidFill>
                </a:rPr>
                <a:t>Active containership capacity and trade</a:t>
              </a:r>
            </a:p>
          </p:txBody>
        </p:sp>
      </p:grpSp>
      <p:sp>
        <p:nvSpPr>
          <p:cNvPr id="14" name="Oval 13">
            <a:extLst>
              <a:ext uri="{FF2B5EF4-FFF2-40B4-BE49-F238E27FC236}">
                <a16:creationId xmlns:a16="http://schemas.microsoft.com/office/drawing/2014/main" id="{D89E8BE2-9891-42FF-86EC-4EB0C694D959}"/>
              </a:ext>
            </a:extLst>
          </p:cNvPr>
          <p:cNvSpPr/>
          <p:nvPr/>
        </p:nvSpPr>
        <p:spPr>
          <a:xfrm>
            <a:off x="10718016" y="2636896"/>
            <a:ext cx="1062652" cy="763479"/>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15" name="TextBox 14">
            <a:extLst>
              <a:ext uri="{FF2B5EF4-FFF2-40B4-BE49-F238E27FC236}">
                <a16:creationId xmlns:a16="http://schemas.microsoft.com/office/drawing/2014/main" id="{F6559676-15A9-4B63-987B-61E9F1B12531}"/>
              </a:ext>
            </a:extLst>
          </p:cNvPr>
          <p:cNvSpPr txBox="1"/>
          <p:nvPr/>
        </p:nvSpPr>
        <p:spPr>
          <a:xfrm>
            <a:off x="5698014" y="5997475"/>
            <a:ext cx="5436488" cy="338554"/>
          </a:xfrm>
          <a:prstGeom prst="rect">
            <a:avLst/>
          </a:prstGeom>
          <a:solidFill>
            <a:schemeClr val="accent4"/>
          </a:solidFill>
          <a:ln w="28575">
            <a:noFill/>
          </a:ln>
        </p:spPr>
        <p:txBody>
          <a:bodyPr wrap="square" rtlCol="0">
            <a:spAutoFit/>
          </a:bodyPr>
          <a:lstStyle/>
          <a:p>
            <a:r>
              <a:rPr lang="en-US" sz="1600" b="1">
                <a:solidFill>
                  <a:schemeClr val="bg1"/>
                </a:solidFill>
              </a:rPr>
              <a:t>Demand growth is constrained by capacity growth as of today</a:t>
            </a:r>
          </a:p>
        </p:txBody>
      </p:sp>
      <p:cxnSp>
        <p:nvCxnSpPr>
          <p:cNvPr id="17" name="Connector: Elbow 16">
            <a:extLst>
              <a:ext uri="{FF2B5EF4-FFF2-40B4-BE49-F238E27FC236}">
                <a16:creationId xmlns:a16="http://schemas.microsoft.com/office/drawing/2014/main" id="{6190C415-BE7F-4FD7-BC37-51D5EC06363C}"/>
              </a:ext>
            </a:extLst>
          </p:cNvPr>
          <p:cNvCxnSpPr>
            <a:cxnSpLocks/>
            <a:stCxn id="14" idx="4"/>
            <a:endCxn id="15" idx="3"/>
          </p:cNvCxnSpPr>
          <p:nvPr/>
        </p:nvCxnSpPr>
        <p:spPr>
          <a:xfrm rot="5400000">
            <a:off x="9808734" y="4726143"/>
            <a:ext cx="2766377" cy="114840"/>
          </a:xfrm>
          <a:prstGeom prst="bentConnector2">
            <a:avLst/>
          </a:prstGeom>
          <a:ln>
            <a:headEnd type="oval" w="lg" len="med"/>
            <a:tailEnd type="oval" w="lg"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3985664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5"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lang="en-GB" smtClean="0"/>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14" name="Footer Placeholder 5">
            <a:extLst>
              <a:ext uri="{FF2B5EF4-FFF2-40B4-BE49-F238E27FC236}">
                <a16:creationId xmlns:a16="http://schemas.microsoft.com/office/drawing/2014/main" id="{47B83578-1A5A-44B7-B247-B93A9EF41463}"/>
              </a:ext>
            </a:extLst>
          </p:cNvPr>
          <p:cNvSpPr>
            <a:spLocks noGrp="1"/>
          </p:cNvSpPr>
          <p:nvPr/>
        </p:nvSpPr>
        <p:spPr>
          <a:xfrm>
            <a:off x="3190119" y="6615769"/>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rPr>
              <a:t>Copyright © 2021 Yusen Logistics. All rights reserved</a:t>
            </a:r>
          </a:p>
        </p:txBody>
      </p:sp>
      <p:sp>
        <p:nvSpPr>
          <p:cNvPr id="15" name="TextBox 14">
            <a:extLst>
              <a:ext uri="{FF2B5EF4-FFF2-40B4-BE49-F238E27FC236}">
                <a16:creationId xmlns:a16="http://schemas.microsoft.com/office/drawing/2014/main" id="{984F9739-4DC0-47D2-A5B8-E8E399916568}"/>
              </a:ext>
            </a:extLst>
          </p:cNvPr>
          <p:cNvSpPr txBox="1"/>
          <p:nvPr/>
        </p:nvSpPr>
        <p:spPr>
          <a:xfrm>
            <a:off x="431152" y="889948"/>
            <a:ext cx="960007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7B29"/>
                </a:solidFill>
                <a:effectLst/>
                <a:uLnTx/>
                <a:uFillTx/>
                <a:ea typeface="+mn-ea"/>
                <a:cs typeface="+mn-cs"/>
              </a:rPr>
              <a:t>Global container shortage likely to last until 2022</a:t>
            </a:r>
          </a:p>
        </p:txBody>
      </p:sp>
      <p:pic>
        <p:nvPicPr>
          <p:cNvPr id="3" name="Picture 2">
            <a:extLst>
              <a:ext uri="{FF2B5EF4-FFF2-40B4-BE49-F238E27FC236}">
                <a16:creationId xmlns:a16="http://schemas.microsoft.com/office/drawing/2014/main" id="{E19E08AD-15BE-425B-8120-881822C364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7" y="1342141"/>
            <a:ext cx="8435327" cy="5395390"/>
          </a:xfrm>
          <a:prstGeom prst="rect">
            <a:avLst/>
          </a:prstGeom>
        </p:spPr>
      </p:pic>
      <p:sp>
        <p:nvSpPr>
          <p:cNvPr id="17" name="Title 1">
            <a:extLst>
              <a:ext uri="{FF2B5EF4-FFF2-40B4-BE49-F238E27FC236}">
                <a16:creationId xmlns:a16="http://schemas.microsoft.com/office/drawing/2014/main" id="{ACCD94F9-D53D-4B85-B4EF-E74C597E18BB}"/>
              </a:ext>
            </a:extLst>
          </p:cNvPr>
          <p:cNvSpPr>
            <a:spLocks noGrp="1"/>
          </p:cNvSpPr>
          <p:nvPr>
            <p:ph type="title"/>
          </p:nvPr>
        </p:nvSpPr>
        <p:spPr>
          <a:xfrm>
            <a:off x="537279" y="0"/>
            <a:ext cx="9341494" cy="840258"/>
          </a:xfrm>
        </p:spPr>
        <p:txBody>
          <a:bodyPr/>
          <a:lstStyle/>
          <a:p>
            <a:r>
              <a:rPr lang="en-US"/>
              <a:t>GLOBAL OCEAN FREIGHT:  EQUIPMENT AVAILABILITY </a:t>
            </a:r>
          </a:p>
        </p:txBody>
      </p:sp>
      <p:sp>
        <p:nvSpPr>
          <p:cNvPr id="12" name="TextBox 13">
            <a:extLst>
              <a:ext uri="{FF2B5EF4-FFF2-40B4-BE49-F238E27FC236}">
                <a16:creationId xmlns:a16="http://schemas.microsoft.com/office/drawing/2014/main" id="{4F1D8E5E-0A68-4656-8ED6-6970D832E26B}"/>
              </a:ext>
            </a:extLst>
          </p:cNvPr>
          <p:cNvSpPr txBox="1"/>
          <p:nvPr/>
        </p:nvSpPr>
        <p:spPr>
          <a:xfrm>
            <a:off x="8843314" y="778489"/>
            <a:ext cx="3348686" cy="6093976"/>
          </a:xfrm>
          <a:prstGeom prst="rect">
            <a:avLst/>
          </a:prstGeom>
          <a:solidFill>
            <a:srgbClr val="00B0F0"/>
          </a:solidFill>
        </p:spPr>
        <p:txBody>
          <a:bodyPr wrap="square" rtlCol="0">
            <a:spAutoFit/>
          </a:bodyPr>
          <a:lstStyle/>
          <a:p>
            <a:endParaRPr lang="en-US"/>
          </a:p>
          <a:p>
            <a:endParaRPr lang="en-US"/>
          </a:p>
          <a:p>
            <a:endParaRPr lang="en-US"/>
          </a:p>
          <a:p>
            <a:pPr marL="285750" indent="-285750">
              <a:buFont typeface="Arial" panose="020B0604020202020204" pitchFamily="34" charset="0"/>
              <a:buChar char="•"/>
              <a:defRPr/>
            </a:pPr>
            <a:r>
              <a:rPr lang="cs-CZ" sz="1600" b="1" noProof="1">
                <a:solidFill>
                  <a:schemeClr val="tx2"/>
                </a:solidFill>
              </a:rPr>
              <a:t>Lack of containers on market /leas</a:t>
            </a:r>
            <a:r>
              <a:rPr lang="en-US" sz="1600" b="1" noProof="1">
                <a:solidFill>
                  <a:schemeClr val="tx2"/>
                </a:solidFill>
              </a:rPr>
              <a:t>e</a:t>
            </a:r>
            <a:r>
              <a:rPr lang="cs-CZ" sz="1600" b="1" noProof="1">
                <a:solidFill>
                  <a:schemeClr val="tx2"/>
                </a:solidFill>
              </a:rPr>
              <a:t> vs shipping/</a:t>
            </a:r>
          </a:p>
          <a:p>
            <a:pPr>
              <a:defRPr/>
            </a:pPr>
            <a:endParaRPr lang="cs-CZ" sz="1600" b="1" noProof="1">
              <a:solidFill>
                <a:schemeClr val="tx2"/>
              </a:solidFill>
            </a:endParaRPr>
          </a:p>
          <a:p>
            <a:pPr marL="285750" indent="-285750">
              <a:buFont typeface="Arial" panose="020B0604020202020204" pitchFamily="34" charset="0"/>
              <a:buChar char="•"/>
              <a:defRPr/>
            </a:pPr>
            <a:r>
              <a:rPr lang="cs-CZ" sz="1600" b="1" noProof="1">
                <a:solidFill>
                  <a:schemeClr val="tx2"/>
                </a:solidFill>
              </a:rPr>
              <a:t>Slow down of container rotation port – door – port ( especially US )</a:t>
            </a:r>
          </a:p>
          <a:p>
            <a:pPr marL="285750" indent="-285750">
              <a:buFont typeface="Arial" panose="020B0604020202020204" pitchFamily="34" charset="0"/>
              <a:buChar char="•"/>
              <a:defRPr/>
            </a:pPr>
            <a:endParaRPr lang="cs-CZ" sz="1600" b="1" noProof="1">
              <a:solidFill>
                <a:schemeClr val="tx2"/>
              </a:solidFill>
            </a:endParaRPr>
          </a:p>
          <a:p>
            <a:pPr marL="285750" indent="-285750">
              <a:buFont typeface="Arial" panose="020B0604020202020204" pitchFamily="34" charset="0"/>
              <a:buChar char="•"/>
              <a:defRPr/>
            </a:pPr>
            <a:r>
              <a:rPr lang="cs-CZ" sz="1600" b="1" noProof="1">
                <a:solidFill>
                  <a:schemeClr val="tx2"/>
                </a:solidFill>
              </a:rPr>
              <a:t>Production increased 6-8% – 2021 /890 000teu</a:t>
            </a:r>
          </a:p>
          <a:p>
            <a:pPr marL="285750" indent="-285750">
              <a:buFont typeface="Arial" panose="020B0604020202020204" pitchFamily="34" charset="0"/>
              <a:buChar char="•"/>
              <a:defRPr/>
            </a:pPr>
            <a:endParaRPr lang="cs-CZ" sz="1600" b="1" noProof="1">
              <a:solidFill>
                <a:schemeClr val="tx2"/>
              </a:solidFill>
            </a:endParaRPr>
          </a:p>
          <a:p>
            <a:pPr marL="285750" indent="-285750">
              <a:buFont typeface="Arial" panose="020B0604020202020204" pitchFamily="34" charset="0"/>
              <a:buChar char="•"/>
              <a:defRPr/>
            </a:pPr>
            <a:r>
              <a:rPr lang="cs-CZ" sz="1600" b="1" noProof="1">
                <a:solidFill>
                  <a:schemeClr val="tx2"/>
                </a:solidFill>
              </a:rPr>
              <a:t>80% of container production located in China</a:t>
            </a:r>
          </a:p>
          <a:p>
            <a:pPr marL="285750" indent="-285750">
              <a:buFont typeface="Arial" panose="020B0604020202020204" pitchFamily="34" charset="0"/>
              <a:buChar char="•"/>
              <a:defRPr/>
            </a:pPr>
            <a:endParaRPr lang="cs-CZ" sz="1600" b="1" noProof="1">
              <a:solidFill>
                <a:schemeClr val="tx2"/>
              </a:solidFill>
            </a:endParaRPr>
          </a:p>
          <a:p>
            <a:pPr marL="285750" indent="-285750">
              <a:buFont typeface="Arial" panose="020B0604020202020204" pitchFamily="34" charset="0"/>
              <a:buChar char="•"/>
              <a:defRPr/>
            </a:pPr>
            <a:r>
              <a:rPr lang="cs-CZ" sz="1600" b="1" noProof="1">
                <a:solidFill>
                  <a:schemeClr val="tx2"/>
                </a:solidFill>
              </a:rPr>
              <a:t>B</a:t>
            </a:r>
            <a:r>
              <a:rPr lang="en-US" sz="1600" b="1" noProof="1">
                <a:solidFill>
                  <a:schemeClr val="tx2"/>
                </a:solidFill>
              </a:rPr>
              <a:t>oxes aren’t being built fast enough to ease the capacity crunch</a:t>
            </a:r>
            <a:endParaRPr lang="cs-CZ" sz="1600" b="1" noProof="1">
              <a:solidFill>
                <a:schemeClr val="tx2"/>
              </a:solidFill>
            </a:endParaRPr>
          </a:p>
          <a:p>
            <a:pPr marR="0" lvl="0" algn="just" defTabSz="914400" rtl="0" eaLnBrk="1" fontAlgn="auto" latinLnBrk="0" hangingPunct="1">
              <a:lnSpc>
                <a:spcPct val="100000"/>
              </a:lnSpc>
              <a:spcBef>
                <a:spcPts val="0"/>
              </a:spcBef>
              <a:spcAft>
                <a:spcPts val="0"/>
              </a:spcAft>
              <a:buClrTx/>
              <a:buSzTx/>
              <a:tabLst/>
              <a:defRPr/>
            </a:pPr>
            <a:endParaRPr kumimoji="0" lang="en-US" sz="600" b="0" i="0" u="none" strike="noStrike" kern="1200" cap="none" spc="0" normalizeH="0" baseline="0" noProof="1">
              <a:ln>
                <a:noFill/>
              </a:ln>
              <a:solidFill>
                <a:srgbClr val="05183B"/>
              </a:solidFill>
              <a:effectLst/>
              <a:uLnTx/>
              <a:uFillTx/>
              <a:latin typeface="+mj-lt"/>
              <a:ea typeface="PMingLiU" panose="02020500000000000000" pitchFamily="18" charset="-12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600" noProof="1">
              <a:solidFill>
                <a:srgbClr val="05183B"/>
              </a:solidFill>
              <a:latin typeface="+mj-lt"/>
              <a:ea typeface="PMingLiU" panose="02020500000000000000" pitchFamily="18" charset="-12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600" b="0" i="0" u="none" strike="noStrike" kern="1200" cap="none" spc="0" normalizeH="0" baseline="0" noProof="1">
              <a:ln>
                <a:noFill/>
              </a:ln>
              <a:solidFill>
                <a:srgbClr val="05183B"/>
              </a:solidFill>
              <a:effectLst/>
              <a:uLnTx/>
              <a:uFillTx/>
              <a:latin typeface="+mj-lt"/>
              <a:ea typeface="PMingLiU" panose="02020500000000000000" pitchFamily="18" charset="-12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cs-CZ" sz="600" b="0" i="0" u="none" strike="noStrike" kern="1200" cap="none" spc="0" normalizeH="0" baseline="0" noProof="1">
              <a:ln>
                <a:noFill/>
              </a:ln>
              <a:solidFill>
                <a:srgbClr val="05183B"/>
              </a:solidFill>
              <a:effectLst/>
              <a:uLnTx/>
              <a:uFillTx/>
              <a:latin typeface="+mj-lt"/>
              <a:ea typeface="PMingLiU" panose="02020500000000000000" pitchFamily="18" charset="-12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lang="en-US">
              <a:solidFill>
                <a:schemeClr val="tx2"/>
              </a:solidFill>
            </a:endParaRPr>
          </a:p>
          <a:p>
            <a:pPr marR="0" lvl="0" algn="just" defTabSz="914400" rtl="0" eaLnBrk="1" fontAlgn="auto" latinLnBrk="0" hangingPunct="1">
              <a:lnSpc>
                <a:spcPct val="100000"/>
              </a:lnSpc>
              <a:spcBef>
                <a:spcPts val="0"/>
              </a:spcBef>
              <a:spcAft>
                <a:spcPts val="0"/>
              </a:spcAft>
              <a:buClrTx/>
              <a:buSzTx/>
              <a:tabLst/>
              <a:defRPr/>
            </a:pPr>
            <a:endParaRPr lang="en-US">
              <a:solidFill>
                <a:schemeClr val="tx2"/>
              </a:solidFill>
            </a:endParaRPr>
          </a:p>
          <a:p>
            <a:pPr marR="0" lvl="0" algn="just" defTabSz="914400" rtl="0" eaLnBrk="1" fontAlgn="auto" latinLnBrk="0" hangingPunct="1">
              <a:lnSpc>
                <a:spcPct val="100000"/>
              </a:lnSpc>
              <a:spcBef>
                <a:spcPts val="0"/>
              </a:spcBef>
              <a:spcAft>
                <a:spcPts val="0"/>
              </a:spcAft>
              <a:buClrTx/>
              <a:buSzTx/>
              <a:tabLst/>
              <a:defRPr/>
            </a:pPr>
            <a:endParaRPr lang="en-US">
              <a:solidFill>
                <a:schemeClr val="tx2"/>
              </a:solidFill>
            </a:endParaRPr>
          </a:p>
          <a:p>
            <a:pPr marR="0" lvl="0" algn="just" defTabSz="914400" rtl="0" eaLnBrk="1" fontAlgn="auto" latinLnBrk="0" hangingPunct="1">
              <a:lnSpc>
                <a:spcPct val="100000"/>
              </a:lnSpc>
              <a:spcBef>
                <a:spcPts val="0"/>
              </a:spcBef>
              <a:spcAft>
                <a:spcPts val="0"/>
              </a:spcAft>
              <a:buClrTx/>
              <a:buSzTx/>
              <a:tabLst/>
              <a:defRPr/>
            </a:pPr>
            <a:endParaRPr lang="en-US">
              <a:solidFill>
                <a:schemeClr val="tx2"/>
              </a:solidFill>
            </a:endParaRPr>
          </a:p>
        </p:txBody>
      </p:sp>
      <p:sp>
        <p:nvSpPr>
          <p:cNvPr id="10" name="TextovéPole 9">
            <a:extLst>
              <a:ext uri="{FF2B5EF4-FFF2-40B4-BE49-F238E27FC236}">
                <a16:creationId xmlns:a16="http://schemas.microsoft.com/office/drawing/2014/main" id="{F914733F-49D5-4DC2-99B3-7E514EEC1C01}"/>
              </a:ext>
            </a:extLst>
          </p:cNvPr>
          <p:cNvSpPr txBox="1"/>
          <p:nvPr/>
        </p:nvSpPr>
        <p:spPr>
          <a:xfrm>
            <a:off x="9040860" y="5569527"/>
            <a:ext cx="2846340" cy="255416"/>
          </a:xfrm>
          <a:prstGeom prst="rect">
            <a:avLst/>
          </a:prstGeom>
          <a:noFill/>
        </p:spPr>
        <p:txBody>
          <a:bodyPr wrap="square">
            <a:spAutoFit/>
          </a:bodyPr>
          <a:lstStyle/>
          <a:p>
            <a:r>
              <a:rPr lang="en-US" sz="1050" b="0" i="0" u="none" strike="noStrike">
                <a:solidFill>
                  <a:srgbClr val="000000"/>
                </a:solidFill>
                <a:effectLst/>
                <a:latin typeface="Akkurat Pro" panose="02000503030000020004" pitchFamily="50" charset="0"/>
              </a:rPr>
              <a:t>Source: </a:t>
            </a:r>
            <a:r>
              <a:rPr lang="en-US" sz="1050" b="0" i="0" u="sng" strike="noStrike">
                <a:solidFill>
                  <a:srgbClr val="FF6D10"/>
                </a:solidFill>
                <a:effectLst/>
                <a:latin typeface="Akkurat Pro" panose="02000503030000020004" pitchFamily="50" charset="0"/>
                <a:hlinkClick r:id="rId4"/>
              </a:rPr>
              <a:t>Freight waves</a:t>
            </a:r>
            <a:r>
              <a:rPr lang="en-US" sz="1050" b="0" i="0" u="none" strike="noStrike">
                <a:solidFill>
                  <a:srgbClr val="000000"/>
                </a:solidFill>
                <a:effectLst/>
                <a:latin typeface="Akkurat Pro" panose="02000503030000020004" pitchFamily="50" charset="0"/>
              </a:rPr>
              <a:t>, </a:t>
            </a:r>
            <a:r>
              <a:rPr lang="en-US" sz="1050" b="0" i="0" u="sng" strike="noStrike">
                <a:solidFill>
                  <a:srgbClr val="FF6D10"/>
                </a:solidFill>
                <a:effectLst/>
                <a:latin typeface="Akkurat Pro" panose="02000503030000020004" pitchFamily="50" charset="0"/>
                <a:hlinkClick r:id="rId5"/>
              </a:rPr>
              <a:t>Supply Chain Dive</a:t>
            </a:r>
            <a:endParaRPr lang="cs-CZ" sz="1050"/>
          </a:p>
        </p:txBody>
      </p:sp>
    </p:spTree>
    <p:extLst>
      <p:ext uri="{BB962C8B-B14F-4D97-AF65-F5344CB8AC3E}">
        <p14:creationId xmlns:p14="http://schemas.microsoft.com/office/powerpoint/2010/main" val="398758685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5"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lang="en-GB" smtClean="0"/>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7" name="TextBox 6"/>
          <p:cNvSpPr txBox="1"/>
          <p:nvPr/>
        </p:nvSpPr>
        <p:spPr>
          <a:xfrm>
            <a:off x="432813" y="1186560"/>
            <a:ext cx="6545939" cy="400110"/>
          </a:xfrm>
          <a:prstGeom prst="rect">
            <a:avLst/>
          </a:prstGeom>
          <a:noFill/>
        </p:spPr>
        <p:txBody>
          <a:bodyPr wrap="square" rtlCol="0">
            <a:spAutoFit/>
          </a:bodyPr>
          <a:lstStyle/>
          <a:p>
            <a:pPr lvl="0" fontAlgn="base">
              <a:defRPr/>
            </a:pPr>
            <a:r>
              <a:rPr kumimoji="0" lang="en-US" sz="2000" b="1" i="0" u="none" strike="noStrike" kern="1200" cap="none" spc="0" normalizeH="0" baseline="0">
                <a:ln>
                  <a:noFill/>
                </a:ln>
                <a:solidFill>
                  <a:srgbClr val="FF7B29"/>
                </a:solidFill>
                <a:effectLst/>
                <a:uLnTx/>
                <a:uFillTx/>
                <a:latin typeface="+mj-lt"/>
                <a:ea typeface="+mn-ea"/>
                <a:cs typeface="+mn-cs"/>
              </a:rPr>
              <a:t>Containership shortage and Orderbook</a:t>
            </a:r>
          </a:p>
        </p:txBody>
      </p:sp>
      <p:sp>
        <p:nvSpPr>
          <p:cNvPr id="14" name="Footer Placeholder 5">
            <a:extLst>
              <a:ext uri="{FF2B5EF4-FFF2-40B4-BE49-F238E27FC236}">
                <a16:creationId xmlns:a16="http://schemas.microsoft.com/office/drawing/2014/main" id="{47B83578-1A5A-44B7-B247-B93A9EF41463}"/>
              </a:ext>
            </a:extLst>
          </p:cNvPr>
          <p:cNvSpPr>
            <a:spLocks noGrp="1"/>
          </p:cNvSpPr>
          <p:nvPr/>
        </p:nvSpPr>
        <p:spPr>
          <a:xfrm>
            <a:off x="3190119" y="6526594"/>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rPr>
              <a:t>Copyright © 2021 Yusen Logistics. All rights reserved</a:t>
            </a:r>
          </a:p>
        </p:txBody>
      </p:sp>
      <p:sp>
        <p:nvSpPr>
          <p:cNvPr id="24" name="TextBox 23">
            <a:extLst>
              <a:ext uri="{FF2B5EF4-FFF2-40B4-BE49-F238E27FC236}">
                <a16:creationId xmlns:a16="http://schemas.microsoft.com/office/drawing/2014/main" id="{771E4861-8850-4DB8-A984-1D7006ABE9C5}"/>
              </a:ext>
            </a:extLst>
          </p:cNvPr>
          <p:cNvSpPr txBox="1"/>
          <p:nvPr/>
        </p:nvSpPr>
        <p:spPr>
          <a:xfrm>
            <a:off x="5993328" y="1978549"/>
            <a:ext cx="5261405" cy="307777"/>
          </a:xfrm>
          <a:prstGeom prst="rect">
            <a:avLst/>
          </a:prstGeom>
          <a:noFill/>
        </p:spPr>
        <p:txBody>
          <a:bodyPr wrap="square" rtlCol="0">
            <a:spAutoFit/>
          </a:bodyPr>
          <a:lstStyle/>
          <a:p>
            <a:pPr lvl="0" fontAlgn="base">
              <a:defRPr/>
            </a:pPr>
            <a:r>
              <a:rPr kumimoji="0" lang="en-US" sz="1400" b="1" i="0" u="none" strike="noStrike" kern="1200" cap="none" spc="0" normalizeH="0" baseline="0" noProof="0">
                <a:ln>
                  <a:noFill/>
                </a:ln>
                <a:solidFill>
                  <a:schemeClr val="tx2"/>
                </a:solidFill>
                <a:effectLst/>
                <a:uLnTx/>
                <a:uFillTx/>
                <a:latin typeface="Akkurat Pro" panose="020B0504020101020102" pitchFamily="34" charset="0"/>
                <a:ea typeface="+mn-ea"/>
                <a:cs typeface="+mn-cs"/>
              </a:rPr>
              <a:t>Global Containership Orderbook </a:t>
            </a:r>
            <a:r>
              <a:rPr kumimoji="0" lang="en-US" sz="1400" i="0" u="none" strike="noStrike" kern="1200" cap="none" spc="0" normalizeH="0" baseline="0" noProof="0">
                <a:ln>
                  <a:noFill/>
                </a:ln>
                <a:solidFill>
                  <a:schemeClr val="tx2"/>
                </a:solidFill>
                <a:effectLst/>
                <a:uLnTx/>
                <a:uFillTx/>
                <a:latin typeface="Akkurat Pro" panose="020B0504020101020102" pitchFamily="34" charset="0"/>
                <a:ea typeface="+mn-ea"/>
                <a:cs typeface="+mn-cs"/>
              </a:rPr>
              <a:t>(as % of  current fleet)</a:t>
            </a:r>
          </a:p>
        </p:txBody>
      </p:sp>
      <p:sp>
        <p:nvSpPr>
          <p:cNvPr id="27" name="TextBox 26">
            <a:extLst>
              <a:ext uri="{FF2B5EF4-FFF2-40B4-BE49-F238E27FC236}">
                <a16:creationId xmlns:a16="http://schemas.microsoft.com/office/drawing/2014/main" id="{8B73B613-9CD2-41A7-BEB9-09D82A0400D5}"/>
              </a:ext>
            </a:extLst>
          </p:cNvPr>
          <p:cNvSpPr txBox="1"/>
          <p:nvPr/>
        </p:nvSpPr>
        <p:spPr>
          <a:xfrm>
            <a:off x="9153485" y="6423484"/>
            <a:ext cx="27917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kkurat Pro" panose="020B0504020101020102"/>
              </a:rPr>
              <a:t>Source: Fitch Ratings, Bloomberg</a:t>
            </a:r>
          </a:p>
        </p:txBody>
      </p:sp>
      <p:sp>
        <p:nvSpPr>
          <p:cNvPr id="19" name="TextBox 18">
            <a:extLst>
              <a:ext uri="{FF2B5EF4-FFF2-40B4-BE49-F238E27FC236}">
                <a16:creationId xmlns:a16="http://schemas.microsoft.com/office/drawing/2014/main" id="{446D5245-E3C2-4059-B4E9-7F9D32C5194E}"/>
              </a:ext>
            </a:extLst>
          </p:cNvPr>
          <p:cNvSpPr txBox="1"/>
          <p:nvPr/>
        </p:nvSpPr>
        <p:spPr>
          <a:xfrm>
            <a:off x="448824" y="1982319"/>
            <a:ext cx="5023855" cy="3046988"/>
          </a:xfrm>
          <a:prstGeom prst="rect">
            <a:avLst/>
          </a:prstGeom>
          <a:noFill/>
        </p:spPr>
        <p:txBody>
          <a:bodyPr wrap="square" rtlCol="0">
            <a:spAutoFit/>
          </a:bodyPr>
          <a:lstStyle/>
          <a:p>
            <a:pPr algn="just"/>
            <a:r>
              <a:rPr lang="en-US" sz="1600">
                <a:solidFill>
                  <a:schemeClr val="accent4"/>
                </a:solidFill>
                <a:effectLst/>
                <a:latin typeface="+mj-lt"/>
                <a:ea typeface="PMingLiU" panose="02020500000000000000" pitchFamily="18" charset="-120"/>
                <a:cs typeface="Times New Roman" panose="02020603050405020304" pitchFamily="18" charset="0"/>
              </a:rPr>
              <a:t>Global freight rates will remain high in the short term but will moderate in the longer term once shipping supply-chain disruptions are cleared and more new ships are deployed. </a:t>
            </a:r>
          </a:p>
          <a:p>
            <a:pPr algn="just"/>
            <a:endParaRPr lang="en-US" sz="1600">
              <a:solidFill>
                <a:schemeClr val="accent4"/>
              </a:solidFill>
              <a:latin typeface="+mj-lt"/>
              <a:ea typeface="PMingLiU" panose="02020500000000000000" pitchFamily="18" charset="-120"/>
              <a:cs typeface="Times New Roman" panose="02020603050405020304" pitchFamily="18" charset="0"/>
            </a:endParaRPr>
          </a:p>
          <a:p>
            <a:pPr algn="just"/>
            <a:r>
              <a:rPr lang="en-US" sz="1600">
                <a:solidFill>
                  <a:srgbClr val="00285A"/>
                </a:solidFill>
                <a:effectLst/>
                <a:latin typeface="+mj-lt"/>
                <a:ea typeface="PMingLiU" panose="02020500000000000000" pitchFamily="18" charset="-120"/>
                <a:cs typeface="Times New Roman" panose="02020603050405020304" pitchFamily="18" charset="0"/>
              </a:rPr>
              <a:t>The long-term unsustainability of current rate levels is further supported by a rapidly growing containership orderbook, especially for larger vessels, i.e., 5,000 TEU capacity and above. Additional global shipping capacity will restore the market’s supply and demand balance. However, there is a lag of two to three years between the placement of vessel orders and delivery.</a:t>
            </a:r>
          </a:p>
        </p:txBody>
      </p:sp>
      <p:pic>
        <p:nvPicPr>
          <p:cNvPr id="3" name="Picture 2">
            <a:extLst>
              <a:ext uri="{FF2B5EF4-FFF2-40B4-BE49-F238E27FC236}">
                <a16:creationId xmlns:a16="http://schemas.microsoft.com/office/drawing/2014/main" id="{144E9D4D-3952-4D43-B43E-8690D8711A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47009" y="2530918"/>
            <a:ext cx="5564292" cy="3241034"/>
          </a:xfrm>
          <a:prstGeom prst="rect">
            <a:avLst/>
          </a:prstGeom>
        </p:spPr>
      </p:pic>
      <p:sp>
        <p:nvSpPr>
          <p:cNvPr id="13" name="Speech Bubble: Rectangle with Corners Rounded 12">
            <a:extLst>
              <a:ext uri="{FF2B5EF4-FFF2-40B4-BE49-F238E27FC236}">
                <a16:creationId xmlns:a16="http://schemas.microsoft.com/office/drawing/2014/main" id="{BA4D6371-B7AD-4484-A908-954BF48A934F}"/>
              </a:ext>
            </a:extLst>
          </p:cNvPr>
          <p:cNvSpPr/>
          <p:nvPr/>
        </p:nvSpPr>
        <p:spPr>
          <a:xfrm>
            <a:off x="11014953" y="3695817"/>
            <a:ext cx="886358" cy="531462"/>
          </a:xfrm>
          <a:prstGeom prst="wedgeRoundRectCallout">
            <a:avLst>
              <a:gd name="adj1" fmla="val -22780"/>
              <a:gd name="adj2" fmla="val 158687"/>
              <a:gd name="adj3" fmla="val 16667"/>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183B"/>
              </a:solidFill>
            </a:endParaRPr>
          </a:p>
        </p:txBody>
      </p:sp>
      <p:sp>
        <p:nvSpPr>
          <p:cNvPr id="20" name="TextBox 19">
            <a:extLst>
              <a:ext uri="{FF2B5EF4-FFF2-40B4-BE49-F238E27FC236}">
                <a16:creationId xmlns:a16="http://schemas.microsoft.com/office/drawing/2014/main" id="{B86EE185-A0AD-4510-8A99-6C3553C4087D}"/>
              </a:ext>
            </a:extLst>
          </p:cNvPr>
          <p:cNvSpPr txBox="1"/>
          <p:nvPr/>
        </p:nvSpPr>
        <p:spPr>
          <a:xfrm>
            <a:off x="11014953" y="3727956"/>
            <a:ext cx="886358" cy="461665"/>
          </a:xfrm>
          <a:prstGeom prst="rect">
            <a:avLst/>
          </a:prstGeom>
          <a:noFill/>
        </p:spPr>
        <p:txBody>
          <a:bodyPr wrap="square" rtlCol="0">
            <a:spAutoFit/>
          </a:bodyPr>
          <a:lstStyle/>
          <a:p>
            <a:pPr algn="ctr"/>
            <a:r>
              <a:rPr lang="en-US" sz="800">
                <a:latin typeface="Akkurat Pro" panose="020B0504020101020102"/>
              </a:rPr>
              <a:t>All containerships</a:t>
            </a:r>
          </a:p>
          <a:p>
            <a:pPr algn="ctr"/>
            <a:r>
              <a:rPr lang="en-US" sz="800">
                <a:latin typeface="Akkurat Pro" panose="020B0504020101020102"/>
              </a:rPr>
              <a:t>Apr-21: 12.13% </a:t>
            </a:r>
          </a:p>
        </p:txBody>
      </p:sp>
      <p:sp>
        <p:nvSpPr>
          <p:cNvPr id="30" name="Speech Bubble: Rectangle with Corners Rounded 29">
            <a:extLst>
              <a:ext uri="{FF2B5EF4-FFF2-40B4-BE49-F238E27FC236}">
                <a16:creationId xmlns:a16="http://schemas.microsoft.com/office/drawing/2014/main" id="{C2CD81AB-D33C-4D4A-9E57-FB657D794397}"/>
              </a:ext>
            </a:extLst>
          </p:cNvPr>
          <p:cNvSpPr/>
          <p:nvPr/>
        </p:nvSpPr>
        <p:spPr>
          <a:xfrm>
            <a:off x="8927680" y="3834933"/>
            <a:ext cx="1192163" cy="583500"/>
          </a:xfrm>
          <a:prstGeom prst="wedgeRoundRectCallout">
            <a:avLst>
              <a:gd name="adj1" fmla="val 138683"/>
              <a:gd name="adj2" fmla="val 97762"/>
              <a:gd name="adj3" fmla="val 16667"/>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183B"/>
              </a:solidFill>
            </a:endParaRPr>
          </a:p>
        </p:txBody>
      </p:sp>
      <p:sp>
        <p:nvSpPr>
          <p:cNvPr id="31" name="TextBox 30">
            <a:extLst>
              <a:ext uri="{FF2B5EF4-FFF2-40B4-BE49-F238E27FC236}">
                <a16:creationId xmlns:a16="http://schemas.microsoft.com/office/drawing/2014/main" id="{6BC0E318-EC08-4E2C-A3ED-9E78F1AA4502}"/>
              </a:ext>
            </a:extLst>
          </p:cNvPr>
          <p:cNvSpPr txBox="1"/>
          <p:nvPr/>
        </p:nvSpPr>
        <p:spPr>
          <a:xfrm>
            <a:off x="9115315" y="3897692"/>
            <a:ext cx="899332" cy="461665"/>
          </a:xfrm>
          <a:prstGeom prst="rect">
            <a:avLst/>
          </a:prstGeom>
          <a:noFill/>
        </p:spPr>
        <p:txBody>
          <a:bodyPr wrap="square" rtlCol="0">
            <a:spAutoFit/>
          </a:bodyPr>
          <a:lstStyle/>
          <a:p>
            <a:pPr algn="ctr"/>
            <a:r>
              <a:rPr lang="en-US" sz="800">
                <a:latin typeface="Akkurat Pro" panose="020B0504020101020102"/>
              </a:rPr>
              <a:t>Capacity above 5,000TEU</a:t>
            </a:r>
          </a:p>
          <a:p>
            <a:r>
              <a:rPr lang="en-US" sz="800">
                <a:latin typeface="Akkurat Pro" panose="020B0504020101020102"/>
              </a:rPr>
              <a:t>Apr-21: 15.47</a:t>
            </a:r>
            <a:r>
              <a:rPr lang="cs-CZ" sz="800">
                <a:latin typeface="Akkurat Pro" panose="020B0504020101020102"/>
              </a:rPr>
              <a:t>%</a:t>
            </a:r>
            <a:endParaRPr lang="en-US" sz="800">
              <a:latin typeface="Akkurat Pro" panose="020B0504020101020102"/>
            </a:endParaRPr>
          </a:p>
        </p:txBody>
      </p:sp>
      <p:sp>
        <p:nvSpPr>
          <p:cNvPr id="22" name="Title 1">
            <a:extLst>
              <a:ext uri="{FF2B5EF4-FFF2-40B4-BE49-F238E27FC236}">
                <a16:creationId xmlns:a16="http://schemas.microsoft.com/office/drawing/2014/main" id="{2EF60528-3527-4DE4-98B9-64DE57FB6C1E}"/>
              </a:ext>
            </a:extLst>
          </p:cNvPr>
          <p:cNvSpPr>
            <a:spLocks noGrp="1"/>
          </p:cNvSpPr>
          <p:nvPr>
            <p:ph type="title"/>
          </p:nvPr>
        </p:nvSpPr>
        <p:spPr>
          <a:xfrm>
            <a:off x="537279" y="0"/>
            <a:ext cx="9341494" cy="840258"/>
          </a:xfrm>
        </p:spPr>
        <p:txBody>
          <a:bodyPr/>
          <a:lstStyle/>
          <a:p>
            <a:r>
              <a:rPr lang="en-US"/>
              <a:t>GLOBAL </a:t>
            </a:r>
            <a:r>
              <a:rPr lang="cs-CZ"/>
              <a:t>CONTAINER SHORTAGE</a:t>
            </a:r>
            <a:endParaRPr lang="en-US"/>
          </a:p>
        </p:txBody>
      </p:sp>
      <p:sp>
        <p:nvSpPr>
          <p:cNvPr id="16" name="TextovéPole 15">
            <a:extLst>
              <a:ext uri="{FF2B5EF4-FFF2-40B4-BE49-F238E27FC236}">
                <a16:creationId xmlns:a16="http://schemas.microsoft.com/office/drawing/2014/main" id="{6E4B1764-D772-4A24-8EF5-4445DF73D575}"/>
              </a:ext>
            </a:extLst>
          </p:cNvPr>
          <p:cNvSpPr txBox="1"/>
          <p:nvPr/>
        </p:nvSpPr>
        <p:spPr>
          <a:xfrm>
            <a:off x="487600" y="5787669"/>
            <a:ext cx="6112274" cy="369332"/>
          </a:xfrm>
          <a:prstGeom prst="rect">
            <a:avLst/>
          </a:prstGeom>
          <a:noFill/>
        </p:spPr>
        <p:txBody>
          <a:bodyPr wrap="square">
            <a:spAutoFit/>
          </a:bodyPr>
          <a:lstStyle/>
          <a:p>
            <a:r>
              <a:rPr lang="en-US" sz="1050" b="0" i="0" u="none" strike="noStrike">
                <a:solidFill>
                  <a:srgbClr val="000000"/>
                </a:solidFill>
                <a:effectLst/>
                <a:latin typeface="Akkurat Pro" panose="02000503030000020004" pitchFamily="50" charset="0"/>
              </a:rPr>
              <a:t>Source: </a:t>
            </a:r>
            <a:r>
              <a:rPr lang="en-US" sz="1050" b="0" i="0" u="sng" strike="noStrike">
                <a:solidFill>
                  <a:srgbClr val="FF6D10"/>
                </a:solidFill>
                <a:effectLst/>
                <a:latin typeface="Akkurat Pro" panose="02000503030000020004" pitchFamily="50" charset="0"/>
                <a:hlinkClick r:id="rId4"/>
              </a:rPr>
              <a:t>JOC</a:t>
            </a:r>
            <a:r>
              <a:rPr lang="en-US" sz="1050" b="0" i="0" u="none" strike="noStrike">
                <a:solidFill>
                  <a:srgbClr val="000000"/>
                </a:solidFill>
                <a:effectLst/>
                <a:latin typeface="Akkurat Pro" panose="02000503030000020004" pitchFamily="50" charset="0"/>
              </a:rPr>
              <a:t>, </a:t>
            </a:r>
            <a:r>
              <a:rPr lang="en-US" sz="1050" b="0" i="0" u="sng" strike="noStrike">
                <a:solidFill>
                  <a:srgbClr val="FF6D10"/>
                </a:solidFill>
                <a:effectLst/>
                <a:latin typeface="Akkurat Pro" panose="02000503030000020004" pitchFamily="50" charset="0"/>
                <a:hlinkClick r:id="rId5"/>
              </a:rPr>
              <a:t>Fitch Ratings</a:t>
            </a:r>
            <a:r>
              <a:rPr lang="en-US" b="0" i="0">
                <a:solidFill>
                  <a:srgbClr val="000000"/>
                </a:solidFill>
                <a:effectLst/>
                <a:latin typeface="Akkurat Pro" panose="02000503030000020004" pitchFamily="50" charset="0"/>
              </a:rPr>
              <a:t>​</a:t>
            </a:r>
            <a:endParaRPr lang="cs-CZ"/>
          </a:p>
        </p:txBody>
      </p:sp>
    </p:spTree>
    <p:extLst>
      <p:ext uri="{BB962C8B-B14F-4D97-AF65-F5344CB8AC3E}">
        <p14:creationId xmlns:p14="http://schemas.microsoft.com/office/powerpoint/2010/main" val="46869979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5"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lang="en-GB" smtClean="0"/>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7" name="TextBox 6"/>
          <p:cNvSpPr txBox="1"/>
          <p:nvPr/>
        </p:nvSpPr>
        <p:spPr>
          <a:xfrm>
            <a:off x="407987" y="954549"/>
            <a:ext cx="9000026" cy="400110"/>
          </a:xfrm>
          <a:prstGeom prst="rect">
            <a:avLst/>
          </a:prstGeom>
          <a:noFill/>
        </p:spPr>
        <p:txBody>
          <a:bodyPr wrap="square" rtlCol="0">
            <a:spAutoFit/>
          </a:bodyPr>
          <a:lstStyle/>
          <a:p>
            <a:pPr lvl="0" fontAlgn="base">
              <a:defRPr/>
            </a:pPr>
            <a:r>
              <a:rPr lang="en-US" sz="2000" b="1">
                <a:solidFill>
                  <a:srgbClr val="FF7B29"/>
                </a:solidFill>
                <a:latin typeface="+mj-lt"/>
              </a:rPr>
              <a:t>Another 'new normal' as container rollover rates continue to increase</a:t>
            </a:r>
            <a:endParaRPr kumimoji="0" lang="en-US" sz="2000" b="1" i="0" u="none" strike="noStrike" kern="1200" cap="none" spc="0" normalizeH="0" baseline="0">
              <a:ln>
                <a:noFill/>
              </a:ln>
              <a:solidFill>
                <a:srgbClr val="FF7B29"/>
              </a:solidFill>
              <a:effectLst/>
              <a:uLnTx/>
              <a:uFillTx/>
              <a:latin typeface="+mj-lt"/>
            </a:endParaRPr>
          </a:p>
        </p:txBody>
      </p:sp>
      <p:sp>
        <p:nvSpPr>
          <p:cNvPr id="14" name="Footer Placeholder 5">
            <a:extLst>
              <a:ext uri="{FF2B5EF4-FFF2-40B4-BE49-F238E27FC236}">
                <a16:creationId xmlns:a16="http://schemas.microsoft.com/office/drawing/2014/main" id="{47B83578-1A5A-44B7-B247-B93A9EF41463}"/>
              </a:ext>
            </a:extLst>
          </p:cNvPr>
          <p:cNvSpPr>
            <a:spLocks noGrp="1"/>
          </p:cNvSpPr>
          <p:nvPr/>
        </p:nvSpPr>
        <p:spPr>
          <a:xfrm>
            <a:off x="3190119" y="6615769"/>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rPr>
              <a:t>Copyright © 2021 Yusen Logistics. All rights reserved</a:t>
            </a:r>
          </a:p>
        </p:txBody>
      </p:sp>
      <p:pic>
        <p:nvPicPr>
          <p:cNvPr id="3" name="Picture 2">
            <a:extLst>
              <a:ext uri="{FF2B5EF4-FFF2-40B4-BE49-F238E27FC236}">
                <a16:creationId xmlns:a16="http://schemas.microsoft.com/office/drawing/2014/main" id="{0A39CA1E-D7AC-42FB-B9F7-399913A62F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6" y="1816078"/>
            <a:ext cx="5630203" cy="4046990"/>
          </a:xfrm>
          <a:prstGeom prst="rect">
            <a:avLst/>
          </a:prstGeom>
        </p:spPr>
      </p:pic>
      <p:pic>
        <p:nvPicPr>
          <p:cNvPr id="10" name="Picture 9">
            <a:extLst>
              <a:ext uri="{FF2B5EF4-FFF2-40B4-BE49-F238E27FC236}">
                <a16:creationId xmlns:a16="http://schemas.microsoft.com/office/drawing/2014/main" id="{1A5362AB-74D7-437C-ACBA-1C488EEF78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7219" y="1712987"/>
            <a:ext cx="5615645" cy="4150081"/>
          </a:xfrm>
          <a:prstGeom prst="rect">
            <a:avLst/>
          </a:prstGeom>
        </p:spPr>
      </p:pic>
      <p:sp>
        <p:nvSpPr>
          <p:cNvPr id="15" name="Title 1">
            <a:extLst>
              <a:ext uri="{FF2B5EF4-FFF2-40B4-BE49-F238E27FC236}">
                <a16:creationId xmlns:a16="http://schemas.microsoft.com/office/drawing/2014/main" id="{F543B50B-A4B3-4C85-A0F2-4CCFC2C5CD0C}"/>
              </a:ext>
            </a:extLst>
          </p:cNvPr>
          <p:cNvSpPr>
            <a:spLocks noGrp="1"/>
          </p:cNvSpPr>
          <p:nvPr>
            <p:ph type="title"/>
          </p:nvPr>
        </p:nvSpPr>
        <p:spPr>
          <a:xfrm>
            <a:off x="515938" y="17432"/>
            <a:ext cx="9341494" cy="840258"/>
          </a:xfrm>
        </p:spPr>
        <p:txBody>
          <a:bodyPr/>
          <a:lstStyle/>
          <a:p>
            <a:r>
              <a:rPr lang="cs-CZ"/>
              <a:t>SERVICE QUALITY</a:t>
            </a:r>
            <a:endParaRPr lang="en-US"/>
          </a:p>
        </p:txBody>
      </p:sp>
      <p:sp>
        <p:nvSpPr>
          <p:cNvPr id="11" name="TextovéPole 10">
            <a:extLst>
              <a:ext uri="{FF2B5EF4-FFF2-40B4-BE49-F238E27FC236}">
                <a16:creationId xmlns:a16="http://schemas.microsoft.com/office/drawing/2014/main" id="{DF18B686-9AC8-43FE-8069-2C30DB095287}"/>
              </a:ext>
            </a:extLst>
          </p:cNvPr>
          <p:cNvSpPr txBox="1"/>
          <p:nvPr/>
        </p:nvSpPr>
        <p:spPr>
          <a:xfrm>
            <a:off x="407987" y="6077050"/>
            <a:ext cx="2707689" cy="261610"/>
          </a:xfrm>
          <a:prstGeom prst="rect">
            <a:avLst/>
          </a:prstGeom>
          <a:noFill/>
        </p:spPr>
        <p:txBody>
          <a:bodyPr wrap="square">
            <a:spAutoFit/>
          </a:bodyPr>
          <a:lstStyle/>
          <a:p>
            <a:r>
              <a:rPr lang="en-US" sz="1050" b="0" i="0" u="none" strike="noStrike">
                <a:solidFill>
                  <a:srgbClr val="06183D"/>
                </a:solidFill>
                <a:effectLst/>
                <a:latin typeface="Akkurat Pro" panose="02000503030000020004" pitchFamily="50" charset="0"/>
              </a:rPr>
              <a:t>Source: </a:t>
            </a:r>
            <a:r>
              <a:rPr lang="en-US" sz="1050" b="0" i="0" u="sng" strike="noStrike">
                <a:solidFill>
                  <a:srgbClr val="FF6D10"/>
                </a:solidFill>
                <a:effectLst/>
                <a:latin typeface="Akkurat Pro" panose="02000503030000020004" pitchFamily="50" charset="0"/>
                <a:hlinkClick r:id="rId5"/>
              </a:rPr>
              <a:t>Ocean Insights</a:t>
            </a:r>
            <a:r>
              <a:rPr lang="en-US" sz="1050" b="0" i="0" u="none" strike="noStrike">
                <a:solidFill>
                  <a:srgbClr val="06183D"/>
                </a:solidFill>
                <a:effectLst/>
                <a:latin typeface="Akkurat Pro" panose="02000503030000020004" pitchFamily="50" charset="0"/>
              </a:rPr>
              <a:t>, </a:t>
            </a:r>
            <a:r>
              <a:rPr lang="en-US" sz="1050" b="0" i="0" u="sng" strike="noStrike">
                <a:solidFill>
                  <a:srgbClr val="FF6D10"/>
                </a:solidFill>
                <a:effectLst/>
                <a:latin typeface="Akkurat Pro" panose="02000503030000020004" pitchFamily="50" charset="0"/>
                <a:hlinkClick r:id="rId6"/>
              </a:rPr>
              <a:t>Loadstar</a:t>
            </a:r>
            <a:endParaRPr lang="cs-CZ" sz="1050"/>
          </a:p>
        </p:txBody>
      </p:sp>
      <p:pic>
        <p:nvPicPr>
          <p:cNvPr id="12" name="Picture 8">
            <a:extLst>
              <a:ext uri="{FF2B5EF4-FFF2-40B4-BE49-F238E27FC236}">
                <a16:creationId xmlns:a16="http://schemas.microsoft.com/office/drawing/2014/main" id="{CBD38AD5-9468-4F1C-86BD-D86E18447C6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4777" y="1780453"/>
            <a:ext cx="11642427" cy="406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58353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77F230D-93B0-4AC0-A848-2BEA542150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1987" y="2255273"/>
            <a:ext cx="4798179" cy="2984952"/>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96CD5D-F59C-4533-A015-03FB36D19402}"/>
              </a:ext>
            </a:extLst>
          </p:cNvPr>
          <p:cNvSpPr>
            <a:spLocks noGrp="1"/>
          </p:cNvSpPr>
          <p:nvPr>
            <p:ph type="title"/>
          </p:nvPr>
        </p:nvSpPr>
        <p:spPr>
          <a:xfrm>
            <a:off x="520058" y="47134"/>
            <a:ext cx="9233542" cy="753034"/>
          </a:xfrm>
        </p:spPr>
        <p:txBody>
          <a:bodyPr/>
          <a:lstStyle/>
          <a:p>
            <a:r>
              <a:rPr lang="en-US" dirty="0"/>
              <a:t>DETERIORATING ON-TIME RELIABILITY</a:t>
            </a:r>
          </a:p>
        </p:txBody>
      </p:sp>
      <p:sp>
        <p:nvSpPr>
          <p:cNvPr id="3" name="Text Placeholder 2">
            <a:extLst>
              <a:ext uri="{FF2B5EF4-FFF2-40B4-BE49-F238E27FC236}">
                <a16:creationId xmlns:a16="http://schemas.microsoft.com/office/drawing/2014/main" id="{AEF06728-688F-4814-93A6-0943BB137B00}"/>
              </a:ext>
            </a:extLst>
          </p:cNvPr>
          <p:cNvSpPr>
            <a:spLocks noGrp="1"/>
          </p:cNvSpPr>
          <p:nvPr>
            <p:ph type="body" sz="quarter" idx="14"/>
          </p:nvPr>
        </p:nvSpPr>
        <p:spPr>
          <a:xfrm>
            <a:off x="528752" y="1172536"/>
            <a:ext cx="11151748" cy="629079"/>
          </a:xfrm>
        </p:spPr>
        <p:txBody>
          <a:bodyPr/>
          <a:lstStyle/>
          <a:p>
            <a:r>
              <a:rPr lang="en-US"/>
              <a:t>All carrier alliances continue to face on-time reliability issues</a:t>
            </a:r>
          </a:p>
        </p:txBody>
      </p:sp>
      <p:sp>
        <p:nvSpPr>
          <p:cNvPr id="8" name="Slide Number Placeholder 7">
            <a:extLst>
              <a:ext uri="{FF2B5EF4-FFF2-40B4-BE49-F238E27FC236}">
                <a16:creationId xmlns:a16="http://schemas.microsoft.com/office/drawing/2014/main" id="{2D0A4C76-3E58-442E-A1D8-9E7620B5BD08}"/>
              </a:ext>
            </a:extLst>
          </p:cNvPr>
          <p:cNvSpPr>
            <a:spLocks noGrp="1"/>
          </p:cNvSpPr>
          <p:nvPr>
            <p:ph type="sldNum" sz="quarter" idx="4"/>
          </p:nvPr>
        </p:nvSpPr>
        <p:spPr/>
        <p:txBody>
          <a:bodyPr/>
          <a:lstStyle/>
          <a:p>
            <a:fld id="{38BDD8E4-2D0F-DB4C-BE82-2259A299FF05}" type="slidenum">
              <a:rPr lang="en-US" smtClean="0"/>
              <a:pPr/>
              <a:t>15</a:t>
            </a:fld>
            <a:endParaRPr lang="en-US"/>
          </a:p>
        </p:txBody>
      </p:sp>
      <p:sp>
        <p:nvSpPr>
          <p:cNvPr id="9" name="Date Placeholder 8">
            <a:extLst>
              <a:ext uri="{FF2B5EF4-FFF2-40B4-BE49-F238E27FC236}">
                <a16:creationId xmlns:a16="http://schemas.microsoft.com/office/drawing/2014/main" id="{79F595C4-5A4F-4ABB-89B1-B1049DF84025}"/>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Footer Placeholder 9">
            <a:extLst>
              <a:ext uri="{FF2B5EF4-FFF2-40B4-BE49-F238E27FC236}">
                <a16:creationId xmlns:a16="http://schemas.microsoft.com/office/drawing/2014/main" id="{E135FD78-606D-428B-BA84-CC4377B7FB4E}"/>
              </a:ext>
            </a:extLst>
          </p:cNvPr>
          <p:cNvSpPr>
            <a:spLocks noGrp="1"/>
          </p:cNvSpPr>
          <p:nvPr>
            <p:ph type="ftr" sz="quarter" idx="3"/>
          </p:nvPr>
        </p:nvSpPr>
        <p:spPr/>
        <p:txBody>
          <a:bodyPr/>
          <a:lstStyle/>
          <a:p>
            <a:r>
              <a:rPr lang="en-US"/>
              <a:t>Copyright © 2017 Yusen Logistics. All rights reserved</a:t>
            </a:r>
          </a:p>
        </p:txBody>
      </p:sp>
      <p:cxnSp>
        <p:nvCxnSpPr>
          <p:cNvPr id="5" name="Straight Connector 4">
            <a:extLst>
              <a:ext uri="{FF2B5EF4-FFF2-40B4-BE49-F238E27FC236}">
                <a16:creationId xmlns:a16="http://schemas.microsoft.com/office/drawing/2014/main" id="{DD3F8EF8-23A7-4AAC-8C7E-FD3CBC745A8E}"/>
              </a:ext>
            </a:extLst>
          </p:cNvPr>
          <p:cNvCxnSpPr>
            <a:cxnSpLocks/>
          </p:cNvCxnSpPr>
          <p:nvPr/>
        </p:nvCxnSpPr>
        <p:spPr>
          <a:xfrm flipH="1">
            <a:off x="7375" y="3747749"/>
            <a:ext cx="647700" cy="0"/>
          </a:xfrm>
          <a:prstGeom prst="line">
            <a:avLst/>
          </a:prstGeom>
          <a:ln w="3810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03602C-03A0-4112-84C2-71F19BDC8485}"/>
              </a:ext>
            </a:extLst>
          </p:cNvPr>
          <p:cNvSpPr txBox="1"/>
          <p:nvPr/>
        </p:nvSpPr>
        <p:spPr>
          <a:xfrm>
            <a:off x="7315200" y="775899"/>
            <a:ext cx="4876800" cy="6093976"/>
          </a:xfrm>
          <a:prstGeom prst="rect">
            <a:avLst/>
          </a:prstGeom>
          <a:solidFill>
            <a:srgbClr val="00B0F0"/>
          </a:solidFill>
        </p:spPr>
        <p:txBody>
          <a:bodyPr wrap="square" rtlCol="0">
            <a:spAutoFit/>
          </a:bodyPr>
          <a:lstStyle/>
          <a:p>
            <a:endParaRPr lang="en-US"/>
          </a:p>
          <a:p>
            <a:endParaRPr lang="en-US"/>
          </a:p>
          <a:p>
            <a:endParaRPr lang="en-US"/>
          </a:p>
          <a:p>
            <a:endParaRPr lang="en-US"/>
          </a:p>
          <a:p>
            <a:endParaRPr lang="en-US"/>
          </a:p>
          <a:p>
            <a:pPr marL="285750" indent="-285750">
              <a:buFont typeface="Arial" panose="020B0604020202020204" pitchFamily="34" charset="0"/>
              <a:buChar char="•"/>
            </a:pPr>
            <a:r>
              <a:rPr lang="en-US" sz="1600" b="1">
                <a:solidFill>
                  <a:schemeClr val="tx2"/>
                </a:solidFill>
              </a:rPr>
              <a:t>Global scheduling reliability dropped to 50.1% in November which means that for the 4 consecutive months, global schedule reliability has been the lowest across all months since 2011.</a:t>
            </a:r>
            <a:br>
              <a:rPr lang="en-US" sz="1600" b="1">
                <a:solidFill>
                  <a:schemeClr val="tx2"/>
                </a:solidFill>
              </a:rPr>
            </a:br>
            <a:endParaRPr lang="en-US" sz="1600" b="1">
              <a:solidFill>
                <a:schemeClr val="tx2"/>
              </a:solidFill>
            </a:endParaRPr>
          </a:p>
          <a:p>
            <a:pPr marL="285750" indent="-285750">
              <a:buFont typeface="Arial" panose="020B0604020202020204" pitchFamily="34" charset="0"/>
              <a:buChar char="•"/>
            </a:pPr>
            <a:r>
              <a:rPr lang="en-US" sz="1600" b="1">
                <a:solidFill>
                  <a:schemeClr val="tx2"/>
                </a:solidFill>
              </a:rPr>
              <a:t>The major causes are related to weather related issues and port congestions at origin and destination.  On the Trans-Pacific trade, container ships had to sit at anchor for 6 days or longer awaiting berthing space.  </a:t>
            </a:r>
          </a:p>
          <a:p>
            <a:pPr marL="285750" indent="-285750">
              <a:buFont typeface="Arial" panose="020B0604020202020204" pitchFamily="34" charset="0"/>
              <a:buChar char="•"/>
            </a:pPr>
            <a:endParaRPr lang="en-US" sz="1600" b="1">
              <a:solidFill>
                <a:schemeClr val="tx2"/>
              </a:solidFill>
            </a:endParaRPr>
          </a:p>
          <a:p>
            <a:pPr marL="285750" indent="-285750">
              <a:buFont typeface="Arial" panose="020B0604020202020204" pitchFamily="34" charset="0"/>
              <a:buChar char="•"/>
            </a:pPr>
            <a:r>
              <a:rPr lang="en-US" sz="1600" b="1">
                <a:solidFill>
                  <a:schemeClr val="tx2"/>
                </a:solidFill>
              </a:rPr>
              <a:t>We highly recommend our customers to plan for delays during Chinese New Year.  Please contact us to provide more detailed suggestions based on your cargo flow.</a:t>
            </a:r>
            <a:endParaRPr lang="cs-CZ" sz="1600" b="1">
              <a:solidFill>
                <a:schemeClr val="tx2"/>
              </a:solidFill>
            </a:endParaRPr>
          </a:p>
          <a:p>
            <a:pPr marL="285750" indent="-285750">
              <a:buFont typeface="Wingdings" panose="05000000000000000000" pitchFamily="2" charset="2"/>
              <a:buChar char="§"/>
            </a:pPr>
            <a:endParaRPr lang="cs-CZ" sz="800">
              <a:solidFill>
                <a:schemeClr val="tx2"/>
              </a:solidFill>
            </a:endParaRPr>
          </a:p>
          <a:p>
            <a:pPr marL="285750" indent="-285750">
              <a:buFont typeface="Wingdings" panose="05000000000000000000" pitchFamily="2" charset="2"/>
              <a:buChar char="§"/>
            </a:pPr>
            <a:endParaRPr lang="cs-CZ" sz="800">
              <a:solidFill>
                <a:schemeClr val="tx2"/>
              </a:solidFill>
            </a:endParaRPr>
          </a:p>
          <a:p>
            <a:pPr marL="285750" indent="-285750">
              <a:buFont typeface="Wingdings" panose="05000000000000000000" pitchFamily="2" charset="2"/>
              <a:buChar char="§"/>
            </a:pPr>
            <a:endParaRPr lang="en-US" sz="800">
              <a:solidFill>
                <a:schemeClr val="tx2"/>
              </a:solidFill>
            </a:endParaRPr>
          </a:p>
          <a:p>
            <a:pPr marL="285750" indent="-285750">
              <a:buFont typeface="Wingdings" panose="05000000000000000000" pitchFamily="2" charset="2"/>
              <a:buChar char="§"/>
            </a:pPr>
            <a:endParaRPr lang="en-US">
              <a:solidFill>
                <a:schemeClr val="tx2"/>
              </a:solidFill>
            </a:endParaRPr>
          </a:p>
          <a:p>
            <a:pPr marL="285750" indent="-285750">
              <a:buFont typeface="Wingdings" panose="05000000000000000000" pitchFamily="2" charset="2"/>
              <a:buChar char="§"/>
            </a:pPr>
            <a:endParaRPr lang="en-US">
              <a:solidFill>
                <a:schemeClr val="tx2"/>
              </a:solidFill>
            </a:endParaRPr>
          </a:p>
        </p:txBody>
      </p:sp>
      <p:sp>
        <p:nvSpPr>
          <p:cNvPr id="15" name="TextBox 14">
            <a:extLst>
              <a:ext uri="{FF2B5EF4-FFF2-40B4-BE49-F238E27FC236}">
                <a16:creationId xmlns:a16="http://schemas.microsoft.com/office/drawing/2014/main" id="{F6AAB746-01C7-408A-9A1C-99C2770068B1}"/>
              </a:ext>
            </a:extLst>
          </p:cNvPr>
          <p:cNvSpPr txBox="1"/>
          <p:nvPr/>
        </p:nvSpPr>
        <p:spPr>
          <a:xfrm>
            <a:off x="7315200" y="1148421"/>
            <a:ext cx="4876800" cy="461665"/>
          </a:xfrm>
          <a:prstGeom prst="rect">
            <a:avLst/>
          </a:prstGeom>
          <a:solidFill>
            <a:srgbClr val="FF7B29"/>
          </a:solidFill>
        </p:spPr>
        <p:txBody>
          <a:bodyPr wrap="square" rtlCol="0">
            <a:spAutoFit/>
          </a:bodyPr>
          <a:lstStyle/>
          <a:p>
            <a:pPr algn="ctr"/>
            <a:r>
              <a:rPr lang="en-US" sz="2400" b="1">
                <a:solidFill>
                  <a:schemeClr val="bg1"/>
                </a:solidFill>
              </a:rPr>
              <a:t>KEY HIGHLIGHTS</a:t>
            </a:r>
          </a:p>
        </p:txBody>
      </p:sp>
      <p:sp>
        <p:nvSpPr>
          <p:cNvPr id="16" name="TextBox 15">
            <a:extLst>
              <a:ext uri="{FF2B5EF4-FFF2-40B4-BE49-F238E27FC236}">
                <a16:creationId xmlns:a16="http://schemas.microsoft.com/office/drawing/2014/main" id="{7371392F-CFED-4D8B-BD9A-66285E1E404C}"/>
              </a:ext>
            </a:extLst>
          </p:cNvPr>
          <p:cNvSpPr txBox="1"/>
          <p:nvPr/>
        </p:nvSpPr>
        <p:spPr>
          <a:xfrm>
            <a:off x="666950" y="5305860"/>
            <a:ext cx="4798179" cy="461665"/>
          </a:xfrm>
          <a:prstGeom prst="rect">
            <a:avLst/>
          </a:prstGeom>
          <a:noFill/>
        </p:spPr>
        <p:txBody>
          <a:bodyPr wrap="square" rtlCol="0">
            <a:spAutoFit/>
          </a:bodyPr>
          <a:lstStyle/>
          <a:p>
            <a:pPr algn="ctr"/>
            <a:r>
              <a:rPr lang="en-US" sz="1200" i="1"/>
              <a:t>All alliances (THE Alliance, Ocean Alliance and 2M are showing similar levels of on-time reliability deterioration</a:t>
            </a:r>
          </a:p>
        </p:txBody>
      </p:sp>
      <p:cxnSp>
        <p:nvCxnSpPr>
          <p:cNvPr id="23" name="Straight Connector 22">
            <a:extLst>
              <a:ext uri="{FF2B5EF4-FFF2-40B4-BE49-F238E27FC236}">
                <a16:creationId xmlns:a16="http://schemas.microsoft.com/office/drawing/2014/main" id="{A93F3162-89D5-41D3-B6CA-A301671ABF74}"/>
              </a:ext>
            </a:extLst>
          </p:cNvPr>
          <p:cNvCxnSpPr>
            <a:cxnSpLocks/>
          </p:cNvCxnSpPr>
          <p:nvPr/>
        </p:nvCxnSpPr>
        <p:spPr>
          <a:xfrm flipH="1">
            <a:off x="5513916" y="3747749"/>
            <a:ext cx="1801284" cy="0"/>
          </a:xfrm>
          <a:prstGeom prst="line">
            <a:avLst/>
          </a:prstGeom>
          <a:ln w="38100">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55911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5"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lang="en-GB" smtClean="0"/>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endParaRPr>
          </a:p>
        </p:txBody>
      </p:sp>
      <p:sp>
        <p:nvSpPr>
          <p:cNvPr id="7" name="TextBox 6"/>
          <p:cNvSpPr txBox="1"/>
          <p:nvPr/>
        </p:nvSpPr>
        <p:spPr>
          <a:xfrm>
            <a:off x="455387" y="119697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Carrier scores - schedule reliability </a:t>
            </a:r>
            <a:endParaRPr lang="en-US" sz="2000" b="1">
              <a:solidFill>
                <a:srgbClr val="FF7B29"/>
              </a:solidFill>
              <a:effectLst/>
              <a:ea typeface="PMingLiU" panose="02020500000000000000" pitchFamily="18" charset="-120"/>
              <a:cs typeface="Times New Roman" panose="02020603050405020304" pitchFamily="18" charset="0"/>
            </a:endParaRPr>
          </a:p>
        </p:txBody>
      </p:sp>
      <p:sp>
        <p:nvSpPr>
          <p:cNvPr id="14" name="Footer Placeholder 5">
            <a:extLst>
              <a:ext uri="{FF2B5EF4-FFF2-40B4-BE49-F238E27FC236}">
                <a16:creationId xmlns:a16="http://schemas.microsoft.com/office/drawing/2014/main" id="{47B83578-1A5A-44B7-B247-B93A9EF41463}"/>
              </a:ext>
            </a:extLst>
          </p:cNvPr>
          <p:cNvSpPr>
            <a:spLocks noGrp="1"/>
          </p:cNvSpPr>
          <p:nvPr/>
        </p:nvSpPr>
        <p:spPr>
          <a:xfrm>
            <a:off x="3190119" y="6615769"/>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Akkurat Pro" panose="020B0504020101020102" pitchFamily="34" charset="0"/>
                <a:cs typeface="Calibri Light" charset="0"/>
              </a:rPr>
              <a:t>Copyright © 2021 Yusen Logistics. All rights reserved</a:t>
            </a:r>
          </a:p>
        </p:txBody>
      </p:sp>
      <p:sp>
        <p:nvSpPr>
          <p:cNvPr id="16" name="TextBox 15">
            <a:extLst>
              <a:ext uri="{FF2B5EF4-FFF2-40B4-BE49-F238E27FC236}">
                <a16:creationId xmlns:a16="http://schemas.microsoft.com/office/drawing/2014/main" id="{E07D5F73-5AD4-40FF-8DD9-E3AF355B5C71}"/>
              </a:ext>
            </a:extLst>
          </p:cNvPr>
          <p:cNvSpPr txBox="1"/>
          <p:nvPr/>
        </p:nvSpPr>
        <p:spPr>
          <a:xfrm>
            <a:off x="610174" y="6283587"/>
            <a:ext cx="5647737" cy="246221"/>
          </a:xfrm>
          <a:prstGeom prst="rect">
            <a:avLst/>
          </a:prstGeom>
          <a:noFill/>
        </p:spPr>
        <p:txBody>
          <a:bodyPr wrap="square" rtlCol="0">
            <a:spAutoFit/>
          </a:bodyPr>
          <a:lstStyle/>
          <a:p>
            <a:pPr lvl="0">
              <a:defRPr/>
            </a:pPr>
            <a:r>
              <a:rPr kumimoji="0" lang="en-US" sz="1000" b="0" i="0" u="none" strike="noStrike" kern="1200" cap="none" spc="0" normalizeH="0" baseline="0" noProof="0">
                <a:ln>
                  <a:noFill/>
                </a:ln>
                <a:solidFill>
                  <a:schemeClr val="tx2"/>
                </a:solidFill>
                <a:effectLst/>
                <a:uLnTx/>
                <a:uFillTx/>
                <a:latin typeface="Akkurat Pro" panose="020B0504020101020102" pitchFamily="34" charset="0"/>
                <a:ea typeface="+mn-ea"/>
                <a:cs typeface="+mn-cs"/>
              </a:rPr>
              <a:t>Source: </a:t>
            </a:r>
            <a:r>
              <a:rPr kumimoji="0" lang="en-US" sz="1000" b="0" i="0" u="none" strike="noStrike" kern="1200" cap="none" spc="0" normalizeH="0" baseline="0" noProof="0">
                <a:ln>
                  <a:noFill/>
                </a:ln>
                <a:solidFill>
                  <a:schemeClr val="tx2"/>
                </a:solidFill>
                <a:effectLst/>
                <a:uLnTx/>
                <a:uFillTx/>
                <a:latin typeface="Akkurat Pro" panose="020B0504020101020102" pitchFamily="34" charset="0"/>
                <a:ea typeface="+mn-ea"/>
                <a:cs typeface="+mn-cs"/>
                <a:hlinkClick r:id="rId3"/>
              </a:rPr>
              <a:t>SeaNews</a:t>
            </a:r>
            <a:r>
              <a:rPr kumimoji="0" lang="en-US" sz="1000" b="0" i="0" u="none" strike="noStrike" kern="1200" cap="none" spc="0" normalizeH="0" baseline="0" noProof="0">
                <a:ln>
                  <a:noFill/>
                </a:ln>
                <a:solidFill>
                  <a:schemeClr val="tx2"/>
                </a:solidFill>
                <a:effectLst/>
                <a:uLnTx/>
                <a:uFillTx/>
                <a:latin typeface="Akkurat Pro" panose="020B0504020101020102" pitchFamily="34" charset="0"/>
                <a:ea typeface="+mn-ea"/>
                <a:cs typeface="+mn-cs"/>
              </a:rPr>
              <a:t>, </a:t>
            </a:r>
            <a:r>
              <a:rPr kumimoji="0" lang="en-US" sz="1000" b="0" i="0" u="none" strike="noStrike" kern="1200" cap="none" spc="0" normalizeH="0" baseline="0" noProof="0">
                <a:ln>
                  <a:noFill/>
                </a:ln>
                <a:solidFill>
                  <a:schemeClr val="tx2"/>
                </a:solidFill>
                <a:effectLst/>
                <a:uLnTx/>
                <a:uFillTx/>
                <a:latin typeface="Akkurat Pro" panose="020B0504020101020102" pitchFamily="34" charset="0"/>
                <a:ea typeface="+mn-ea"/>
                <a:cs typeface="+mn-cs"/>
                <a:hlinkClick r:id="rId4"/>
              </a:rPr>
              <a:t>Sea-Intellgience</a:t>
            </a:r>
            <a:endParaRPr kumimoji="0" lang="en-US" sz="1000" b="0" i="0" u="none" strike="noStrike" kern="1200" cap="none" spc="0" normalizeH="0" baseline="0" noProof="0">
              <a:ln>
                <a:noFill/>
              </a:ln>
              <a:solidFill>
                <a:srgbClr val="000000"/>
              </a:solidFill>
              <a:effectLst/>
              <a:uLnTx/>
              <a:uFillTx/>
              <a:latin typeface="Akkurat Pro" panose="020B0504020101020102" pitchFamily="34" charset="0"/>
              <a:ea typeface="+mn-ea"/>
              <a:cs typeface="+mn-cs"/>
            </a:endParaRPr>
          </a:p>
        </p:txBody>
      </p:sp>
      <p:sp>
        <p:nvSpPr>
          <p:cNvPr id="30" name="TextBox 29">
            <a:extLst>
              <a:ext uri="{FF2B5EF4-FFF2-40B4-BE49-F238E27FC236}">
                <a16:creationId xmlns:a16="http://schemas.microsoft.com/office/drawing/2014/main" id="{C3DC9134-7963-46AA-8AE6-7F40D75A1D93}"/>
              </a:ext>
            </a:extLst>
          </p:cNvPr>
          <p:cNvSpPr txBox="1"/>
          <p:nvPr/>
        </p:nvSpPr>
        <p:spPr>
          <a:xfrm>
            <a:off x="422484" y="1866219"/>
            <a:ext cx="5673516" cy="2308324"/>
          </a:xfrm>
          <a:prstGeom prst="rect">
            <a:avLst/>
          </a:prstGeom>
          <a:noFill/>
        </p:spPr>
        <p:txBody>
          <a:bodyPr wrap="square">
            <a:spAutoFit/>
          </a:bodyPr>
          <a:lstStyle/>
          <a:p>
            <a:pPr algn="just"/>
            <a:r>
              <a:rPr lang="en-US" sz="1600">
                <a:solidFill>
                  <a:srgbClr val="00285B"/>
                </a:solidFill>
                <a:latin typeface="+mj-lt"/>
                <a:ea typeface="PMingLiU" panose="02020500000000000000" pitchFamily="18" charset="-120"/>
                <a:cs typeface="Times New Roman" panose="02020603050405020304" pitchFamily="18" charset="0"/>
              </a:rPr>
              <a:t>The latest report by Sea-Intelligence covers schedule reliability across 34 different trades lanes and 60+ carriers</a:t>
            </a:r>
            <a:r>
              <a:rPr lang="cs-CZ" sz="1600">
                <a:solidFill>
                  <a:srgbClr val="00285B"/>
                </a:solidFill>
                <a:latin typeface="+mj-lt"/>
                <a:ea typeface="PMingLiU" panose="02020500000000000000" pitchFamily="18" charset="-120"/>
                <a:cs typeface="Times New Roman" panose="02020603050405020304" pitchFamily="18" charset="0"/>
              </a:rPr>
              <a:t>.</a:t>
            </a:r>
          </a:p>
          <a:p>
            <a:pPr algn="just"/>
            <a:endParaRPr lang="cs-CZ" sz="1600">
              <a:solidFill>
                <a:srgbClr val="00285B"/>
              </a:solidFill>
              <a:latin typeface="+mj-lt"/>
              <a:ea typeface="PMingLiU" panose="02020500000000000000" pitchFamily="18" charset="-120"/>
              <a:cs typeface="Times New Roman" panose="02020603050405020304" pitchFamily="18" charset="0"/>
            </a:endParaRPr>
          </a:p>
          <a:p>
            <a:pPr algn="just"/>
            <a:r>
              <a:rPr lang="en-US" sz="1600">
                <a:solidFill>
                  <a:srgbClr val="00285B"/>
                </a:solidFill>
                <a:latin typeface="+mj-lt"/>
                <a:ea typeface="PMingLiU" panose="02020500000000000000" pitchFamily="18" charset="-120"/>
                <a:cs typeface="Times New Roman" panose="02020603050405020304" pitchFamily="18" charset="0"/>
              </a:rPr>
              <a:t>The level of delays in 2021 have been the highest across each month when compared to the previous years. Maersk Line was the most reliable top-14 carrier in May 2021, with schedule reliability of 46.2%. Three more carriers had schedule reliability higher than 40%, with six carriers between 30%-40%, and four under 30%.</a:t>
            </a:r>
            <a:endParaRPr lang="en-US" sz="1600">
              <a:solidFill>
                <a:srgbClr val="00285B"/>
              </a:solidFill>
              <a:effectLst/>
              <a:latin typeface="+mj-lt"/>
              <a:ea typeface="PMingLiU" panose="02020500000000000000" pitchFamily="18" charset="-120"/>
              <a:cs typeface="Times New Roman" panose="02020603050405020304" pitchFamily="18" charset="0"/>
            </a:endParaRPr>
          </a:p>
        </p:txBody>
      </p:sp>
      <p:sp>
        <p:nvSpPr>
          <p:cNvPr id="27" name="TextBox 26">
            <a:extLst>
              <a:ext uri="{FF2B5EF4-FFF2-40B4-BE49-F238E27FC236}">
                <a16:creationId xmlns:a16="http://schemas.microsoft.com/office/drawing/2014/main" id="{633E5EEE-97D8-4C22-B9A7-A64709457A08}"/>
              </a:ext>
            </a:extLst>
          </p:cNvPr>
          <p:cNvSpPr txBox="1"/>
          <p:nvPr/>
        </p:nvSpPr>
        <p:spPr>
          <a:xfrm rot="5400000">
            <a:off x="7522650" y="5562918"/>
            <a:ext cx="1372563" cy="215444"/>
          </a:xfrm>
          <a:prstGeom prst="rect">
            <a:avLst/>
          </a:prstGeom>
          <a:noFill/>
        </p:spPr>
        <p:txBody>
          <a:bodyPr wrap="square">
            <a:spAutoFit/>
          </a:bodyPr>
          <a:lstStyle/>
          <a:p>
            <a:r>
              <a:rPr lang="en-US" sz="800">
                <a:solidFill>
                  <a:schemeClr val="tx2"/>
                </a:solidFill>
                <a:latin typeface="Akkurat Pro" panose="020B0504020101020102"/>
                <a:ea typeface="PMingLiU" panose="02020500000000000000" pitchFamily="18" charset="-120"/>
                <a:cs typeface="Times New Roman" panose="02020603050405020304" pitchFamily="18" charset="0"/>
              </a:rPr>
              <a:t>Source: Sea-Intelligence</a:t>
            </a:r>
            <a:endParaRPr lang="en-US" sz="800">
              <a:solidFill>
                <a:schemeClr val="tx2"/>
              </a:solidFill>
              <a:effectLst/>
              <a:latin typeface="Akkurat Pro" panose="020B0504020101020102"/>
              <a:ea typeface="PMingLiU" panose="02020500000000000000" pitchFamily="18" charset="-120"/>
              <a:cs typeface="Times New Roman" panose="02020603050405020304" pitchFamily="18" charset="0"/>
            </a:endParaRPr>
          </a:p>
        </p:txBody>
      </p:sp>
      <p:pic>
        <p:nvPicPr>
          <p:cNvPr id="9" name="Picture 8">
            <a:extLst>
              <a:ext uri="{FF2B5EF4-FFF2-40B4-BE49-F238E27FC236}">
                <a16:creationId xmlns:a16="http://schemas.microsoft.com/office/drawing/2014/main" id="{1A9058A1-3F83-425F-9974-8BB5AD2C70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4509" y="1319041"/>
            <a:ext cx="4704248" cy="5037881"/>
          </a:xfrm>
          <a:prstGeom prst="rect">
            <a:avLst/>
          </a:prstGeom>
          <a:ln w="38100">
            <a:solidFill>
              <a:srgbClr val="FF7B29"/>
            </a:solidFill>
          </a:ln>
        </p:spPr>
      </p:pic>
      <p:sp>
        <p:nvSpPr>
          <p:cNvPr id="2" name="Obdélník 1">
            <a:extLst>
              <a:ext uri="{FF2B5EF4-FFF2-40B4-BE49-F238E27FC236}">
                <a16:creationId xmlns:a16="http://schemas.microsoft.com/office/drawing/2014/main" id="{A98824E8-E718-4C44-8580-97EB303118D1}"/>
              </a:ext>
            </a:extLst>
          </p:cNvPr>
          <p:cNvSpPr/>
          <p:nvPr/>
        </p:nvSpPr>
        <p:spPr>
          <a:xfrm>
            <a:off x="7366102" y="1351357"/>
            <a:ext cx="3689131" cy="443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85A"/>
                </a:solidFill>
              </a:rPr>
              <a:t>Carrier scores 2021 vs 2020</a:t>
            </a:r>
            <a:endParaRPr lang="en-US" b="1"/>
          </a:p>
        </p:txBody>
      </p:sp>
      <p:sp>
        <p:nvSpPr>
          <p:cNvPr id="18" name="Title 1">
            <a:extLst>
              <a:ext uri="{FF2B5EF4-FFF2-40B4-BE49-F238E27FC236}">
                <a16:creationId xmlns:a16="http://schemas.microsoft.com/office/drawing/2014/main" id="{FC627306-6066-48F8-AE74-2FF08C6770AD}"/>
              </a:ext>
            </a:extLst>
          </p:cNvPr>
          <p:cNvSpPr>
            <a:spLocks noGrp="1"/>
          </p:cNvSpPr>
          <p:nvPr>
            <p:ph type="title"/>
          </p:nvPr>
        </p:nvSpPr>
        <p:spPr>
          <a:xfrm>
            <a:off x="515938" y="17432"/>
            <a:ext cx="9341494" cy="840258"/>
          </a:xfrm>
        </p:spPr>
        <p:txBody>
          <a:bodyPr/>
          <a:lstStyle/>
          <a:p>
            <a:r>
              <a:rPr lang="cs-CZ"/>
              <a:t>CARRIER SCHEDULE RELIABILITY</a:t>
            </a:r>
            <a:endParaRPr lang="en-US"/>
          </a:p>
        </p:txBody>
      </p:sp>
    </p:spTree>
    <p:extLst>
      <p:ext uri="{BB962C8B-B14F-4D97-AF65-F5344CB8AC3E}">
        <p14:creationId xmlns:p14="http://schemas.microsoft.com/office/powerpoint/2010/main" val="136770685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7C5E-60F4-441D-BC75-1E0E5F764E9A}"/>
              </a:ext>
            </a:extLst>
          </p:cNvPr>
          <p:cNvSpPr>
            <a:spLocks noGrp="1"/>
          </p:cNvSpPr>
          <p:nvPr>
            <p:ph type="title"/>
          </p:nvPr>
        </p:nvSpPr>
        <p:spPr/>
        <p:txBody>
          <a:bodyPr/>
          <a:lstStyle/>
          <a:p>
            <a:r>
              <a:rPr lang="en-US" dirty="0"/>
              <a:t>W</a:t>
            </a:r>
            <a:r>
              <a:rPr lang="cs-CZ" dirty="0"/>
              <a:t>ORLDWIDE</a:t>
            </a:r>
            <a:r>
              <a:rPr lang="en-US" dirty="0"/>
              <a:t> </a:t>
            </a:r>
            <a:r>
              <a:rPr lang="cs-CZ" dirty="0"/>
              <a:t>LOGISTICS</a:t>
            </a:r>
            <a:r>
              <a:rPr lang="en-US" dirty="0"/>
              <a:t> </a:t>
            </a:r>
            <a:r>
              <a:rPr lang="cs-CZ" dirty="0"/>
              <a:t>CHALLENGES</a:t>
            </a:r>
            <a:r>
              <a:rPr lang="en-US" dirty="0"/>
              <a:t>…</a:t>
            </a:r>
          </a:p>
        </p:txBody>
      </p:sp>
      <p:sp>
        <p:nvSpPr>
          <p:cNvPr id="4" name="Slide Number Placeholder 3">
            <a:extLst>
              <a:ext uri="{FF2B5EF4-FFF2-40B4-BE49-F238E27FC236}">
                <a16:creationId xmlns:a16="http://schemas.microsoft.com/office/drawing/2014/main" id="{F9739B47-0E70-484F-AAB5-1FD2D8FFA5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0"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5" name="Date Placeholder 4">
            <a:extLst>
              <a:ext uri="{FF2B5EF4-FFF2-40B4-BE49-F238E27FC236}">
                <a16:creationId xmlns:a16="http://schemas.microsoft.com/office/drawing/2014/main" id="{1D4B7F0F-3DD3-46F8-B202-7B617D3DE810}"/>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kumimoji="0" lang="en-GB" sz="8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6" name="Footer Placeholder 5">
            <a:extLst>
              <a:ext uri="{FF2B5EF4-FFF2-40B4-BE49-F238E27FC236}">
                <a16:creationId xmlns:a16="http://schemas.microsoft.com/office/drawing/2014/main" id="{2813DE55-564A-4C59-AE57-C3F1DC19E2C0}"/>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Calibri" panose="020F0502020204030204"/>
                <a:cs typeface="Calibri Light" charset="0"/>
              </a:rPr>
              <a:t>Copyright © 2018 Yusen Logistics. All rights reserved</a:t>
            </a:r>
          </a:p>
        </p:txBody>
      </p:sp>
      <p:pic>
        <p:nvPicPr>
          <p:cNvPr id="8" name="Picture 7">
            <a:extLst>
              <a:ext uri="{FF2B5EF4-FFF2-40B4-BE49-F238E27FC236}">
                <a16:creationId xmlns:a16="http://schemas.microsoft.com/office/drawing/2014/main" id="{0B274FE7-4F21-4431-9A6F-88FCA842C8FA}"/>
              </a:ext>
            </a:extLst>
          </p:cNvPr>
          <p:cNvPicPr>
            <a:picLocks noChangeAspect="1"/>
          </p:cNvPicPr>
          <p:nvPr/>
        </p:nvPicPr>
        <p:blipFill>
          <a:blip r:embed="rId2"/>
          <a:stretch>
            <a:fillRect/>
          </a:stretch>
        </p:blipFill>
        <p:spPr>
          <a:xfrm>
            <a:off x="278356" y="1121672"/>
            <a:ext cx="1757178" cy="2448464"/>
          </a:xfrm>
          <a:prstGeom prst="rect">
            <a:avLst/>
          </a:prstGeom>
        </p:spPr>
      </p:pic>
      <p:pic>
        <p:nvPicPr>
          <p:cNvPr id="10" name="Picture 9">
            <a:extLst>
              <a:ext uri="{FF2B5EF4-FFF2-40B4-BE49-F238E27FC236}">
                <a16:creationId xmlns:a16="http://schemas.microsoft.com/office/drawing/2014/main" id="{85034514-940D-4D9B-B1B2-52619FD4F559}"/>
              </a:ext>
            </a:extLst>
          </p:cNvPr>
          <p:cNvPicPr>
            <a:picLocks noChangeAspect="1"/>
          </p:cNvPicPr>
          <p:nvPr/>
        </p:nvPicPr>
        <p:blipFill>
          <a:blip r:embed="rId3"/>
          <a:stretch>
            <a:fillRect/>
          </a:stretch>
        </p:blipFill>
        <p:spPr>
          <a:xfrm>
            <a:off x="2188333" y="1121672"/>
            <a:ext cx="1784061" cy="2376902"/>
          </a:xfrm>
          <a:prstGeom prst="rect">
            <a:avLst/>
          </a:prstGeom>
        </p:spPr>
      </p:pic>
      <p:pic>
        <p:nvPicPr>
          <p:cNvPr id="12" name="Picture 11">
            <a:extLst>
              <a:ext uri="{FF2B5EF4-FFF2-40B4-BE49-F238E27FC236}">
                <a16:creationId xmlns:a16="http://schemas.microsoft.com/office/drawing/2014/main" id="{082FFC9B-FBF6-44E3-8F15-226B69D36E65}"/>
              </a:ext>
            </a:extLst>
          </p:cNvPr>
          <p:cNvPicPr>
            <a:picLocks noChangeAspect="1"/>
          </p:cNvPicPr>
          <p:nvPr/>
        </p:nvPicPr>
        <p:blipFill>
          <a:blip r:embed="rId4"/>
          <a:stretch>
            <a:fillRect/>
          </a:stretch>
        </p:blipFill>
        <p:spPr>
          <a:xfrm>
            <a:off x="4125194" y="1121672"/>
            <a:ext cx="1830789" cy="2376902"/>
          </a:xfrm>
          <a:prstGeom prst="rect">
            <a:avLst/>
          </a:prstGeom>
        </p:spPr>
      </p:pic>
      <p:sp>
        <p:nvSpPr>
          <p:cNvPr id="17" name="Rectangle 16">
            <a:extLst>
              <a:ext uri="{FF2B5EF4-FFF2-40B4-BE49-F238E27FC236}">
                <a16:creationId xmlns:a16="http://schemas.microsoft.com/office/drawing/2014/main" id="{2A0BF0B9-DFC0-403C-964B-C4027570DF45}"/>
              </a:ext>
            </a:extLst>
          </p:cNvPr>
          <p:cNvSpPr/>
          <p:nvPr/>
        </p:nvSpPr>
        <p:spPr>
          <a:xfrm>
            <a:off x="6360011" y="1121673"/>
            <a:ext cx="5349698" cy="51109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6D1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6D10"/>
                </a:solidFill>
                <a:effectLst/>
                <a:uLnTx/>
                <a:uFillTx/>
                <a:latin typeface="Calibri" panose="020F0502020204030204"/>
                <a:ea typeface="+mn-ea"/>
                <a:cs typeface="+mn-cs"/>
              </a:rPr>
              <a:t>     Congestions are everywhere…</a:t>
            </a:r>
            <a:br>
              <a:rPr kumimoji="0" lang="en-GB" sz="1600" b="1" i="0" u="none" strike="noStrike" kern="1200" cap="none" spc="0" normalizeH="0" baseline="0">
                <a:ln>
                  <a:noFill/>
                </a:ln>
                <a:solidFill>
                  <a:srgbClr val="05183B"/>
                </a:solidFill>
                <a:effectLst/>
                <a:uLnTx/>
                <a:uFillTx/>
                <a:latin typeface="Calibri" panose="020F0502020204030204"/>
                <a:ea typeface="+mn-ea"/>
                <a:cs typeface="+mn-cs"/>
              </a:rPr>
            </a:br>
            <a:endParaRPr kumimoji="0" lang="en-GB" sz="1600" b="1" i="0" u="none" strike="noStrike" kern="1200" cap="none" spc="0" normalizeH="0" baseline="0">
              <a:ln>
                <a:noFill/>
              </a:ln>
              <a:solidFill>
                <a:srgbClr val="05183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a:ln>
                <a:noFill/>
              </a:ln>
              <a:solidFill>
                <a:srgbClr val="05183B"/>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a:ln>
                  <a:noFill/>
                </a:ln>
                <a:solidFill>
                  <a:srgbClr val="06183D"/>
                </a:solidFill>
                <a:effectLst/>
                <a:uLnTx/>
                <a:uFillTx/>
                <a:latin typeface="Calibri" panose="020F0502020204030204"/>
                <a:ea typeface="+mn-ea"/>
                <a:cs typeface="+mn-cs"/>
              </a:rPr>
              <a:t>As per the index provided by Sea-Intelligence, all major terminals not only in Europe but globally are struggling with the sever congestions which seem to remain the same or worsening. Vessel delays, long equipment turn-over time (which is also worsening in China again), slow operation due to Covid19 measures, shortage of haulage drivers etc </a:t>
            </a:r>
            <a:r>
              <a:rPr kumimoji="0" lang="en-GB" sz="1600" b="1" i="0" u="none" strike="noStrike" kern="1200" cap="none" spc="0" normalizeH="0" baseline="0" err="1">
                <a:ln>
                  <a:noFill/>
                </a:ln>
                <a:solidFill>
                  <a:srgbClr val="06183D"/>
                </a:solidFill>
                <a:effectLst/>
                <a:uLnTx/>
                <a:uFillTx/>
                <a:latin typeface="Calibri" panose="020F0502020204030204"/>
                <a:ea typeface="+mn-ea"/>
                <a:cs typeface="+mn-cs"/>
              </a:rPr>
              <a:t>etc</a:t>
            </a:r>
            <a:r>
              <a:rPr kumimoji="0" lang="en-GB" sz="1600" b="1" i="0" u="none" strike="noStrike" kern="1200" cap="none" spc="0" normalizeH="0" baseline="0">
                <a:ln>
                  <a:noFill/>
                </a:ln>
                <a:solidFill>
                  <a:srgbClr val="06183D"/>
                </a:solidFill>
                <a:effectLst/>
                <a:uLnTx/>
                <a:uFillTx/>
                <a:latin typeface="Calibri" panose="020F0502020204030204"/>
                <a:ea typeface="+mn-ea"/>
                <a:cs typeface="+mn-cs"/>
              </a:rPr>
              <a:t>… Nothing is helping us to overcome the logistics challenges positively at the moment.</a:t>
            </a:r>
          </a:p>
          <a:p>
            <a:pPr marR="0" lvl="0" algn="l" defTabSz="914400" rtl="0" eaLnBrk="1" fontAlgn="auto" latinLnBrk="0" hangingPunct="1">
              <a:lnSpc>
                <a:spcPct val="100000"/>
              </a:lnSpc>
              <a:spcBef>
                <a:spcPts val="0"/>
              </a:spcBef>
              <a:spcAft>
                <a:spcPts val="0"/>
              </a:spcAft>
              <a:buClrTx/>
              <a:buSzTx/>
              <a:tabLst/>
              <a:defRPr/>
            </a:pPr>
            <a:endParaRPr kumimoji="0" lang="en-GB" sz="1600" b="1" i="0" u="none" strike="noStrike" kern="1200" cap="none" spc="0" normalizeH="0" baseline="0">
              <a:ln>
                <a:noFill/>
              </a:ln>
              <a:solidFill>
                <a:srgbClr val="06183D"/>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600" b="1" i="0" u="none" strike="noStrike" kern="1200" cap="none" spc="0" normalizeH="0" baseline="0">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a:ln>
                  <a:noFill/>
                </a:ln>
                <a:solidFill>
                  <a:srgbClr val="06183D"/>
                </a:solidFill>
                <a:effectLst/>
                <a:uLnTx/>
                <a:uFillTx/>
                <a:latin typeface="Calibri" panose="020F0502020204030204"/>
                <a:ea typeface="+mn-ea"/>
                <a:cs typeface="+mn-cs"/>
              </a:rPr>
              <a:t>Intermodal congestion is also only another spice of it. Criticalness of this challenge in UK as well as North America is extreme.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5183B"/>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AEF5223-18B1-469E-A7EE-537E3B27C646}"/>
              </a:ext>
            </a:extLst>
          </p:cNvPr>
          <p:cNvPicPr>
            <a:picLocks noChangeAspect="1"/>
          </p:cNvPicPr>
          <p:nvPr/>
        </p:nvPicPr>
        <p:blipFill>
          <a:blip r:embed="rId5"/>
          <a:stretch>
            <a:fillRect/>
          </a:stretch>
        </p:blipFill>
        <p:spPr>
          <a:xfrm>
            <a:off x="276977" y="3793877"/>
            <a:ext cx="1911356" cy="2062109"/>
          </a:xfrm>
          <a:prstGeom prst="rect">
            <a:avLst/>
          </a:prstGeom>
        </p:spPr>
      </p:pic>
      <p:pic>
        <p:nvPicPr>
          <p:cNvPr id="21" name="Picture 20">
            <a:extLst>
              <a:ext uri="{FF2B5EF4-FFF2-40B4-BE49-F238E27FC236}">
                <a16:creationId xmlns:a16="http://schemas.microsoft.com/office/drawing/2014/main" id="{BFDD4A21-500C-4937-8659-97DC67368654}"/>
              </a:ext>
            </a:extLst>
          </p:cNvPr>
          <p:cNvPicPr>
            <a:picLocks noChangeAspect="1"/>
          </p:cNvPicPr>
          <p:nvPr/>
        </p:nvPicPr>
        <p:blipFill>
          <a:blip r:embed="rId6"/>
          <a:stretch>
            <a:fillRect/>
          </a:stretch>
        </p:blipFill>
        <p:spPr>
          <a:xfrm>
            <a:off x="2283640" y="3760251"/>
            <a:ext cx="1784061" cy="2095735"/>
          </a:xfrm>
          <a:prstGeom prst="rect">
            <a:avLst/>
          </a:prstGeom>
        </p:spPr>
      </p:pic>
      <p:pic>
        <p:nvPicPr>
          <p:cNvPr id="23" name="Picture 22">
            <a:extLst>
              <a:ext uri="{FF2B5EF4-FFF2-40B4-BE49-F238E27FC236}">
                <a16:creationId xmlns:a16="http://schemas.microsoft.com/office/drawing/2014/main" id="{ED7D12D1-865A-470D-8288-A9CF78130D73}"/>
              </a:ext>
            </a:extLst>
          </p:cNvPr>
          <p:cNvPicPr>
            <a:picLocks noChangeAspect="1"/>
          </p:cNvPicPr>
          <p:nvPr/>
        </p:nvPicPr>
        <p:blipFill>
          <a:blip r:embed="rId7"/>
          <a:stretch>
            <a:fillRect/>
          </a:stretch>
        </p:blipFill>
        <p:spPr>
          <a:xfrm>
            <a:off x="4125195" y="3752850"/>
            <a:ext cx="1784061" cy="2173523"/>
          </a:xfrm>
          <a:prstGeom prst="rect">
            <a:avLst/>
          </a:prstGeom>
        </p:spPr>
      </p:pic>
      <p:sp>
        <p:nvSpPr>
          <p:cNvPr id="24" name="TextBox 23">
            <a:extLst>
              <a:ext uri="{FF2B5EF4-FFF2-40B4-BE49-F238E27FC236}">
                <a16:creationId xmlns:a16="http://schemas.microsoft.com/office/drawing/2014/main" id="{54F12FCD-751C-46F5-BF62-48B7545015D1}"/>
              </a:ext>
            </a:extLst>
          </p:cNvPr>
          <p:cNvSpPr txBox="1"/>
          <p:nvPr/>
        </p:nvSpPr>
        <p:spPr>
          <a:xfrm>
            <a:off x="3972394" y="6001767"/>
            <a:ext cx="137890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8C8C8">
                    <a:lumMod val="75000"/>
                  </a:srgbClr>
                </a:solidFill>
                <a:effectLst/>
                <a:uLnTx/>
                <a:uFillTx/>
                <a:latin typeface="Calibri" panose="020F0502020204030204"/>
                <a:ea typeface="+mn-ea"/>
                <a:cs typeface="+mn-cs"/>
              </a:rPr>
              <a:t>Sources:  Sea-Intelligence</a:t>
            </a:r>
          </a:p>
        </p:txBody>
      </p:sp>
    </p:spTree>
    <p:extLst>
      <p:ext uri="{BB962C8B-B14F-4D97-AF65-F5344CB8AC3E}">
        <p14:creationId xmlns:p14="http://schemas.microsoft.com/office/powerpoint/2010/main" val="138906891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 WEST COAST PORT &amp; DRAYAGE STATUS UPDATE</a:t>
            </a:r>
          </a:p>
        </p:txBody>
      </p:sp>
      <p:pic>
        <p:nvPicPr>
          <p:cNvPr id="1026" name="Picture 3">
            <a:extLst>
              <a:ext uri="{FF2B5EF4-FFF2-40B4-BE49-F238E27FC236}">
                <a16:creationId xmlns:a16="http://schemas.microsoft.com/office/drawing/2014/main" id="{47982E13-BBA7-4831-870F-5CC73CC380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753" y="2847570"/>
            <a:ext cx="5626693" cy="311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a:extLst>
              <a:ext uri="{FF2B5EF4-FFF2-40B4-BE49-F238E27FC236}">
                <a16:creationId xmlns:a16="http://schemas.microsoft.com/office/drawing/2014/main" id="{00CCEA04-4D85-493E-9B95-6D39E0969D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7753" y="1888159"/>
            <a:ext cx="5626693" cy="96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3FB064D-46F3-4502-823E-6E42CD9B5560}"/>
              </a:ext>
            </a:extLst>
          </p:cNvPr>
          <p:cNvSpPr txBox="1"/>
          <p:nvPr/>
        </p:nvSpPr>
        <p:spPr>
          <a:xfrm>
            <a:off x="380252" y="984848"/>
            <a:ext cx="5626693" cy="707886"/>
          </a:xfrm>
          <a:prstGeom prst="rect">
            <a:avLst/>
          </a:prstGeom>
          <a:noFill/>
        </p:spPr>
        <p:txBody>
          <a:bodyPr wrap="square" rtlCol="0">
            <a:spAutoFit/>
          </a:bodyPr>
          <a:lstStyle/>
          <a:p>
            <a:r>
              <a:rPr lang="en-US" sz="2000" b="1">
                <a:solidFill>
                  <a:srgbClr val="FF7B29"/>
                </a:solidFill>
              </a:rPr>
              <a:t>Los Angeles &amp; Long Beach continue to face massive Port Congestions and Drayage Issues </a:t>
            </a:r>
          </a:p>
        </p:txBody>
      </p:sp>
      <p:sp>
        <p:nvSpPr>
          <p:cNvPr id="17" name="TextBox 16">
            <a:extLst>
              <a:ext uri="{FF2B5EF4-FFF2-40B4-BE49-F238E27FC236}">
                <a16:creationId xmlns:a16="http://schemas.microsoft.com/office/drawing/2014/main" id="{EF7B618A-D423-4E2C-B697-A1A1C1AA0B26}"/>
              </a:ext>
            </a:extLst>
          </p:cNvPr>
          <p:cNvSpPr txBox="1"/>
          <p:nvPr/>
        </p:nvSpPr>
        <p:spPr>
          <a:xfrm>
            <a:off x="427753" y="5975979"/>
            <a:ext cx="5626693" cy="646331"/>
          </a:xfrm>
          <a:prstGeom prst="rect">
            <a:avLst/>
          </a:prstGeom>
          <a:noFill/>
        </p:spPr>
        <p:txBody>
          <a:bodyPr wrap="square" rtlCol="0">
            <a:spAutoFit/>
          </a:bodyPr>
          <a:lstStyle/>
          <a:p>
            <a:r>
              <a:rPr lang="en-US" sz="1200" i="1"/>
              <a:t>Note:  While loaded export out of USWC decreased YoY, loaded import into USWC increased by 29.3% YoY.  Carriers are choosing to ship empties back out to Far East thus resulting in 52% growth over last year</a:t>
            </a:r>
          </a:p>
        </p:txBody>
      </p:sp>
      <p:sp>
        <p:nvSpPr>
          <p:cNvPr id="18" name="Rectangle 17">
            <a:extLst>
              <a:ext uri="{FF2B5EF4-FFF2-40B4-BE49-F238E27FC236}">
                <a16:creationId xmlns:a16="http://schemas.microsoft.com/office/drawing/2014/main" id="{055871C8-3E49-41DD-B157-E01BE4B12263}"/>
              </a:ext>
            </a:extLst>
          </p:cNvPr>
          <p:cNvSpPr/>
          <p:nvPr/>
        </p:nvSpPr>
        <p:spPr>
          <a:xfrm>
            <a:off x="6291931" y="772703"/>
            <a:ext cx="5900069" cy="61044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err="1">
              <a:solidFill>
                <a:srgbClr val="05183B"/>
              </a:solidFill>
            </a:endParaRPr>
          </a:p>
        </p:txBody>
      </p:sp>
      <p:sp>
        <p:nvSpPr>
          <p:cNvPr id="23" name="TextBox 22">
            <a:extLst>
              <a:ext uri="{FF2B5EF4-FFF2-40B4-BE49-F238E27FC236}">
                <a16:creationId xmlns:a16="http://schemas.microsoft.com/office/drawing/2014/main" id="{5CBB4E6C-C9D5-4E2F-8063-340A367CD3A2}"/>
              </a:ext>
            </a:extLst>
          </p:cNvPr>
          <p:cNvSpPr txBox="1"/>
          <p:nvPr/>
        </p:nvSpPr>
        <p:spPr>
          <a:xfrm>
            <a:off x="9316824" y="6538601"/>
            <a:ext cx="2792752" cy="215444"/>
          </a:xfrm>
          <a:prstGeom prst="rect">
            <a:avLst/>
          </a:prstGeom>
          <a:noFill/>
        </p:spPr>
        <p:txBody>
          <a:bodyPr wrap="none" rtlCol="0">
            <a:spAutoFit/>
          </a:bodyPr>
          <a:lstStyle/>
          <a:p>
            <a:r>
              <a:rPr lang="en-US" sz="800"/>
              <a:t>Source:  LA Customs, FF Association, Foreign Trade Association</a:t>
            </a:r>
          </a:p>
        </p:txBody>
      </p:sp>
      <p:sp>
        <p:nvSpPr>
          <p:cNvPr id="25" name="Rectangle 24">
            <a:extLst>
              <a:ext uri="{FF2B5EF4-FFF2-40B4-BE49-F238E27FC236}">
                <a16:creationId xmlns:a16="http://schemas.microsoft.com/office/drawing/2014/main" id="{7C8C5963-C42E-40F9-80BB-41A4C01818F2}"/>
              </a:ext>
            </a:extLst>
          </p:cNvPr>
          <p:cNvSpPr/>
          <p:nvPr/>
        </p:nvSpPr>
        <p:spPr>
          <a:xfrm>
            <a:off x="6291931" y="1098412"/>
            <a:ext cx="5900069" cy="5943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Did you know? </a:t>
            </a:r>
          </a:p>
        </p:txBody>
      </p:sp>
      <p:sp>
        <p:nvSpPr>
          <p:cNvPr id="27" name="TextBox 26">
            <a:extLst>
              <a:ext uri="{FF2B5EF4-FFF2-40B4-BE49-F238E27FC236}">
                <a16:creationId xmlns:a16="http://schemas.microsoft.com/office/drawing/2014/main" id="{65B5EB05-BBB9-4AC7-BCE1-E2998A94F7D7}"/>
              </a:ext>
            </a:extLst>
          </p:cNvPr>
          <p:cNvSpPr txBox="1"/>
          <p:nvPr/>
        </p:nvSpPr>
        <p:spPr>
          <a:xfrm>
            <a:off x="6412993" y="1768064"/>
            <a:ext cx="5505630" cy="4770537"/>
          </a:xfrm>
          <a:prstGeom prst="rect">
            <a:avLst/>
          </a:prstGeom>
          <a:noFill/>
        </p:spPr>
        <p:txBody>
          <a:bodyPr wrap="square" rtlCol="0">
            <a:spAutoFit/>
          </a:bodyPr>
          <a:lstStyle/>
          <a:p>
            <a:pPr marL="285750" indent="-285750">
              <a:buClr>
                <a:srgbClr val="00285A"/>
              </a:buClr>
              <a:buFont typeface="Arial" panose="020B0604020202020204" pitchFamily="34" charset="0"/>
              <a:buChar char="•"/>
            </a:pPr>
            <a:r>
              <a:rPr lang="en-US" sz="1600" b="1"/>
              <a:t>71 Container vessels currently sit idle or anchored outside of LA/LB ports awaiting to dock and to be unloaded (record high)</a:t>
            </a:r>
          </a:p>
          <a:p>
            <a:pPr>
              <a:buClr>
                <a:srgbClr val="00285A"/>
              </a:buClr>
            </a:pPr>
            <a:endParaRPr lang="cs-CZ" sz="800" b="1"/>
          </a:p>
          <a:p>
            <a:pPr marL="285750" indent="-285750">
              <a:buClr>
                <a:srgbClr val="00285A"/>
              </a:buClr>
              <a:buFont typeface="Arial" panose="020B0604020202020204" pitchFamily="34" charset="0"/>
              <a:buChar char="•"/>
            </a:pPr>
            <a:r>
              <a:rPr lang="en-US" sz="1600" b="1"/>
              <a:t>44 vessels inside the port complex with only 27 being worked today</a:t>
            </a:r>
          </a:p>
          <a:p>
            <a:pPr marL="285750" indent="-285750">
              <a:buClr>
                <a:srgbClr val="00285A"/>
              </a:buClr>
              <a:buFont typeface="Arial" panose="020B0604020202020204" pitchFamily="34" charset="0"/>
              <a:buChar char="•"/>
            </a:pPr>
            <a:endParaRPr lang="cs-CZ" sz="800" b="1"/>
          </a:p>
          <a:p>
            <a:pPr marL="285750" indent="-285750">
              <a:buClr>
                <a:srgbClr val="00285A"/>
              </a:buClr>
              <a:buFont typeface="Arial" panose="020B0604020202020204" pitchFamily="34" charset="0"/>
              <a:buChar char="•"/>
            </a:pPr>
            <a:r>
              <a:rPr lang="en-US" sz="1600" b="1"/>
              <a:t>LA/LB incoming volumes expected to increase in coming weeks</a:t>
            </a:r>
          </a:p>
          <a:p>
            <a:pPr marL="285750" indent="-285750">
              <a:buClr>
                <a:srgbClr val="00285A"/>
              </a:buClr>
              <a:buFont typeface="Arial" panose="020B0604020202020204" pitchFamily="34" charset="0"/>
              <a:buChar char="•"/>
            </a:pPr>
            <a:endParaRPr lang="cs-CZ" sz="800" b="1"/>
          </a:p>
          <a:p>
            <a:pPr marL="285750" indent="-285750">
              <a:buClr>
                <a:srgbClr val="00285A"/>
              </a:buClr>
              <a:buFont typeface="Arial" panose="020B0604020202020204" pitchFamily="34" charset="0"/>
              <a:buChar char="•"/>
            </a:pPr>
            <a:r>
              <a:rPr lang="en-US" sz="1600" b="1"/>
              <a:t>2505 </a:t>
            </a:r>
            <a:r>
              <a:rPr lang="en-US" sz="1600" b="1" err="1"/>
              <a:t>PoP</a:t>
            </a:r>
            <a:r>
              <a:rPr lang="en-US" sz="1600" b="1"/>
              <a:t> chassis are out of service and chassis street dwell time is approximately 9.9 days </a:t>
            </a:r>
          </a:p>
          <a:p>
            <a:pPr marL="285750" indent="-285750">
              <a:buClr>
                <a:srgbClr val="00285A"/>
              </a:buClr>
              <a:buFont typeface="Arial" panose="020B0604020202020204" pitchFamily="34" charset="0"/>
              <a:buChar char="•"/>
            </a:pPr>
            <a:endParaRPr lang="cs-CZ" sz="800" b="1"/>
          </a:p>
          <a:p>
            <a:pPr marL="285750" indent="-285750">
              <a:buClr>
                <a:srgbClr val="00285A"/>
              </a:buClr>
              <a:buFont typeface="Arial" panose="020B0604020202020204" pitchFamily="34" charset="0"/>
              <a:buChar char="•"/>
            </a:pPr>
            <a:r>
              <a:rPr lang="en-US" sz="1600" b="1"/>
              <a:t>Longer dwell time is due to no appointment for empties, no termination point, lack of drivers, warehouse labor shortage and no space at the ports</a:t>
            </a:r>
          </a:p>
          <a:p>
            <a:pPr marL="285750" indent="-285750">
              <a:buClr>
                <a:srgbClr val="00285A"/>
              </a:buClr>
              <a:buFont typeface="Arial" panose="020B0604020202020204" pitchFamily="34" charset="0"/>
              <a:buChar char="•"/>
            </a:pPr>
            <a:endParaRPr lang="cs-CZ" sz="800" b="1"/>
          </a:p>
          <a:p>
            <a:pPr marL="285750" indent="-285750">
              <a:buClr>
                <a:srgbClr val="00285A"/>
              </a:buClr>
              <a:buFont typeface="Arial" panose="020B0604020202020204" pitchFamily="34" charset="0"/>
              <a:buChar char="•"/>
            </a:pPr>
            <a:r>
              <a:rPr lang="en-US" sz="1600" b="1"/>
              <a:t>Average price of fuel in California is USD4.329 </a:t>
            </a:r>
          </a:p>
          <a:p>
            <a:pPr marL="285750" indent="-285750">
              <a:buClr>
                <a:srgbClr val="00285A"/>
              </a:buClr>
              <a:buFont typeface="Arial" panose="020B0604020202020204" pitchFamily="34" charset="0"/>
              <a:buChar char="•"/>
            </a:pPr>
            <a:endParaRPr lang="cs-CZ" sz="800" b="1"/>
          </a:p>
          <a:p>
            <a:pPr marL="285750" indent="-285750">
              <a:buClr>
                <a:srgbClr val="00285A"/>
              </a:buClr>
              <a:buFont typeface="Arial" panose="020B0604020202020204" pitchFamily="34" charset="0"/>
              <a:buChar char="•"/>
            </a:pPr>
            <a:r>
              <a:rPr lang="en-US" sz="1600" b="1"/>
              <a:t>As a result, customers are facing longer transit time as well as port/drayage related additional surcharges on Trans-Atlantic Westbound trade</a:t>
            </a:r>
          </a:p>
        </p:txBody>
      </p:sp>
    </p:spTree>
    <p:extLst>
      <p:ext uri="{BB962C8B-B14F-4D97-AF65-F5344CB8AC3E}">
        <p14:creationId xmlns:p14="http://schemas.microsoft.com/office/powerpoint/2010/main" val="372431294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OCEAN FREIGHT MARKET</a:t>
            </a:r>
          </a:p>
        </p:txBody>
      </p:sp>
      <p:sp>
        <p:nvSpPr>
          <p:cNvPr id="6" name="Footer Placeholder 5"/>
          <p:cNvSpPr>
            <a:spLocks noGrp="1"/>
          </p:cNvSpPr>
          <p:nvPr>
            <p:ph type="ftr" sz="quarter" idx="17"/>
          </p:nvPr>
        </p:nvSpPr>
        <p:spPr>
          <a:xfrm>
            <a:off x="3712633" y="6538825"/>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Copyright © 2018 Yusen Logistics. All rights reserved</a:t>
            </a:r>
            <a:endParaRPr kumimoji="0" lang="en-US" sz="800" b="0" i="0" u="none" strike="noStrike" kern="1200" cap="none" spc="0" normalizeH="0" baseline="0" noProof="0">
              <a:ln>
                <a:noFill/>
              </a:ln>
              <a:solidFill>
                <a:srgbClr val="06183D"/>
              </a:solidFill>
              <a:effectLst/>
              <a:uLnTx/>
              <a:uFillTx/>
              <a:latin typeface="Calibri" panose="020F0502020204030204"/>
            </a:endParaRPr>
          </a:p>
        </p:txBody>
      </p:sp>
      <p:sp>
        <p:nvSpPr>
          <p:cNvPr id="7" name="Slide Number Placeholder 6">
            <a:extLst>
              <a:ext uri="{FF2B5EF4-FFF2-40B4-BE49-F238E27FC236}">
                <a16:creationId xmlns:a16="http://schemas.microsoft.com/office/drawing/2014/main" id="{28AF7B0A-4DBE-42CE-BB3E-37C841D4008F}"/>
              </a:ext>
            </a:extLst>
          </p:cNvPr>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6183D"/>
              </a:solidFill>
              <a:effectLst/>
              <a:uLnTx/>
              <a:uFillTx/>
              <a:latin typeface="Calibri" panose="020F0502020204030204"/>
            </a:endParaRPr>
          </a:p>
        </p:txBody>
      </p:sp>
      <p:sp>
        <p:nvSpPr>
          <p:cNvPr id="18" name="Rectangle 17">
            <a:extLst>
              <a:ext uri="{FF2B5EF4-FFF2-40B4-BE49-F238E27FC236}">
                <a16:creationId xmlns:a16="http://schemas.microsoft.com/office/drawing/2014/main" id="{1AC1199F-3856-4431-ADB2-B22F14D496AD}"/>
              </a:ext>
            </a:extLst>
          </p:cNvPr>
          <p:cNvSpPr/>
          <p:nvPr/>
        </p:nvSpPr>
        <p:spPr>
          <a:xfrm>
            <a:off x="6390474" y="4620208"/>
            <a:ext cx="5532808" cy="187446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cs-CZ" sz="800" b="1">
              <a:solidFill>
                <a:schemeClr val="accent4"/>
              </a:solidFill>
            </a:endParaRPr>
          </a:p>
          <a:p>
            <a:r>
              <a:rPr lang="en-US" sz="1600" b="1">
                <a:solidFill>
                  <a:schemeClr val="accent4"/>
                </a:solidFill>
              </a:rPr>
              <a:t>The rate level of AEWB and TAWB remain high</a:t>
            </a:r>
          </a:p>
          <a:p>
            <a:endParaRPr lang="cs-CZ" sz="800">
              <a:solidFill>
                <a:srgbClr val="05183B"/>
              </a:solidFill>
            </a:endParaRPr>
          </a:p>
          <a:p>
            <a:pPr marL="285750" indent="-285750">
              <a:buFont typeface="Arial" panose="020B0604020202020204" pitchFamily="34" charset="0"/>
              <a:buChar char="•"/>
            </a:pPr>
            <a:r>
              <a:rPr lang="en-US" sz="1600" b="1">
                <a:solidFill>
                  <a:srgbClr val="06183D"/>
                </a:solidFill>
              </a:rPr>
              <a:t>The rate levels for Asia Europe West Bound and Trans Atlantic West Bound remain high and is likely expected to be so for the rest of this year. Meanwhile there is some tendency of rate reduction in Asia Europe East Bound.  </a:t>
            </a:r>
          </a:p>
        </p:txBody>
      </p:sp>
      <p:sp>
        <p:nvSpPr>
          <p:cNvPr id="20" name="TextBox 19">
            <a:extLst>
              <a:ext uri="{FF2B5EF4-FFF2-40B4-BE49-F238E27FC236}">
                <a16:creationId xmlns:a16="http://schemas.microsoft.com/office/drawing/2014/main" id="{D027F7CE-3704-44C4-97CD-CA878FFC5215}"/>
              </a:ext>
            </a:extLst>
          </p:cNvPr>
          <p:cNvSpPr txBox="1"/>
          <p:nvPr/>
        </p:nvSpPr>
        <p:spPr>
          <a:xfrm>
            <a:off x="420681" y="1402309"/>
            <a:ext cx="1099596" cy="307777"/>
          </a:xfrm>
          <a:prstGeom prst="rect">
            <a:avLst/>
          </a:prstGeom>
          <a:noFill/>
        </p:spPr>
        <p:txBody>
          <a:bodyPr wrap="none" rtlCol="0">
            <a:spAutoFit/>
          </a:bodyPr>
          <a:lstStyle/>
          <a:p>
            <a:r>
              <a:rPr lang="en-US" sz="1400" b="1"/>
              <a:t>AEWB Trade</a:t>
            </a:r>
          </a:p>
        </p:txBody>
      </p:sp>
      <p:sp>
        <p:nvSpPr>
          <p:cNvPr id="23" name="TextBox 22">
            <a:extLst>
              <a:ext uri="{FF2B5EF4-FFF2-40B4-BE49-F238E27FC236}">
                <a16:creationId xmlns:a16="http://schemas.microsoft.com/office/drawing/2014/main" id="{E0640918-8BF2-4F84-B66F-64A63049C502}"/>
              </a:ext>
            </a:extLst>
          </p:cNvPr>
          <p:cNvSpPr txBox="1"/>
          <p:nvPr/>
        </p:nvSpPr>
        <p:spPr>
          <a:xfrm>
            <a:off x="6117338" y="1417920"/>
            <a:ext cx="1024255" cy="307777"/>
          </a:xfrm>
          <a:prstGeom prst="rect">
            <a:avLst/>
          </a:prstGeom>
          <a:noFill/>
        </p:spPr>
        <p:txBody>
          <a:bodyPr wrap="none" rtlCol="0">
            <a:spAutoFit/>
          </a:bodyPr>
          <a:lstStyle/>
          <a:p>
            <a:r>
              <a:rPr lang="en-US" sz="1400" b="1"/>
              <a:t>AEEB Trade</a:t>
            </a:r>
          </a:p>
        </p:txBody>
      </p:sp>
      <p:sp>
        <p:nvSpPr>
          <p:cNvPr id="26" name="TextBox 25">
            <a:extLst>
              <a:ext uri="{FF2B5EF4-FFF2-40B4-BE49-F238E27FC236}">
                <a16:creationId xmlns:a16="http://schemas.microsoft.com/office/drawing/2014/main" id="{27CD46BF-2F66-4CDD-B6D2-30493E24A3B9}"/>
              </a:ext>
            </a:extLst>
          </p:cNvPr>
          <p:cNvSpPr txBox="1"/>
          <p:nvPr/>
        </p:nvSpPr>
        <p:spPr>
          <a:xfrm>
            <a:off x="420681" y="4028361"/>
            <a:ext cx="1078500" cy="307777"/>
          </a:xfrm>
          <a:prstGeom prst="rect">
            <a:avLst/>
          </a:prstGeom>
          <a:noFill/>
        </p:spPr>
        <p:txBody>
          <a:bodyPr wrap="none" rtlCol="0">
            <a:spAutoFit/>
          </a:bodyPr>
          <a:lstStyle/>
          <a:p>
            <a:r>
              <a:rPr lang="en-US" sz="1400" b="1"/>
              <a:t>TAWB Trade</a:t>
            </a:r>
          </a:p>
        </p:txBody>
      </p:sp>
      <p:sp>
        <p:nvSpPr>
          <p:cNvPr id="24" name="TextBox 23">
            <a:extLst>
              <a:ext uri="{FF2B5EF4-FFF2-40B4-BE49-F238E27FC236}">
                <a16:creationId xmlns:a16="http://schemas.microsoft.com/office/drawing/2014/main" id="{59C76DA2-9B2D-4CBA-8240-841472EBB14D}"/>
              </a:ext>
            </a:extLst>
          </p:cNvPr>
          <p:cNvSpPr txBox="1"/>
          <p:nvPr/>
        </p:nvSpPr>
        <p:spPr>
          <a:xfrm>
            <a:off x="4225775" y="2882866"/>
            <a:ext cx="1699504" cy="230832"/>
          </a:xfrm>
          <a:prstGeom prst="rect">
            <a:avLst/>
          </a:prstGeom>
          <a:noFill/>
        </p:spPr>
        <p:txBody>
          <a:bodyPr wrap="none" rtlCol="0">
            <a:spAutoFit/>
          </a:bodyPr>
          <a:lstStyle/>
          <a:p>
            <a:r>
              <a:rPr lang="en-US" sz="900">
                <a:solidFill>
                  <a:schemeClr val="bg2">
                    <a:lumMod val="75000"/>
                  </a:schemeClr>
                </a:solidFill>
              </a:rPr>
              <a:t>Sources:  Shanghai Freight Index</a:t>
            </a:r>
          </a:p>
        </p:txBody>
      </p:sp>
      <p:pic>
        <p:nvPicPr>
          <p:cNvPr id="5" name="Picture 4">
            <a:extLst>
              <a:ext uri="{FF2B5EF4-FFF2-40B4-BE49-F238E27FC236}">
                <a16:creationId xmlns:a16="http://schemas.microsoft.com/office/drawing/2014/main" id="{24476E3C-9212-4ECE-83F3-9EE1206E4160}"/>
              </a:ext>
            </a:extLst>
          </p:cNvPr>
          <p:cNvPicPr>
            <a:picLocks noChangeAspect="1"/>
          </p:cNvPicPr>
          <p:nvPr/>
        </p:nvPicPr>
        <p:blipFill>
          <a:blip r:embed="rId3"/>
          <a:stretch>
            <a:fillRect/>
          </a:stretch>
        </p:blipFill>
        <p:spPr>
          <a:xfrm>
            <a:off x="602895" y="1742116"/>
            <a:ext cx="5514443" cy="2247635"/>
          </a:xfrm>
          <a:prstGeom prst="rect">
            <a:avLst/>
          </a:prstGeom>
        </p:spPr>
      </p:pic>
      <p:pic>
        <p:nvPicPr>
          <p:cNvPr id="10" name="Picture 9">
            <a:extLst>
              <a:ext uri="{FF2B5EF4-FFF2-40B4-BE49-F238E27FC236}">
                <a16:creationId xmlns:a16="http://schemas.microsoft.com/office/drawing/2014/main" id="{EC393272-2D15-4203-B22E-FBF326A87376}"/>
              </a:ext>
            </a:extLst>
          </p:cNvPr>
          <p:cNvPicPr>
            <a:picLocks noChangeAspect="1"/>
          </p:cNvPicPr>
          <p:nvPr/>
        </p:nvPicPr>
        <p:blipFill>
          <a:blip r:embed="rId4"/>
          <a:stretch>
            <a:fillRect/>
          </a:stretch>
        </p:blipFill>
        <p:spPr>
          <a:xfrm>
            <a:off x="6390473" y="1832712"/>
            <a:ext cx="5532809" cy="2563298"/>
          </a:xfrm>
          <a:prstGeom prst="rect">
            <a:avLst/>
          </a:prstGeom>
        </p:spPr>
      </p:pic>
      <p:pic>
        <p:nvPicPr>
          <p:cNvPr id="19" name="Picture 18">
            <a:extLst>
              <a:ext uri="{FF2B5EF4-FFF2-40B4-BE49-F238E27FC236}">
                <a16:creationId xmlns:a16="http://schemas.microsoft.com/office/drawing/2014/main" id="{6DC2B53C-1A05-46C8-9808-4C2AE99AC526}"/>
              </a:ext>
            </a:extLst>
          </p:cNvPr>
          <p:cNvPicPr>
            <a:picLocks noChangeAspect="1"/>
          </p:cNvPicPr>
          <p:nvPr/>
        </p:nvPicPr>
        <p:blipFill>
          <a:blip r:embed="rId5"/>
          <a:stretch>
            <a:fillRect/>
          </a:stretch>
        </p:blipFill>
        <p:spPr>
          <a:xfrm>
            <a:off x="653143" y="4374748"/>
            <a:ext cx="5442856" cy="2336331"/>
          </a:xfrm>
          <a:prstGeom prst="rect">
            <a:avLst/>
          </a:prstGeom>
        </p:spPr>
      </p:pic>
      <p:sp>
        <p:nvSpPr>
          <p:cNvPr id="21" name="TextBox 6">
            <a:extLst>
              <a:ext uri="{FF2B5EF4-FFF2-40B4-BE49-F238E27FC236}">
                <a16:creationId xmlns:a16="http://schemas.microsoft.com/office/drawing/2014/main" id="{293A8100-FCD9-45FF-A2DA-116EA9E19C60}"/>
              </a:ext>
            </a:extLst>
          </p:cNvPr>
          <p:cNvSpPr txBox="1"/>
          <p:nvPr/>
        </p:nvSpPr>
        <p:spPr>
          <a:xfrm>
            <a:off x="420681" y="910795"/>
            <a:ext cx="8451468" cy="400110"/>
          </a:xfrm>
          <a:prstGeom prst="rect">
            <a:avLst/>
          </a:prstGeom>
          <a:noFill/>
        </p:spPr>
        <p:txBody>
          <a:bodyPr wrap="square" rtlCol="0">
            <a:spAutoFit/>
          </a:bodyPr>
          <a:lstStyle/>
          <a:p>
            <a:r>
              <a:rPr lang="en-GB" sz="2000" b="1">
                <a:solidFill>
                  <a:srgbClr val="FF7B29"/>
                </a:solidFill>
                <a:ea typeface="PMingLiU" panose="02020500000000000000" pitchFamily="18" charset="-120"/>
                <a:cs typeface="Times New Roman" panose="02020603050405020304" pitchFamily="18" charset="0"/>
              </a:rPr>
              <a:t>Freight index</a:t>
            </a:r>
            <a:endParaRPr lang="en-GB" sz="2000" b="1">
              <a:solidFill>
                <a:srgbClr val="FF7B29"/>
              </a:solidFill>
              <a:effectLst/>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16149050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5690"/>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60432" y="2007476"/>
            <a:ext cx="5259792"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6438153" y="2973629"/>
            <a:ext cx="5753847" cy="26893"/>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6338356"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240737" y="2343237"/>
            <a:ext cx="5097310" cy="1278924"/>
          </a:xfrm>
        </p:spPr>
        <p:txBody>
          <a:bodyPr>
            <a:normAutofit fontScale="90000"/>
          </a:bodyPr>
          <a:lstStyle/>
          <a:p>
            <a:r>
              <a:rPr lang="cs-CZ" sz="4000">
                <a:solidFill>
                  <a:srgbClr val="00285B"/>
                </a:solidFill>
              </a:rPr>
              <a:t>YUSEN LOGISTICS BRIEF INTRODUCTION</a:t>
            </a:r>
            <a:endParaRPr lang="en-US" sz="4000">
              <a:solidFill>
                <a:srgbClr val="00285B"/>
              </a:solidFill>
            </a:endParaRPr>
          </a:p>
        </p:txBody>
      </p:sp>
    </p:spTree>
    <p:extLst>
      <p:ext uri="{BB962C8B-B14F-4D97-AF65-F5344CB8AC3E}">
        <p14:creationId xmlns:p14="http://schemas.microsoft.com/office/powerpoint/2010/main" val="58063002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55F8-1098-4081-A820-A30A9D1513C9}"/>
              </a:ext>
            </a:extLst>
          </p:cNvPr>
          <p:cNvSpPr>
            <a:spLocks noGrp="1"/>
          </p:cNvSpPr>
          <p:nvPr>
            <p:ph type="title"/>
          </p:nvPr>
        </p:nvSpPr>
        <p:spPr/>
        <p:txBody>
          <a:bodyPr/>
          <a:lstStyle/>
          <a:p>
            <a:r>
              <a:rPr lang="en-US" dirty="0"/>
              <a:t>P</a:t>
            </a:r>
            <a:r>
              <a:rPr lang="cs-CZ" dirty="0"/>
              <a:t>RICE</a:t>
            </a:r>
            <a:r>
              <a:rPr lang="en-US" dirty="0"/>
              <a:t> T</a:t>
            </a:r>
            <a:r>
              <a:rPr lang="cs-CZ" dirty="0"/>
              <a:t>REND</a:t>
            </a:r>
            <a:r>
              <a:rPr lang="en-US" dirty="0"/>
              <a:t> </a:t>
            </a:r>
            <a:r>
              <a:rPr lang="cs-CZ" dirty="0"/>
              <a:t>FOR</a:t>
            </a:r>
            <a:r>
              <a:rPr lang="en-US" dirty="0"/>
              <a:t> 2022</a:t>
            </a:r>
          </a:p>
        </p:txBody>
      </p:sp>
      <p:sp>
        <p:nvSpPr>
          <p:cNvPr id="4" name="Slide Number Placeholder 3">
            <a:extLst>
              <a:ext uri="{FF2B5EF4-FFF2-40B4-BE49-F238E27FC236}">
                <a16:creationId xmlns:a16="http://schemas.microsoft.com/office/drawing/2014/main" id="{1F2D54B2-2CD0-4433-9DA0-FFF3FE7F8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0"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5" name="Date Placeholder 4">
            <a:extLst>
              <a:ext uri="{FF2B5EF4-FFF2-40B4-BE49-F238E27FC236}">
                <a16:creationId xmlns:a16="http://schemas.microsoft.com/office/drawing/2014/main" id="{A4A38AA1-F627-4517-9AE8-C934466DE12C}"/>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kumimoji="0" lang="en-GB" sz="8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6" name="Footer Placeholder 5">
            <a:extLst>
              <a:ext uri="{FF2B5EF4-FFF2-40B4-BE49-F238E27FC236}">
                <a16:creationId xmlns:a16="http://schemas.microsoft.com/office/drawing/2014/main" id="{28A9A7AC-4FB9-41BA-BCFE-BAC2DABA0635}"/>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6183D"/>
                </a:solidFill>
                <a:effectLst/>
                <a:uLnTx/>
                <a:uFillTx/>
                <a:latin typeface="Calibri" panose="020F0502020204030204"/>
                <a:cs typeface="Calibri Light" charset="0"/>
              </a:rPr>
              <a:t>Copyright © 2018 Yusen Logistics. All rights reserved</a:t>
            </a:r>
          </a:p>
        </p:txBody>
      </p:sp>
      <p:pic>
        <p:nvPicPr>
          <p:cNvPr id="8" name="Picture 7" descr="Shape&#10;&#10;Description automatically generated">
            <a:extLst>
              <a:ext uri="{FF2B5EF4-FFF2-40B4-BE49-F238E27FC236}">
                <a16:creationId xmlns:a16="http://schemas.microsoft.com/office/drawing/2014/main" id="{5DC9A7B1-20A9-4DCF-9CB3-44F4B3255279}"/>
              </a:ext>
            </a:extLst>
          </p:cNvPr>
          <p:cNvPicPr>
            <a:picLocks noChangeAspect="1"/>
          </p:cNvPicPr>
          <p:nvPr/>
        </p:nvPicPr>
        <p:blipFill>
          <a:blip r:embed="rId2">
            <a:alphaModFix amt="8000"/>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flipV="1">
            <a:off x="-89933" y="991939"/>
            <a:ext cx="12371863" cy="5450725"/>
          </a:xfrm>
          <a:prstGeom prst="rect">
            <a:avLst/>
          </a:prstGeom>
        </p:spPr>
      </p:pic>
      <p:sp>
        <p:nvSpPr>
          <p:cNvPr id="9" name="TextBox 8">
            <a:extLst>
              <a:ext uri="{FF2B5EF4-FFF2-40B4-BE49-F238E27FC236}">
                <a16:creationId xmlns:a16="http://schemas.microsoft.com/office/drawing/2014/main" id="{7FD1A33F-5F31-4A57-9958-5F04A1C970D1}"/>
              </a:ext>
            </a:extLst>
          </p:cNvPr>
          <p:cNvSpPr txBox="1"/>
          <p:nvPr/>
        </p:nvSpPr>
        <p:spPr>
          <a:xfrm>
            <a:off x="346644" y="1058603"/>
            <a:ext cx="11498708" cy="56169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As of early November, there are still very limited number of carriers that are ready to discuss the long</a:t>
            </a:r>
            <a:r>
              <a:rPr kumimoji="0" lang="cs-CZ" sz="2000" b="1" i="0" u="none" strike="noStrike" kern="1200" cap="none" spc="0" normalizeH="0" baseline="0" dirty="0">
                <a:ln>
                  <a:noFill/>
                </a:ln>
                <a:solidFill>
                  <a:srgbClr val="00285B"/>
                </a:solidFill>
                <a:effectLst/>
                <a:uLnTx/>
                <a:uFillTx/>
                <a:latin typeface="Calibri" panose="020F0502020204030204"/>
                <a:ea typeface="+mn-ea"/>
                <a:cs typeface="+mn-cs"/>
              </a:rPr>
              <a:t>-</a:t>
            </a: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term deals for 2022.</a:t>
            </a: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endParaRPr kumimoji="0" lang="en-GB" sz="2000" b="1" i="0" u="none" strike="noStrike" kern="1200" cap="none" spc="0" normalizeH="0" baseline="0" dirty="0">
              <a:ln>
                <a:noFill/>
              </a:ln>
              <a:solidFill>
                <a:srgbClr val="0028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Some carriers in Europe may be ready to offer the rates and conditions for 2022 but majority is for the renewal of existing deals, not for the new business.</a:t>
            </a: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endParaRPr kumimoji="0" lang="en-GB" sz="2000" b="1" i="0" u="none" strike="noStrike" kern="1200" cap="none" spc="0" normalizeH="0" baseline="0" dirty="0">
              <a:ln>
                <a:noFill/>
              </a:ln>
              <a:solidFill>
                <a:srgbClr val="0028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Those offers from carriers for next year, if any, seem to insist the multi-year deals (i.e. two to three years, not one year).</a:t>
            </a: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endParaRPr kumimoji="0" lang="en-GB" sz="2000" b="1" i="0" u="none" strike="noStrike" kern="1200" cap="none" spc="0" normalizeH="0" baseline="0" dirty="0">
              <a:ln>
                <a:noFill/>
              </a:ln>
              <a:solidFill>
                <a:srgbClr val="0028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Other carriers especially Asian carriers are very cautious with price level as well as the length of validity.</a:t>
            </a: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endParaRPr kumimoji="0" lang="en-GB" sz="2000" b="1" i="0" u="none" strike="noStrike" kern="1200" cap="none" spc="0" normalizeH="0" baseline="0" dirty="0">
              <a:ln>
                <a:noFill/>
              </a:ln>
              <a:solidFill>
                <a:srgbClr val="0028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It is still too early and difficult to expect the next year’s rate level and the tendency of normal contract duration.</a:t>
            </a: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endParaRPr kumimoji="0" lang="en-GB" sz="2000" b="1" i="0" u="none" strike="noStrike" kern="1200" cap="none" spc="0" normalizeH="0" baseline="0" dirty="0">
              <a:ln>
                <a:noFill/>
              </a:ln>
              <a:solidFill>
                <a:srgbClr val="00285B"/>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FF7B29"/>
              </a:buClr>
              <a:buSzTx/>
              <a:buFont typeface="Arial" panose="020B0604020202020204" pitchFamily="34" charset="0"/>
              <a:buChar char="•"/>
              <a:tabLst/>
              <a:defRPr/>
            </a:pPr>
            <a:r>
              <a:rPr kumimoji="0" lang="en-GB" sz="2000" b="1" i="0" u="none" strike="noStrike" kern="1200" cap="none" spc="0" normalizeH="0" baseline="0" dirty="0">
                <a:ln>
                  <a:noFill/>
                </a:ln>
                <a:solidFill>
                  <a:srgbClr val="00285B"/>
                </a:solidFill>
                <a:effectLst/>
                <a:uLnTx/>
                <a:uFillTx/>
                <a:latin typeface="Calibri" panose="020F0502020204030204"/>
                <a:ea typeface="+mn-ea"/>
                <a:cs typeface="+mn-cs"/>
              </a:rPr>
              <a:t>With all factors around the market (Supply vs Demand, vessel delay, equipment issue, heavy congestions etc etc), the likeliness of price level in 2022 remaining in between 75% to 100% of what we are experiencing today seems to be high.</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66704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Animated Waves Stock Footage Video (100% Royalty-free) 17781277 |  Shutterstock">
            <a:extLst>
              <a:ext uri="{FF2B5EF4-FFF2-40B4-BE49-F238E27FC236}">
                <a16:creationId xmlns:a16="http://schemas.microsoft.com/office/drawing/2014/main" id="{DAF62B23-4940-442F-9B1B-BD3D8A75FAEF}"/>
              </a:ext>
            </a:extLst>
          </p:cNvPr>
          <p:cNvPicPr>
            <a:picLocks noChangeAspect="1" noChangeArrowheads="1"/>
          </p:cNvPicPr>
          <p:nvPr/>
        </p:nvPicPr>
        <p:blipFill>
          <a:blip r:embed="rId3">
            <a:alphaModFix amt="46000"/>
            <a:extLst>
              <a:ext uri="{28A0092B-C50C-407E-A947-70E740481C1C}">
                <a14:useLocalDpi xmlns:a14="http://schemas.microsoft.com/office/drawing/2010/main"/>
              </a:ext>
            </a:extLst>
          </a:blip>
          <a:srcRect/>
          <a:stretch>
            <a:fillRect/>
          </a:stretch>
        </p:blipFill>
        <p:spPr bwMode="auto">
          <a:xfrm>
            <a:off x="-1" y="3811432"/>
            <a:ext cx="12192000" cy="30438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CE5A0B-3873-4029-899D-5696F1BE7899}"/>
              </a:ext>
            </a:extLst>
          </p:cNvPr>
          <p:cNvSpPr>
            <a:spLocks noGrp="1"/>
          </p:cNvSpPr>
          <p:nvPr>
            <p:ph type="title"/>
          </p:nvPr>
        </p:nvSpPr>
        <p:spPr/>
        <p:txBody>
          <a:bodyPr/>
          <a:lstStyle/>
          <a:p>
            <a:r>
              <a:rPr lang="en-US"/>
              <a:t>YUSEN LOGISTICS RECOMMENDATION</a:t>
            </a:r>
          </a:p>
        </p:txBody>
      </p:sp>
      <p:sp>
        <p:nvSpPr>
          <p:cNvPr id="8" name="Slide Number Placeholder 7">
            <a:extLst>
              <a:ext uri="{FF2B5EF4-FFF2-40B4-BE49-F238E27FC236}">
                <a16:creationId xmlns:a16="http://schemas.microsoft.com/office/drawing/2014/main" id="{9CFE9699-FAAC-4641-80E0-2DA58FC76C0A}"/>
              </a:ext>
            </a:extLst>
          </p:cNvPr>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ja-JP"/>
            </a:defPPr>
            <a:lvl1pPr marL="0" algn="r" defTabSz="914400" rtl="0" eaLnBrk="1" latinLnBrk="0" hangingPunct="1">
              <a:defRPr kumimoji="1" sz="1000" b="0" i="0" kern="1200">
                <a:solidFill>
                  <a:schemeClr val="tx2"/>
                </a:solidFill>
                <a:latin typeface="+mn-lt"/>
                <a:ea typeface="Calibri Light" charset="0"/>
                <a:cs typeface="Calibri Light"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9" name="Date Placeholder 8">
            <a:extLst>
              <a:ext uri="{FF2B5EF4-FFF2-40B4-BE49-F238E27FC236}">
                <a16:creationId xmlns:a16="http://schemas.microsoft.com/office/drawing/2014/main" id="{2D746354-F8AE-4AE8-BACB-CC30C72CF2D5}"/>
              </a:ext>
            </a:extLst>
          </p:cNvPr>
          <p:cNvSpPr>
            <a:spLocks noGrp="1"/>
          </p:cNvSpPr>
          <p:nvPr>
            <p:ph type="dt" sz="half" idx="15"/>
          </p:nvPr>
        </p:nvSpPr>
        <p:spPr>
          <a:xfrm>
            <a:off x="407988" y="6545620"/>
            <a:ext cx="743480" cy="123111"/>
          </a:xfrm>
          <a:prstGeom prst="rect">
            <a:avLst/>
          </a:prstGeom>
        </p:spPr>
        <p:txBody>
          <a:bodyPr lIns="0" tIns="0" rIns="0" bIns="0">
            <a:spAutoFit/>
          </a:bodyPr>
          <a:lstStyle>
            <a:defPPr>
              <a:defRPr lang="ja-JP"/>
            </a:defPPr>
            <a:lvl1pPr marL="0" algn="l" defTabSz="914400" rtl="0" eaLnBrk="1" latinLnBrk="0" hangingPunct="1">
              <a:defRPr kumimoji="1" sz="800" b="0" i="0" kern="1200">
                <a:solidFill>
                  <a:schemeClr val="tx2"/>
                </a:solidFill>
                <a:latin typeface="+mn-lt"/>
                <a:ea typeface="Calibri Light" charset="0"/>
                <a:cs typeface="Calibri Light"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kumimoji="1" lang="en-GB" sz="8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1" lang="en-US" sz="8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0" name="Footer Placeholder 9">
            <a:extLst>
              <a:ext uri="{FF2B5EF4-FFF2-40B4-BE49-F238E27FC236}">
                <a16:creationId xmlns:a16="http://schemas.microsoft.com/office/drawing/2014/main" id="{3601EC0C-FFE2-412D-A4E4-78086C0823C1}"/>
              </a:ext>
            </a:extLst>
          </p:cNvPr>
          <p:cNvSpPr>
            <a:spLocks noGrp="1"/>
          </p:cNvSpPr>
          <p:nvPr>
            <p:ph type="ftr" sz="quarter" idx="17"/>
          </p:nvPr>
        </p:nvSpPr>
        <p:spPr>
          <a:xfrm>
            <a:off x="3712633" y="6538825"/>
            <a:ext cx="4766733" cy="136700"/>
          </a:xfrm>
          <a:prstGeom prst="rect">
            <a:avLst/>
          </a:prstGeom>
          <a:ln>
            <a:noFill/>
          </a:ln>
        </p:spPr>
        <p:txBody>
          <a:bodyPr wrap="none" lIns="0" tIns="0" rIns="0" bIns="0"/>
          <a:lstStyle>
            <a:defPPr>
              <a:defRPr lang="ja-JP"/>
            </a:defPPr>
            <a:lvl1pPr marL="0" algn="ctr" defTabSz="914400" rtl="0" eaLnBrk="1" latinLnBrk="0" hangingPunct="1">
              <a:defRPr kumimoji="1" sz="800" b="0" i="0" kern="1200">
                <a:solidFill>
                  <a:schemeClr val="tx2"/>
                </a:solidFill>
                <a:latin typeface="+mn-lt"/>
                <a:ea typeface="Calibri Light" charset="0"/>
                <a:cs typeface="Calibri Light"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a:ln>
                  <a:noFill/>
                </a:ln>
                <a:solidFill>
                  <a:srgbClr val="06183D"/>
                </a:solidFill>
                <a:effectLst/>
                <a:uLnTx/>
                <a:uFillTx/>
                <a:latin typeface="Calibri" panose="020F0502020204030204"/>
                <a:cs typeface="Calibri Light" charset="0"/>
              </a:rPr>
              <a:t>Copyright © 2017 Yusen Logistics. All rights reserved</a:t>
            </a:r>
          </a:p>
        </p:txBody>
      </p:sp>
      <p:sp>
        <p:nvSpPr>
          <p:cNvPr id="3" name="TextBox 2">
            <a:extLst>
              <a:ext uri="{FF2B5EF4-FFF2-40B4-BE49-F238E27FC236}">
                <a16:creationId xmlns:a16="http://schemas.microsoft.com/office/drawing/2014/main" id="{A531FB7F-CCBD-49ED-AE78-265E005496A5}"/>
              </a:ext>
            </a:extLst>
          </p:cNvPr>
          <p:cNvSpPr txBox="1"/>
          <p:nvPr/>
        </p:nvSpPr>
        <p:spPr>
          <a:xfrm>
            <a:off x="287408" y="1210337"/>
            <a:ext cx="11265456" cy="53245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First, ask your incumbent LSP what they can do for you</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Working with reliable Main Partners and Back up Partners are Key to Success</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Ask about latest on-time reliability and how many days you need to buffer for delays </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Ask about different pricing mechanisms according to the market and your needs</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Diversity your Transportation Mode (LCL, Sea+Rail, Direct Truck, etc) </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Postpone your tender process if feasible </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Stay connected about what is happening in the market </a:t>
            </a: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endParaRPr lang="en-US" sz="2000" b="1" noProof="1">
              <a:solidFill>
                <a:srgbClr val="06183D"/>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Arial" panose="020B0604020202020204" pitchFamily="34" charset="0"/>
              <a:buChar char="•"/>
              <a:tabLst/>
              <a:defRPr/>
            </a:pPr>
            <a:r>
              <a:rPr kumimoji="1" lang="en-US" sz="2000" b="1" i="0" u="none" strike="noStrike" kern="1200" cap="none" spc="0" normalizeH="0" baseline="0" noProof="1">
                <a:ln>
                  <a:noFill/>
                </a:ln>
                <a:solidFill>
                  <a:srgbClr val="06183D"/>
                </a:solidFill>
                <a:effectLst/>
                <a:uLnTx/>
                <a:uFillTx/>
                <a:latin typeface="Calibri" panose="020F0502020204030204"/>
                <a:ea typeface="+mn-ea"/>
                <a:cs typeface="+mn-cs"/>
              </a:rPr>
              <a:t>Test your Supply Chain</a:t>
            </a:r>
          </a:p>
          <a:p>
            <a:pPr marR="0" lvl="0" algn="l" defTabSz="914400" rtl="0" eaLnBrk="1" fontAlgn="auto" latinLnBrk="0" hangingPunct="1">
              <a:lnSpc>
                <a:spcPct val="100000"/>
              </a:lnSpc>
              <a:spcBef>
                <a:spcPts val="0"/>
              </a:spcBef>
              <a:spcAft>
                <a:spcPts val="0"/>
              </a:spcAft>
              <a:buClr>
                <a:srgbClr val="FF6D10"/>
              </a:buClr>
              <a:buSzTx/>
              <a:tabLst/>
              <a:defRPr/>
            </a:pPr>
            <a:endParaRPr kumimoji="1" lang="en-US" sz="2000" b="0" i="0" u="none" strike="noStrike" kern="1200" cap="none" spc="0" normalizeH="0" baseline="0" noProof="0" dirty="0">
              <a:ln>
                <a:noFill/>
              </a:ln>
              <a:solidFill>
                <a:srgbClr val="06183D"/>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6D10"/>
              </a:buClr>
              <a:buSzTx/>
              <a:buFont typeface="Wingdings" panose="05000000000000000000" pitchFamily="2" charset="2"/>
              <a:buChar char="§"/>
              <a:tabLst/>
              <a:defRPr/>
            </a:pPr>
            <a:endParaRPr kumimoji="1" lang="en-US" sz="2000" b="0" i="0" u="none" strike="noStrike" kern="1200" cap="none" spc="0" normalizeH="0" baseline="0" noProof="0" dirty="0">
              <a:ln>
                <a:noFill/>
              </a:ln>
              <a:solidFill>
                <a:srgbClr val="0618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3934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1B9E3-B057-4DD8-9762-CB3AE0C7FB9A}"/>
              </a:ext>
            </a:extLst>
          </p:cNvPr>
          <p:cNvSpPr>
            <a:spLocks noGrp="1"/>
          </p:cNvSpPr>
          <p:nvPr>
            <p:ph type="title"/>
          </p:nvPr>
        </p:nvSpPr>
        <p:spPr/>
        <p:txBody>
          <a:bodyPr/>
          <a:lstStyle/>
          <a:p>
            <a:r>
              <a:rPr kumimoji="1" lang="cs-CZ" dirty="0"/>
              <a:t>SUMMARY</a:t>
            </a:r>
          </a:p>
        </p:txBody>
      </p:sp>
      <p:sp>
        <p:nvSpPr>
          <p:cNvPr id="3" name="Zástupný text 2">
            <a:extLst>
              <a:ext uri="{FF2B5EF4-FFF2-40B4-BE49-F238E27FC236}">
                <a16:creationId xmlns:a16="http://schemas.microsoft.com/office/drawing/2014/main" id="{C8E6148E-EE29-46C5-8EE3-D852133EF5D3}"/>
              </a:ext>
            </a:extLst>
          </p:cNvPr>
          <p:cNvSpPr>
            <a:spLocks noGrp="1"/>
          </p:cNvSpPr>
          <p:nvPr>
            <p:ph type="body" sz="quarter" idx="14"/>
          </p:nvPr>
        </p:nvSpPr>
        <p:spPr/>
        <p:txBody>
          <a:bodyPr/>
          <a:lstStyle/>
          <a:p>
            <a:r>
              <a:rPr kumimoji="1" lang="cs-CZ" err="1"/>
              <a:t>Key</a:t>
            </a:r>
            <a:r>
              <a:rPr kumimoji="1" lang="cs-CZ"/>
              <a:t> </a:t>
            </a:r>
            <a:r>
              <a:rPr kumimoji="1" lang="cs-CZ" err="1"/>
              <a:t>facts</a:t>
            </a:r>
            <a:r>
              <a:rPr kumimoji="1" lang="cs-CZ"/>
              <a:t> </a:t>
            </a:r>
            <a:r>
              <a:rPr kumimoji="1" lang="cs-CZ" err="1"/>
              <a:t>leading</a:t>
            </a:r>
            <a:r>
              <a:rPr kumimoji="1" lang="cs-CZ"/>
              <a:t> to </a:t>
            </a:r>
            <a:r>
              <a:rPr kumimoji="1" lang="cs-CZ" err="1"/>
              <a:t>current</a:t>
            </a:r>
            <a:r>
              <a:rPr kumimoji="1" lang="cs-CZ"/>
              <a:t> </a:t>
            </a:r>
            <a:r>
              <a:rPr kumimoji="1" lang="cs-CZ" err="1"/>
              <a:t>situation</a:t>
            </a:r>
            <a:endParaRPr kumimoji="1" lang="cs-CZ"/>
          </a:p>
        </p:txBody>
      </p:sp>
      <p:sp>
        <p:nvSpPr>
          <p:cNvPr id="7" name="Zástupný text 6">
            <a:extLst>
              <a:ext uri="{FF2B5EF4-FFF2-40B4-BE49-F238E27FC236}">
                <a16:creationId xmlns:a16="http://schemas.microsoft.com/office/drawing/2014/main" id="{26BBD84D-F89B-4F99-80F2-E0D4720054BC}"/>
              </a:ext>
            </a:extLst>
          </p:cNvPr>
          <p:cNvSpPr>
            <a:spLocks noGrp="1"/>
          </p:cNvSpPr>
          <p:nvPr>
            <p:ph type="body" sz="quarter" idx="20"/>
          </p:nvPr>
        </p:nvSpPr>
        <p:spPr>
          <a:xfrm>
            <a:off x="511499" y="1721840"/>
            <a:ext cx="7687966" cy="4128099"/>
          </a:xfrm>
        </p:spPr>
        <p:txBody>
          <a:bodyPr vert="horz" lIns="0" tIns="0" rIns="0" bIns="0" rtlCol="0" anchor="t">
            <a:noAutofit/>
          </a:bodyPr>
          <a:lstStyle/>
          <a:p>
            <a:pPr marL="285750" indent="-285750">
              <a:buChar char="•"/>
            </a:pPr>
            <a:r>
              <a:rPr kumimoji="1" lang="cs-CZ" sz="1800" dirty="0" err="1"/>
              <a:t>Exhausted</a:t>
            </a:r>
            <a:r>
              <a:rPr kumimoji="1" lang="cs-CZ" sz="1800" dirty="0"/>
              <a:t> </a:t>
            </a:r>
            <a:r>
              <a:rPr kumimoji="1" lang="cs-CZ" sz="1800" dirty="0" err="1"/>
              <a:t>carrier</a:t>
            </a:r>
            <a:r>
              <a:rPr kumimoji="1" lang="cs-CZ" sz="1800" dirty="0"/>
              <a:t> – </a:t>
            </a:r>
            <a:r>
              <a:rPr kumimoji="1" lang="cs-CZ" sz="1800" dirty="0" err="1"/>
              <a:t>bancruptcy</a:t>
            </a:r>
            <a:endParaRPr lang="cs-CZ" sz="1800" dirty="0" err="1">
              <a:cs typeface="Calibri"/>
            </a:endParaRPr>
          </a:p>
          <a:p>
            <a:pPr marL="285750" indent="-285750">
              <a:buChar char="•"/>
            </a:pPr>
            <a:r>
              <a:rPr kumimoji="1" lang="cs-CZ" sz="1800" dirty="0" err="1"/>
              <a:t>Reduced</a:t>
            </a:r>
            <a:r>
              <a:rPr kumimoji="1" lang="cs-CZ" sz="1800" dirty="0"/>
              <a:t> </a:t>
            </a:r>
            <a:r>
              <a:rPr kumimoji="1" lang="cs-CZ" sz="1800" dirty="0" err="1"/>
              <a:t>economic</a:t>
            </a:r>
            <a:r>
              <a:rPr kumimoji="1" lang="cs-CZ" sz="1800" dirty="0"/>
              <a:t> aktivity </a:t>
            </a:r>
            <a:r>
              <a:rPr kumimoji="1" lang="cs-CZ" sz="1800" dirty="0" err="1"/>
              <a:t>due</a:t>
            </a:r>
            <a:r>
              <a:rPr kumimoji="1" lang="cs-CZ" sz="1800" dirty="0"/>
              <a:t> to Covid</a:t>
            </a:r>
            <a:endParaRPr lang="cs-CZ" sz="1800" dirty="0">
              <a:cs typeface="Calibri"/>
            </a:endParaRPr>
          </a:p>
          <a:p>
            <a:pPr marL="285750" indent="-285750">
              <a:buChar char="•"/>
            </a:pPr>
            <a:r>
              <a:rPr kumimoji="1" lang="cs-CZ" sz="1800" dirty="0" err="1"/>
              <a:t>Demad</a:t>
            </a:r>
            <a:r>
              <a:rPr kumimoji="1" lang="cs-CZ" sz="1800" dirty="0"/>
              <a:t> </a:t>
            </a:r>
            <a:r>
              <a:rPr kumimoji="1" lang="cs-CZ" sz="1800" dirty="0" err="1"/>
              <a:t>increase</a:t>
            </a:r>
            <a:r>
              <a:rPr kumimoji="1" lang="cs-CZ" sz="1800" dirty="0"/>
              <a:t> – </a:t>
            </a:r>
            <a:r>
              <a:rPr kumimoji="1" lang="cs-CZ" sz="1800" dirty="0" err="1"/>
              <a:t>uneven</a:t>
            </a:r>
            <a:r>
              <a:rPr kumimoji="1" lang="cs-CZ" sz="1800" dirty="0"/>
              <a:t> </a:t>
            </a:r>
            <a:r>
              <a:rPr kumimoji="1" lang="cs-CZ" sz="1800" dirty="0" err="1"/>
              <a:t>recovery</a:t>
            </a:r>
            <a:r>
              <a:rPr kumimoji="1" lang="cs-CZ" sz="1800" dirty="0"/>
              <a:t> </a:t>
            </a:r>
            <a:endParaRPr lang="cs-CZ" sz="1800" dirty="0">
              <a:cs typeface="Calibri"/>
            </a:endParaRPr>
          </a:p>
          <a:p>
            <a:pPr marL="285750" indent="-285750">
              <a:buChar char="•"/>
            </a:pPr>
            <a:r>
              <a:rPr kumimoji="1" lang="cs-CZ" sz="1800" dirty="0" err="1"/>
              <a:t>Increased</a:t>
            </a:r>
            <a:r>
              <a:rPr kumimoji="1" lang="cs-CZ" sz="1800" dirty="0"/>
              <a:t> </a:t>
            </a:r>
            <a:r>
              <a:rPr kumimoji="1" lang="cs-CZ" sz="1800" dirty="0" err="1"/>
              <a:t>exports</a:t>
            </a:r>
            <a:r>
              <a:rPr kumimoji="1" lang="cs-CZ" sz="1800" dirty="0"/>
              <a:t> </a:t>
            </a:r>
            <a:r>
              <a:rPr kumimoji="1" lang="cs-CZ" sz="1800" dirty="0" err="1"/>
              <a:t>from</a:t>
            </a:r>
            <a:r>
              <a:rPr kumimoji="1" lang="cs-CZ" sz="1800" dirty="0"/>
              <a:t> </a:t>
            </a:r>
            <a:r>
              <a:rPr kumimoji="1" lang="cs-CZ" sz="1800" dirty="0" err="1"/>
              <a:t>China</a:t>
            </a:r>
          </a:p>
          <a:p>
            <a:pPr marL="285750" indent="-285750">
              <a:buChar char="•"/>
            </a:pPr>
            <a:r>
              <a:rPr kumimoji="1" lang="cs-CZ" sz="1800" dirty="0" err="1"/>
              <a:t>Empty</a:t>
            </a:r>
            <a:r>
              <a:rPr kumimoji="1" lang="cs-CZ" sz="1800" dirty="0"/>
              <a:t> </a:t>
            </a:r>
            <a:r>
              <a:rPr kumimoji="1" lang="cs-CZ" sz="1800" dirty="0" err="1"/>
              <a:t>container</a:t>
            </a:r>
            <a:r>
              <a:rPr kumimoji="1" lang="cs-CZ" sz="1800" dirty="0"/>
              <a:t> </a:t>
            </a:r>
            <a:r>
              <a:rPr kumimoji="1" lang="cs-CZ" sz="1800" dirty="0" err="1"/>
              <a:t>transportation</a:t>
            </a:r>
            <a:r>
              <a:rPr kumimoji="1" lang="cs-CZ" sz="1800" dirty="0"/>
              <a:t> </a:t>
            </a:r>
            <a:r>
              <a:rPr kumimoji="1" lang="cs-CZ" sz="1800" dirty="0" err="1"/>
              <a:t>reduced</a:t>
            </a:r>
          </a:p>
          <a:p>
            <a:pPr marL="285750" indent="-285750">
              <a:buChar char="•"/>
            </a:pPr>
            <a:r>
              <a:rPr kumimoji="1" lang="cs-CZ" sz="1800" dirty="0" err="1"/>
              <a:t>Christmas</a:t>
            </a:r>
            <a:r>
              <a:rPr kumimoji="1" lang="cs-CZ" sz="1800" dirty="0"/>
              <a:t> </a:t>
            </a:r>
            <a:r>
              <a:rPr kumimoji="1" lang="cs-CZ" sz="1800" dirty="0" err="1"/>
              <a:t>peak</a:t>
            </a:r>
            <a:r>
              <a:rPr kumimoji="1" lang="cs-CZ" sz="1800" dirty="0"/>
              <a:t> in USA</a:t>
            </a:r>
          </a:p>
          <a:p>
            <a:pPr marL="285750" indent="-285750">
              <a:buChar char="•"/>
            </a:pPr>
            <a:r>
              <a:rPr kumimoji="1" lang="cs-CZ" sz="1800" dirty="0" err="1"/>
              <a:t>Lack</a:t>
            </a:r>
            <a:r>
              <a:rPr kumimoji="1" lang="cs-CZ" sz="1800" dirty="0"/>
              <a:t> </a:t>
            </a:r>
            <a:r>
              <a:rPr kumimoji="1" lang="cs-CZ" sz="1800" dirty="0" err="1"/>
              <a:t>of</a:t>
            </a:r>
            <a:r>
              <a:rPr kumimoji="1" lang="cs-CZ" sz="1800" dirty="0"/>
              <a:t> </a:t>
            </a:r>
            <a:r>
              <a:rPr kumimoji="1" lang="cs-CZ" sz="1800" dirty="0" err="1"/>
              <a:t>drivers</a:t>
            </a:r>
            <a:r>
              <a:rPr kumimoji="1" lang="cs-CZ" sz="1800" dirty="0"/>
              <a:t>, chassis and </a:t>
            </a:r>
            <a:r>
              <a:rPr kumimoji="1" lang="cs-CZ" sz="1800" dirty="0" err="1"/>
              <a:t>manpower</a:t>
            </a:r>
            <a:endParaRPr lang="cs-CZ" sz="1800" dirty="0">
              <a:cs typeface="Calibri"/>
            </a:endParaRPr>
          </a:p>
        </p:txBody>
      </p:sp>
      <p:sp>
        <p:nvSpPr>
          <p:cNvPr id="8" name="Zástupný symbol pro číslo snímku 7">
            <a:extLst>
              <a:ext uri="{FF2B5EF4-FFF2-40B4-BE49-F238E27FC236}">
                <a16:creationId xmlns:a16="http://schemas.microsoft.com/office/drawing/2014/main" id="{2D8FA49D-0808-49EC-A0D1-DABA2F063ADF}"/>
              </a:ext>
            </a:extLst>
          </p:cNvPr>
          <p:cNvSpPr>
            <a:spLocks noGrp="1"/>
          </p:cNvSpPr>
          <p:nvPr>
            <p:ph type="sldNum" sz="quarter" idx="4"/>
          </p:nvPr>
        </p:nvSpPr>
        <p:spPr/>
        <p:txBody>
          <a:bodyPr/>
          <a:lstStyle/>
          <a:p>
            <a:fld id="{38BDD8E4-2D0F-DB4C-BE82-2259A299FF05}" type="slidenum">
              <a:rPr lang="en-US" smtClean="0"/>
              <a:pPr/>
              <a:t>22</a:t>
            </a:fld>
            <a:endParaRPr lang="en-US"/>
          </a:p>
        </p:txBody>
      </p:sp>
      <p:sp>
        <p:nvSpPr>
          <p:cNvPr id="9" name="Zástupný symbol pro datum 8">
            <a:extLst>
              <a:ext uri="{FF2B5EF4-FFF2-40B4-BE49-F238E27FC236}">
                <a16:creationId xmlns:a16="http://schemas.microsoft.com/office/drawing/2014/main" id="{1BD5FCAA-A7AB-4576-84A9-B3AC848D98B8}"/>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Zástupný symbol pro zápatí 9">
            <a:extLst>
              <a:ext uri="{FF2B5EF4-FFF2-40B4-BE49-F238E27FC236}">
                <a16:creationId xmlns:a16="http://schemas.microsoft.com/office/drawing/2014/main" id="{50502EF1-69C0-49C3-A3A2-751E05A6D3CC}"/>
              </a:ext>
            </a:extLst>
          </p:cNvPr>
          <p:cNvSpPr>
            <a:spLocks noGrp="1"/>
          </p:cNvSpPr>
          <p:nvPr>
            <p:ph type="ftr" sz="quarter" idx="3"/>
          </p:nvPr>
        </p:nvSpPr>
        <p:spPr/>
        <p:txBody>
          <a:bodyPr/>
          <a:lstStyle/>
          <a:p>
            <a:r>
              <a:rPr lang="en-US"/>
              <a:t>Copyright © 2017 Yusen Logistics. All rights reserved</a:t>
            </a:r>
          </a:p>
        </p:txBody>
      </p:sp>
    </p:spTree>
    <p:extLst>
      <p:ext uri="{BB962C8B-B14F-4D97-AF65-F5344CB8AC3E}">
        <p14:creationId xmlns:p14="http://schemas.microsoft.com/office/powerpoint/2010/main" val="286931951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5690"/>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a:solidFill>
                  <a:srgbClr val="00285B"/>
                </a:solidFill>
              </a:rPr>
              <a:t>QA</a:t>
            </a:r>
            <a:endParaRPr lang="en-US" sz="4000">
              <a:solidFill>
                <a:srgbClr val="00285B"/>
              </a:solidFill>
            </a:endParaRPr>
          </a:p>
        </p:txBody>
      </p:sp>
    </p:spTree>
    <p:extLst>
      <p:ext uri="{BB962C8B-B14F-4D97-AF65-F5344CB8AC3E}">
        <p14:creationId xmlns:p14="http://schemas.microsoft.com/office/powerpoint/2010/main" val="130671675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9944" y="777766"/>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err="1">
                <a:solidFill>
                  <a:srgbClr val="00285B"/>
                </a:solidFill>
              </a:rPr>
              <a:t>Thank</a:t>
            </a:r>
            <a:r>
              <a:rPr lang="cs-CZ" sz="4000">
                <a:solidFill>
                  <a:srgbClr val="00285B"/>
                </a:solidFill>
              </a:rPr>
              <a:t> </a:t>
            </a:r>
            <a:r>
              <a:rPr lang="cs-CZ" sz="4000" err="1">
                <a:solidFill>
                  <a:srgbClr val="00285B"/>
                </a:solidFill>
              </a:rPr>
              <a:t>you</a:t>
            </a:r>
            <a:endParaRPr lang="en-US" sz="4000">
              <a:solidFill>
                <a:srgbClr val="00285B"/>
              </a:solidFill>
            </a:endParaRPr>
          </a:p>
        </p:txBody>
      </p:sp>
    </p:spTree>
    <p:extLst>
      <p:ext uri="{BB962C8B-B14F-4D97-AF65-F5344CB8AC3E}">
        <p14:creationId xmlns:p14="http://schemas.microsoft.com/office/powerpoint/2010/main" val="322660999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7766"/>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a:solidFill>
                  <a:srgbClr val="00285B"/>
                </a:solidFill>
              </a:rPr>
              <a:t>OTHER ALTERNATIVES?</a:t>
            </a:r>
            <a:endParaRPr lang="en-US" sz="4000">
              <a:solidFill>
                <a:srgbClr val="00285B"/>
              </a:solidFill>
            </a:endParaRPr>
          </a:p>
        </p:txBody>
      </p:sp>
    </p:spTree>
    <p:extLst>
      <p:ext uri="{BB962C8B-B14F-4D97-AF65-F5344CB8AC3E}">
        <p14:creationId xmlns:p14="http://schemas.microsoft.com/office/powerpoint/2010/main" val="117472781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5690"/>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a:solidFill>
                  <a:srgbClr val="00285B"/>
                </a:solidFill>
              </a:rPr>
              <a:t>AIR FREIGHT SITUATION</a:t>
            </a:r>
            <a:endParaRPr lang="en-US" sz="4000">
              <a:solidFill>
                <a:srgbClr val="00285B"/>
              </a:solidFill>
            </a:endParaRPr>
          </a:p>
        </p:txBody>
      </p:sp>
    </p:spTree>
    <p:extLst>
      <p:ext uri="{BB962C8B-B14F-4D97-AF65-F5344CB8AC3E}">
        <p14:creationId xmlns:p14="http://schemas.microsoft.com/office/powerpoint/2010/main" val="405189608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292A79A-2677-4BC6-B6D4-998E97691AF7}"/>
              </a:ext>
            </a:extLst>
          </p:cNvPr>
          <p:cNvSpPr>
            <a:spLocks noGrp="1"/>
          </p:cNvSpPr>
          <p:nvPr>
            <p:ph type="title"/>
          </p:nvPr>
        </p:nvSpPr>
        <p:spPr/>
        <p:txBody>
          <a:bodyPr/>
          <a:lstStyle/>
          <a:p>
            <a:r>
              <a:rPr lang="cs-CZ"/>
              <a:t>AIR FREIGHT</a:t>
            </a:r>
          </a:p>
        </p:txBody>
      </p:sp>
      <p:sp>
        <p:nvSpPr>
          <p:cNvPr id="4" name="Zástupný symbol pro číslo snímku 3">
            <a:extLst>
              <a:ext uri="{FF2B5EF4-FFF2-40B4-BE49-F238E27FC236}">
                <a16:creationId xmlns:a16="http://schemas.microsoft.com/office/drawing/2014/main" id="{E283F261-62F0-497D-9E47-C6706A49ACEE}"/>
              </a:ext>
            </a:extLst>
          </p:cNvPr>
          <p:cNvSpPr>
            <a:spLocks noGrp="1"/>
          </p:cNvSpPr>
          <p:nvPr>
            <p:ph type="sldNum" sz="quarter" idx="4"/>
          </p:nvPr>
        </p:nvSpPr>
        <p:spPr/>
        <p:txBody>
          <a:bodyPr/>
          <a:lstStyle/>
          <a:p>
            <a:fld id="{38BDD8E4-2D0F-DB4C-BE82-2259A299FF05}" type="slidenum">
              <a:rPr lang="en-US" smtClean="0"/>
              <a:pPr/>
              <a:t>27</a:t>
            </a:fld>
            <a:endParaRPr lang="en-US"/>
          </a:p>
        </p:txBody>
      </p:sp>
      <p:sp>
        <p:nvSpPr>
          <p:cNvPr id="5" name="Zástupný symbol pro datum 4">
            <a:extLst>
              <a:ext uri="{FF2B5EF4-FFF2-40B4-BE49-F238E27FC236}">
                <a16:creationId xmlns:a16="http://schemas.microsoft.com/office/drawing/2014/main" id="{EAC9318E-C495-47DE-8667-9A91CEAE0DCE}"/>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6" name="Zástupný symbol pro zápatí 5">
            <a:extLst>
              <a:ext uri="{FF2B5EF4-FFF2-40B4-BE49-F238E27FC236}">
                <a16:creationId xmlns:a16="http://schemas.microsoft.com/office/drawing/2014/main" id="{EF6894D0-5DCB-4CC3-B711-EB3EB5E2EE8F}"/>
              </a:ext>
            </a:extLst>
          </p:cNvPr>
          <p:cNvSpPr>
            <a:spLocks noGrp="1"/>
          </p:cNvSpPr>
          <p:nvPr>
            <p:ph type="ftr" sz="quarter" idx="3"/>
          </p:nvPr>
        </p:nvSpPr>
        <p:spPr/>
        <p:txBody>
          <a:bodyPr/>
          <a:lstStyle/>
          <a:p>
            <a:r>
              <a:rPr lang="en-US"/>
              <a:t>Copyright © 2017 Yusen Logistics. All rights reserved</a:t>
            </a:r>
          </a:p>
        </p:txBody>
      </p:sp>
      <p:pic>
        <p:nvPicPr>
          <p:cNvPr id="8" name="Obrázek 7">
            <a:extLst>
              <a:ext uri="{FF2B5EF4-FFF2-40B4-BE49-F238E27FC236}">
                <a16:creationId xmlns:a16="http://schemas.microsoft.com/office/drawing/2014/main" id="{0773F549-312E-49C5-B0D9-AF7875BD7B3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195"/>
          <a:stretch/>
        </p:blipFill>
        <p:spPr>
          <a:xfrm>
            <a:off x="440119" y="1605586"/>
            <a:ext cx="7053506" cy="3739411"/>
          </a:xfrm>
          <a:prstGeom prst="rect">
            <a:avLst/>
          </a:prstGeom>
        </p:spPr>
      </p:pic>
      <p:pic>
        <p:nvPicPr>
          <p:cNvPr id="10" name="Obrázek 9">
            <a:extLst>
              <a:ext uri="{FF2B5EF4-FFF2-40B4-BE49-F238E27FC236}">
                <a16:creationId xmlns:a16="http://schemas.microsoft.com/office/drawing/2014/main" id="{956166CD-8B5C-415B-A0FF-8F6BAEC447B2}"/>
              </a:ext>
            </a:extLst>
          </p:cNvPr>
          <p:cNvPicPr>
            <a:picLocks noChangeAspect="1"/>
          </p:cNvPicPr>
          <p:nvPr/>
        </p:nvPicPr>
        <p:blipFill>
          <a:blip r:embed="rId3"/>
          <a:stretch>
            <a:fillRect/>
          </a:stretch>
        </p:blipFill>
        <p:spPr>
          <a:xfrm>
            <a:off x="8034614" y="1690905"/>
            <a:ext cx="3569781" cy="3706097"/>
          </a:xfrm>
          <a:prstGeom prst="rect">
            <a:avLst/>
          </a:prstGeom>
        </p:spPr>
      </p:pic>
      <p:sp>
        <p:nvSpPr>
          <p:cNvPr id="13" name="TextBox 6">
            <a:extLst>
              <a:ext uri="{FF2B5EF4-FFF2-40B4-BE49-F238E27FC236}">
                <a16:creationId xmlns:a16="http://schemas.microsoft.com/office/drawing/2014/main" id="{403971E3-6A5D-4FDC-B7DB-56CA2D040267}"/>
              </a:ext>
            </a:extLst>
          </p:cNvPr>
          <p:cNvSpPr txBox="1"/>
          <p:nvPr/>
        </p:nvSpPr>
        <p:spPr>
          <a:xfrm>
            <a:off x="420681" y="102954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Worldwide capacity situation</a:t>
            </a:r>
            <a:endParaRPr lang="en-US" sz="2000" b="1">
              <a:solidFill>
                <a:srgbClr val="FF7B29"/>
              </a:solidFill>
              <a:effectLst/>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3126020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21716" y="6530231"/>
            <a:ext cx="462296" cy="153888"/>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5" name="Date Placeholder 4"/>
          <p:cNvSpPr>
            <a:spLocks noGrp="1"/>
          </p:cNvSpPr>
          <p:nvPr>
            <p:ph type="dt" sz="half" idx="15"/>
          </p:nvPr>
        </p:nvSpPr>
        <p:spPr>
          <a:xfrm>
            <a:off x="407987" y="6538826"/>
            <a:ext cx="1235461"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45EE160-F474-9F4E-9B6E-504E0F636821}" type="datetime4">
              <a:rPr lang="en-GB" smtClean="0"/>
              <a:pPr marL="0" marR="0" lvl="0" indent="0" algn="l" defTabSz="914400" rtl="0" eaLnBrk="1" fontAlgn="auto" latinLnBrk="0" hangingPunct="1">
                <a:lnSpc>
                  <a:spcPct val="100000"/>
                </a:lnSpc>
                <a:spcBef>
                  <a:spcPts val="0"/>
                </a:spcBef>
                <a:spcAft>
                  <a:spcPts val="0"/>
                </a:spcAft>
                <a:buClrTx/>
                <a:buSzTx/>
                <a:buFontTx/>
                <a:buNone/>
                <a:tabLst/>
                <a:defRPr/>
              </a:pPr>
              <a:t>10 November 2021</a:t>
            </a:fld>
            <a:endParaRPr kumimoji="0" lang="en-US" sz="800" b="0" i="0" u="none" strike="noStrike" kern="1200" cap="none" spc="0" normalizeH="0" baseline="0" noProof="0">
              <a:ln>
                <a:noFill/>
              </a:ln>
              <a:solidFill>
                <a:srgbClr val="06183D"/>
              </a:solidFill>
              <a:effectLst/>
              <a:uLnTx/>
              <a:uFillTx/>
              <a:latin typeface="Akkurat Pro" panose="020B0504020101020102"/>
            </a:endParaRPr>
          </a:p>
        </p:txBody>
      </p:sp>
      <p:sp>
        <p:nvSpPr>
          <p:cNvPr id="19" name="TextBox 18">
            <a:extLst>
              <a:ext uri="{FF2B5EF4-FFF2-40B4-BE49-F238E27FC236}">
                <a16:creationId xmlns:a16="http://schemas.microsoft.com/office/drawing/2014/main" id="{59C44940-BF36-4DE2-9D1F-88A18E359F7C}"/>
              </a:ext>
            </a:extLst>
          </p:cNvPr>
          <p:cNvSpPr txBox="1"/>
          <p:nvPr/>
        </p:nvSpPr>
        <p:spPr>
          <a:xfrm>
            <a:off x="407987" y="1767081"/>
            <a:ext cx="5903942" cy="4278094"/>
          </a:xfrm>
          <a:prstGeom prst="rect">
            <a:avLst/>
          </a:prstGeom>
          <a:noFill/>
        </p:spPr>
        <p:txBody>
          <a:bodyPr wrap="square" rtlCol="0">
            <a:spAutoFit/>
          </a:bodyPr>
          <a:lstStyle/>
          <a:p>
            <a:r>
              <a:rPr lang="en-US" sz="1600">
                <a:solidFill>
                  <a:schemeClr val="tx2"/>
                </a:solidFill>
                <a:latin typeface="+mj-lt"/>
                <a:ea typeface="PMingLiU" panose="02020500000000000000" pitchFamily="18" charset="-120"/>
                <a:cs typeface="Times New Roman" panose="02020603050405020304" pitchFamily="18" charset="0"/>
              </a:rPr>
              <a:t>An imbalance between supply and demand is emerging, with airlines continuing to convert passenger aircraft into temporary cargo planes, but still not enough.</a:t>
            </a:r>
          </a:p>
          <a:p>
            <a:endParaRPr lang="en-US" sz="1600">
              <a:solidFill>
                <a:schemeClr val="accent4"/>
              </a:solidFill>
              <a:effectLst/>
              <a:latin typeface="+mj-lt"/>
              <a:ea typeface="PMingLiU" panose="02020500000000000000" pitchFamily="18" charset="-120"/>
              <a:cs typeface="Times New Roman" panose="02020603050405020304" pitchFamily="18" charset="0"/>
            </a:endParaRPr>
          </a:p>
          <a:p>
            <a:r>
              <a:rPr lang="en-US" sz="1600">
                <a:solidFill>
                  <a:schemeClr val="accent4"/>
                </a:solidFill>
                <a:latin typeface="+mj-lt"/>
                <a:ea typeface="PMingLiU" panose="02020500000000000000" pitchFamily="18" charset="-120"/>
                <a:cs typeface="Times New Roman" panose="02020603050405020304" pitchFamily="18" charset="0"/>
              </a:rPr>
              <a:t>According to a forwarder, both regular airfreight shipments and charter costs have “exploded” and, in some cases, “increased tenfold within a week. The demand for charter flights is fuelled by increase in ocean freight rates on the major tradelanes, driver shortages in Europe and the continued lack of belly capacity.</a:t>
            </a:r>
            <a:endParaRPr lang="en-US" sz="1600">
              <a:solidFill>
                <a:schemeClr val="accent4"/>
              </a:solidFill>
              <a:effectLst/>
              <a:latin typeface="+mj-lt"/>
              <a:ea typeface="PMingLiU" panose="02020500000000000000" pitchFamily="18" charset="-120"/>
              <a:cs typeface="Times New Roman" panose="02020603050405020304" pitchFamily="18" charset="0"/>
            </a:endParaRPr>
          </a:p>
          <a:p>
            <a:endParaRPr lang="en-US" sz="1600">
              <a:solidFill>
                <a:schemeClr val="tx2"/>
              </a:solidFill>
              <a:latin typeface="+mj-lt"/>
              <a:ea typeface="PMingLiU" panose="02020500000000000000" pitchFamily="18" charset="-120"/>
              <a:cs typeface="Times New Roman" panose="02020603050405020304" pitchFamily="18" charset="0"/>
            </a:endParaRPr>
          </a:p>
          <a:p>
            <a:r>
              <a:rPr lang="en-US" sz="1600">
                <a:solidFill>
                  <a:schemeClr val="tx2"/>
                </a:solidFill>
                <a:latin typeface="+mj-lt"/>
                <a:ea typeface="PMingLiU" panose="02020500000000000000" pitchFamily="18" charset="-120"/>
                <a:cs typeface="Times New Roman" panose="02020603050405020304" pitchFamily="18" charset="0"/>
              </a:rPr>
              <a:t>Many airlines are now operating at nearly 100% capacity, which means airports are heavily congested and global delays are inevitable. This situation is currently evident at import airports such as Atlanta, Frankfurt and New York.</a:t>
            </a:r>
          </a:p>
          <a:p>
            <a:endParaRPr lang="en-US" sz="1600">
              <a:solidFill>
                <a:schemeClr val="tx2"/>
              </a:solidFill>
              <a:latin typeface="+mj-lt"/>
              <a:ea typeface="PMingLiU" panose="02020500000000000000" pitchFamily="18" charset="-120"/>
              <a:cs typeface="Times New Roman" panose="02020603050405020304" pitchFamily="18" charset="0"/>
            </a:endParaRPr>
          </a:p>
          <a:p>
            <a:r>
              <a:rPr lang="en-US" sz="1600">
                <a:solidFill>
                  <a:schemeClr val="tx2"/>
                </a:solidFill>
                <a:latin typeface="+mj-lt"/>
                <a:ea typeface="PMingLiU" panose="02020500000000000000" pitchFamily="18" charset="-120"/>
                <a:cs typeface="Times New Roman" panose="02020603050405020304" pitchFamily="18" charset="0"/>
              </a:rPr>
              <a:t>With a view to the end of the peak season, the market is expecting this situation to worsen further.</a:t>
            </a:r>
            <a:endParaRPr lang="en-US" sz="1600">
              <a:solidFill>
                <a:schemeClr val="tx2"/>
              </a:solidFill>
              <a:effectLst/>
              <a:latin typeface="+mj-lt"/>
              <a:ea typeface="PMingLiU" panose="02020500000000000000" pitchFamily="18" charset="-120"/>
              <a:cs typeface="Times New Roman" panose="02020603050405020304" pitchFamily="18" charset="0"/>
            </a:endParaRPr>
          </a:p>
        </p:txBody>
      </p:sp>
      <p:sp>
        <p:nvSpPr>
          <p:cNvPr id="22" name="Rectangle 21">
            <a:extLst>
              <a:ext uri="{FF2B5EF4-FFF2-40B4-BE49-F238E27FC236}">
                <a16:creationId xmlns:a16="http://schemas.microsoft.com/office/drawing/2014/main" id="{469709EA-4076-4368-9DFB-8BBDB18DB04E}"/>
              </a:ext>
            </a:extLst>
          </p:cNvPr>
          <p:cNvSpPr/>
          <p:nvPr/>
        </p:nvSpPr>
        <p:spPr>
          <a:xfrm>
            <a:off x="393726" y="1097039"/>
            <a:ext cx="7895742" cy="400110"/>
          </a:xfrm>
          <a:prstGeom prst="rect">
            <a:avLst/>
          </a:prstGeom>
        </p:spPr>
        <p:txBody>
          <a:bodyPr wrap="square">
            <a:spAutoFit/>
          </a:bodyPr>
          <a:lstStyle/>
          <a:p>
            <a:r>
              <a:rPr lang="en-US" sz="2000" b="1">
                <a:solidFill>
                  <a:srgbClr val="FF7B29"/>
                </a:solidFill>
                <a:ea typeface="PMingLiU" panose="02020500000000000000" pitchFamily="18" charset="-120"/>
                <a:cs typeface="Times New Roman" panose="02020603050405020304" pitchFamily="18" charset="0"/>
              </a:rPr>
              <a:t>Air cargo rates skyrocket again as forwarders scramble for capacity</a:t>
            </a:r>
            <a:endParaRPr lang="en-US" sz="2000" b="1">
              <a:solidFill>
                <a:srgbClr val="FF7B29"/>
              </a:solidFill>
              <a:effectLst/>
              <a:ea typeface="PMingLiU" panose="02020500000000000000" pitchFamily="18" charset="-120"/>
              <a:cs typeface="Times New Roman" panose="02020603050405020304" pitchFamily="18" charset="0"/>
            </a:endParaRPr>
          </a:p>
        </p:txBody>
      </p:sp>
      <p:sp>
        <p:nvSpPr>
          <p:cNvPr id="23" name="Footer Placeholder 5">
            <a:extLst>
              <a:ext uri="{FF2B5EF4-FFF2-40B4-BE49-F238E27FC236}">
                <a16:creationId xmlns:a16="http://schemas.microsoft.com/office/drawing/2014/main" id="{04D8BA3D-6980-48AC-A0F7-724592626B74}"/>
              </a:ext>
            </a:extLst>
          </p:cNvPr>
          <p:cNvSpPr>
            <a:spLocks noGrp="1"/>
          </p:cNvSpPr>
          <p:nvPr/>
        </p:nvSpPr>
        <p:spPr>
          <a:xfrm>
            <a:off x="3190119" y="6526594"/>
            <a:ext cx="4766733" cy="136700"/>
          </a:xfrm>
          <a:prstGeom prst="rect">
            <a:avLst/>
          </a:prstGeom>
          <a:ln>
            <a:noFill/>
          </a:ln>
        </p:spPr>
        <p:txBody>
          <a:bodyPr wrap="none" lIns="0" tIns="0" rIns="0" bIns="0"/>
          <a:lstStyle>
            <a:defPPr>
              <a:defRPr lang="en-US"/>
            </a:defPPr>
            <a:lvl1pPr marL="0" algn="ctr" defTabSz="914400" rtl="0" eaLnBrk="1" latinLnBrk="0" hangingPunct="1">
              <a:defRPr sz="8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 2021 Yusen Logistics. All rights reserved</a:t>
            </a:r>
          </a:p>
        </p:txBody>
      </p:sp>
      <p:pic>
        <p:nvPicPr>
          <p:cNvPr id="6" name="Picture 5">
            <a:extLst>
              <a:ext uri="{FF2B5EF4-FFF2-40B4-BE49-F238E27FC236}">
                <a16:creationId xmlns:a16="http://schemas.microsoft.com/office/drawing/2014/main" id="{C5BC5F29-BD8C-4C77-9591-2A60A94E4301}"/>
              </a:ext>
            </a:extLst>
          </p:cNvPr>
          <p:cNvPicPr>
            <a:picLocks noChangeAspect="1"/>
          </p:cNvPicPr>
          <p:nvPr/>
        </p:nvPicPr>
        <p:blipFill>
          <a:blip r:embed="rId3"/>
          <a:stretch>
            <a:fillRect/>
          </a:stretch>
        </p:blipFill>
        <p:spPr>
          <a:xfrm>
            <a:off x="6790319" y="1744829"/>
            <a:ext cx="4993693" cy="2563188"/>
          </a:xfrm>
          <a:prstGeom prst="rect">
            <a:avLst/>
          </a:prstGeom>
        </p:spPr>
      </p:pic>
      <p:grpSp>
        <p:nvGrpSpPr>
          <p:cNvPr id="12" name="Group 11">
            <a:extLst>
              <a:ext uri="{FF2B5EF4-FFF2-40B4-BE49-F238E27FC236}">
                <a16:creationId xmlns:a16="http://schemas.microsoft.com/office/drawing/2014/main" id="{A86D01A1-74BB-4D9A-B6CA-475D9544E206}"/>
              </a:ext>
            </a:extLst>
          </p:cNvPr>
          <p:cNvGrpSpPr/>
          <p:nvPr/>
        </p:nvGrpSpPr>
        <p:grpSpPr>
          <a:xfrm>
            <a:off x="6256204" y="4647829"/>
            <a:ext cx="5746004" cy="1619473"/>
            <a:chOff x="6319803" y="4091806"/>
            <a:chExt cx="5841822" cy="1937483"/>
          </a:xfrm>
        </p:grpSpPr>
        <p:grpSp>
          <p:nvGrpSpPr>
            <p:cNvPr id="9" name="Group 8">
              <a:extLst>
                <a:ext uri="{FF2B5EF4-FFF2-40B4-BE49-F238E27FC236}">
                  <a16:creationId xmlns:a16="http://schemas.microsoft.com/office/drawing/2014/main" id="{3A2487F7-C226-43BF-8764-FD784B13FEAB}"/>
                </a:ext>
              </a:extLst>
            </p:cNvPr>
            <p:cNvGrpSpPr/>
            <p:nvPr/>
          </p:nvGrpSpPr>
          <p:grpSpPr>
            <a:xfrm>
              <a:off x="6335739" y="4091806"/>
              <a:ext cx="5825886" cy="934952"/>
              <a:chOff x="6152959" y="4091806"/>
              <a:chExt cx="5825886" cy="934952"/>
            </a:xfrm>
          </p:grpSpPr>
          <p:pic>
            <p:nvPicPr>
              <p:cNvPr id="3" name="Picture 2">
                <a:extLst>
                  <a:ext uri="{FF2B5EF4-FFF2-40B4-BE49-F238E27FC236}">
                    <a16:creationId xmlns:a16="http://schemas.microsoft.com/office/drawing/2014/main" id="{14615935-20BB-4925-B860-8C5EBB47DE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2381" y="4091806"/>
                <a:ext cx="4993693" cy="238463"/>
              </a:xfrm>
              <a:prstGeom prst="rect">
                <a:avLst/>
              </a:prstGeom>
            </p:spPr>
          </p:pic>
          <p:pic>
            <p:nvPicPr>
              <p:cNvPr id="7" name="Picture 6">
                <a:extLst>
                  <a:ext uri="{FF2B5EF4-FFF2-40B4-BE49-F238E27FC236}">
                    <a16:creationId xmlns:a16="http://schemas.microsoft.com/office/drawing/2014/main" id="{2DC5D19B-E0F1-4955-821D-8A5EA2D899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2959" y="4500228"/>
                <a:ext cx="5825886" cy="526530"/>
              </a:xfrm>
              <a:prstGeom prst="rect">
                <a:avLst/>
              </a:prstGeom>
            </p:spPr>
          </p:pic>
        </p:grpSp>
        <p:pic>
          <p:nvPicPr>
            <p:cNvPr id="10" name="Picture 9">
              <a:extLst>
                <a:ext uri="{FF2B5EF4-FFF2-40B4-BE49-F238E27FC236}">
                  <a16:creationId xmlns:a16="http://schemas.microsoft.com/office/drawing/2014/main" id="{BCF92A4F-CF5C-46AC-90AE-C24C24CE242F}"/>
                </a:ext>
              </a:extLst>
            </p:cNvPr>
            <p:cNvPicPr>
              <a:picLocks noChangeAspect="1"/>
            </p:cNvPicPr>
            <p:nvPr/>
          </p:nvPicPr>
          <p:blipFill>
            <a:blip r:embed="rId6"/>
            <a:stretch>
              <a:fillRect/>
            </a:stretch>
          </p:blipFill>
          <p:spPr>
            <a:xfrm>
              <a:off x="6319803" y="5706125"/>
              <a:ext cx="5686668" cy="323164"/>
            </a:xfrm>
            <a:prstGeom prst="rect">
              <a:avLst/>
            </a:prstGeom>
          </p:spPr>
        </p:pic>
        <p:pic>
          <p:nvPicPr>
            <p:cNvPr id="11" name="Picture 10">
              <a:extLst>
                <a:ext uri="{FF2B5EF4-FFF2-40B4-BE49-F238E27FC236}">
                  <a16:creationId xmlns:a16="http://schemas.microsoft.com/office/drawing/2014/main" id="{1E5E9A40-836F-41C4-B500-481F37AA0877}"/>
                </a:ext>
              </a:extLst>
            </p:cNvPr>
            <p:cNvPicPr>
              <a:picLocks noChangeAspect="1"/>
            </p:cNvPicPr>
            <p:nvPr/>
          </p:nvPicPr>
          <p:blipFill>
            <a:blip r:embed="rId7"/>
            <a:stretch>
              <a:fillRect/>
            </a:stretch>
          </p:blipFill>
          <p:spPr>
            <a:xfrm>
              <a:off x="6335739" y="5068806"/>
              <a:ext cx="5577965" cy="639302"/>
            </a:xfrm>
            <a:prstGeom prst="rect">
              <a:avLst/>
            </a:prstGeom>
          </p:spPr>
        </p:pic>
      </p:grpSp>
      <p:sp>
        <p:nvSpPr>
          <p:cNvPr id="18" name="Title 1">
            <a:extLst>
              <a:ext uri="{FF2B5EF4-FFF2-40B4-BE49-F238E27FC236}">
                <a16:creationId xmlns:a16="http://schemas.microsoft.com/office/drawing/2014/main" id="{5811BCF9-47A8-4A96-B42C-9C23B8B2ABF8}"/>
              </a:ext>
            </a:extLst>
          </p:cNvPr>
          <p:cNvSpPr>
            <a:spLocks noGrp="1"/>
          </p:cNvSpPr>
          <p:nvPr>
            <p:ph type="title"/>
          </p:nvPr>
        </p:nvSpPr>
        <p:spPr>
          <a:xfrm>
            <a:off x="515938" y="1"/>
            <a:ext cx="9233542" cy="753034"/>
          </a:xfrm>
        </p:spPr>
        <p:txBody>
          <a:bodyPr/>
          <a:lstStyle/>
          <a:p>
            <a:r>
              <a:rPr lang="cs-CZ"/>
              <a:t>AIR FREIGHT </a:t>
            </a:r>
            <a:endParaRPr lang="en-US"/>
          </a:p>
        </p:txBody>
      </p:sp>
      <p:sp>
        <p:nvSpPr>
          <p:cNvPr id="16" name="TextovéPole 15">
            <a:extLst>
              <a:ext uri="{FF2B5EF4-FFF2-40B4-BE49-F238E27FC236}">
                <a16:creationId xmlns:a16="http://schemas.microsoft.com/office/drawing/2014/main" id="{AF353266-7AE0-491D-888E-63F9D218EBE3}"/>
              </a:ext>
            </a:extLst>
          </p:cNvPr>
          <p:cNvSpPr txBox="1"/>
          <p:nvPr/>
        </p:nvSpPr>
        <p:spPr>
          <a:xfrm>
            <a:off x="407987" y="6082636"/>
            <a:ext cx="2654809" cy="369332"/>
          </a:xfrm>
          <a:prstGeom prst="rect">
            <a:avLst/>
          </a:prstGeom>
          <a:noFill/>
        </p:spPr>
        <p:txBody>
          <a:bodyPr wrap="square">
            <a:spAutoFit/>
          </a:bodyPr>
          <a:lstStyle/>
          <a:p>
            <a:r>
              <a:rPr lang="en-US" sz="1050" b="0" i="0" u="none" strike="noStrike">
                <a:solidFill>
                  <a:srgbClr val="06183D"/>
                </a:solidFill>
                <a:effectLst/>
                <a:latin typeface="Akkurat Pro" panose="02000503030000020004" pitchFamily="50" charset="0"/>
              </a:rPr>
              <a:t>Source: </a:t>
            </a:r>
            <a:r>
              <a:rPr lang="en-US" sz="1050" b="0" i="0" u="none" strike="noStrike" err="1">
                <a:solidFill>
                  <a:srgbClr val="06183D"/>
                </a:solidFill>
                <a:effectLst/>
                <a:latin typeface="Akkurat Pro" panose="02000503030000020004" pitchFamily="50" charset="0"/>
              </a:rPr>
              <a:t>WorldACD</a:t>
            </a:r>
            <a:r>
              <a:rPr lang="en-US" sz="1050" b="0" i="0" u="none" strike="noStrike">
                <a:solidFill>
                  <a:srgbClr val="06183D"/>
                </a:solidFill>
                <a:effectLst/>
                <a:latin typeface="Akkurat Pro" panose="02000503030000020004" pitchFamily="50" charset="0"/>
              </a:rPr>
              <a:t>, </a:t>
            </a:r>
            <a:r>
              <a:rPr lang="en-US" sz="1050" b="0" i="0" u="sng" strike="noStrike">
                <a:solidFill>
                  <a:srgbClr val="FF6D10"/>
                </a:solidFill>
                <a:effectLst/>
                <a:latin typeface="Akkurat Pro" panose="02000503030000020004" pitchFamily="50" charset="0"/>
                <a:hlinkClick r:id="rId8"/>
              </a:rPr>
              <a:t>Loadstar</a:t>
            </a:r>
            <a:r>
              <a:rPr lang="en-US" b="0" i="0">
                <a:solidFill>
                  <a:srgbClr val="000000"/>
                </a:solidFill>
                <a:effectLst/>
                <a:latin typeface="Akkurat Pro" panose="02000503030000020004" pitchFamily="50" charset="0"/>
              </a:rPr>
              <a:t>​</a:t>
            </a:r>
            <a:endParaRPr lang="cs-CZ"/>
          </a:p>
        </p:txBody>
      </p:sp>
    </p:spTree>
    <p:extLst>
      <p:ext uri="{BB962C8B-B14F-4D97-AF65-F5344CB8AC3E}">
        <p14:creationId xmlns:p14="http://schemas.microsoft.com/office/powerpoint/2010/main" val="378027418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E3F8D2C-8B42-4A90-A832-45DF5DDC2699}"/>
              </a:ext>
            </a:extLst>
          </p:cNvPr>
          <p:cNvSpPr>
            <a:spLocks noGrp="1"/>
          </p:cNvSpPr>
          <p:nvPr>
            <p:ph type="title"/>
          </p:nvPr>
        </p:nvSpPr>
        <p:spPr/>
        <p:txBody>
          <a:bodyPr/>
          <a:lstStyle/>
          <a:p>
            <a:r>
              <a:rPr lang="cs-CZ"/>
              <a:t>AIR FREIGHT  </a:t>
            </a:r>
          </a:p>
        </p:txBody>
      </p:sp>
      <p:sp>
        <p:nvSpPr>
          <p:cNvPr id="4" name="Zástupný symbol pro číslo snímku 3">
            <a:extLst>
              <a:ext uri="{FF2B5EF4-FFF2-40B4-BE49-F238E27FC236}">
                <a16:creationId xmlns:a16="http://schemas.microsoft.com/office/drawing/2014/main" id="{0512AB0E-A681-4F9C-82FB-26B42D51A356}"/>
              </a:ext>
            </a:extLst>
          </p:cNvPr>
          <p:cNvSpPr>
            <a:spLocks noGrp="1"/>
          </p:cNvSpPr>
          <p:nvPr>
            <p:ph type="sldNum" sz="quarter" idx="4"/>
          </p:nvPr>
        </p:nvSpPr>
        <p:spPr/>
        <p:txBody>
          <a:bodyPr/>
          <a:lstStyle/>
          <a:p>
            <a:fld id="{38BDD8E4-2D0F-DB4C-BE82-2259A299FF05}" type="slidenum">
              <a:rPr lang="en-US" smtClean="0"/>
              <a:pPr/>
              <a:t>29</a:t>
            </a:fld>
            <a:endParaRPr lang="en-US"/>
          </a:p>
        </p:txBody>
      </p:sp>
      <p:sp>
        <p:nvSpPr>
          <p:cNvPr id="5" name="Zástupný symbol pro datum 4">
            <a:extLst>
              <a:ext uri="{FF2B5EF4-FFF2-40B4-BE49-F238E27FC236}">
                <a16:creationId xmlns:a16="http://schemas.microsoft.com/office/drawing/2014/main" id="{6528C6B9-AF2D-475B-A86A-22F5C3605CDF}"/>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6" name="Zástupný symbol pro zápatí 5">
            <a:extLst>
              <a:ext uri="{FF2B5EF4-FFF2-40B4-BE49-F238E27FC236}">
                <a16:creationId xmlns:a16="http://schemas.microsoft.com/office/drawing/2014/main" id="{F1AF163B-F0FC-4ED1-AC01-BC2D5CCF9EA8}"/>
              </a:ext>
            </a:extLst>
          </p:cNvPr>
          <p:cNvSpPr>
            <a:spLocks noGrp="1"/>
          </p:cNvSpPr>
          <p:nvPr>
            <p:ph type="ftr" sz="quarter" idx="3"/>
          </p:nvPr>
        </p:nvSpPr>
        <p:spPr/>
        <p:txBody>
          <a:bodyPr/>
          <a:lstStyle/>
          <a:p>
            <a:r>
              <a:rPr lang="en-US"/>
              <a:t>Copyright © 2017 Yusen Logistics. All rights reserved</a:t>
            </a:r>
          </a:p>
        </p:txBody>
      </p:sp>
      <p:pic>
        <p:nvPicPr>
          <p:cNvPr id="8" name="Obrázek 7">
            <a:extLst>
              <a:ext uri="{FF2B5EF4-FFF2-40B4-BE49-F238E27FC236}">
                <a16:creationId xmlns:a16="http://schemas.microsoft.com/office/drawing/2014/main" id="{456DA181-41C3-420B-A2E9-47235FE45916}"/>
              </a:ext>
            </a:extLst>
          </p:cNvPr>
          <p:cNvPicPr>
            <a:picLocks noChangeAspect="1"/>
          </p:cNvPicPr>
          <p:nvPr/>
        </p:nvPicPr>
        <p:blipFill>
          <a:blip r:embed="rId2"/>
          <a:stretch>
            <a:fillRect/>
          </a:stretch>
        </p:blipFill>
        <p:spPr>
          <a:xfrm>
            <a:off x="241074" y="1941872"/>
            <a:ext cx="4600035" cy="3776148"/>
          </a:xfrm>
          <a:prstGeom prst="rect">
            <a:avLst/>
          </a:prstGeom>
        </p:spPr>
      </p:pic>
      <p:pic>
        <p:nvPicPr>
          <p:cNvPr id="10" name="Obrázek 9">
            <a:extLst>
              <a:ext uri="{FF2B5EF4-FFF2-40B4-BE49-F238E27FC236}">
                <a16:creationId xmlns:a16="http://schemas.microsoft.com/office/drawing/2014/main" id="{127142B0-C243-4A5F-9E92-8A8B145B7BCA}"/>
              </a:ext>
            </a:extLst>
          </p:cNvPr>
          <p:cNvPicPr>
            <a:picLocks noChangeAspect="1"/>
          </p:cNvPicPr>
          <p:nvPr/>
        </p:nvPicPr>
        <p:blipFill>
          <a:blip r:embed="rId3"/>
          <a:stretch>
            <a:fillRect/>
          </a:stretch>
        </p:blipFill>
        <p:spPr>
          <a:xfrm>
            <a:off x="5132709" y="1941872"/>
            <a:ext cx="6818217" cy="3786966"/>
          </a:xfrm>
          <a:prstGeom prst="rect">
            <a:avLst/>
          </a:prstGeom>
        </p:spPr>
      </p:pic>
      <p:sp>
        <p:nvSpPr>
          <p:cNvPr id="11" name="TextBox 6">
            <a:extLst>
              <a:ext uri="{FF2B5EF4-FFF2-40B4-BE49-F238E27FC236}">
                <a16:creationId xmlns:a16="http://schemas.microsoft.com/office/drawing/2014/main" id="{09AFF7C5-5422-4492-BF18-BCA4581EC433}"/>
              </a:ext>
            </a:extLst>
          </p:cNvPr>
          <p:cNvSpPr txBox="1"/>
          <p:nvPr/>
        </p:nvSpPr>
        <p:spPr>
          <a:xfrm>
            <a:off x="420681" y="102954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Commodity impact on space and price</a:t>
            </a:r>
            <a:endParaRPr lang="en-US" sz="2000" b="1">
              <a:solidFill>
                <a:srgbClr val="FF7B29"/>
              </a:solidFill>
              <a:effectLst/>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1357733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5C1390BD-7F1B-7541-858A-D0B63F861426}"/>
              </a:ext>
            </a:extLst>
          </p:cNvPr>
          <p:cNvGrpSpPr/>
          <p:nvPr/>
        </p:nvGrpSpPr>
        <p:grpSpPr>
          <a:xfrm>
            <a:off x="8127878" y="1201064"/>
            <a:ext cx="3602160" cy="4901386"/>
            <a:chOff x="8171504" y="1204535"/>
            <a:chExt cx="3583325" cy="4578809"/>
          </a:xfrm>
        </p:grpSpPr>
        <p:cxnSp>
          <p:nvCxnSpPr>
            <p:cNvPr id="67" name="Straight Connector 66">
              <a:extLst>
                <a:ext uri="{FF2B5EF4-FFF2-40B4-BE49-F238E27FC236}">
                  <a16:creationId xmlns:a16="http://schemas.microsoft.com/office/drawing/2014/main" id="{EFF30195-362E-204F-956E-ED9A6E7D0E88}"/>
                </a:ext>
              </a:extLst>
            </p:cNvPr>
            <p:cNvCxnSpPr>
              <a:cxnSpLocks/>
            </p:cNvCxnSpPr>
            <p:nvPr/>
          </p:nvCxnSpPr>
          <p:spPr>
            <a:xfrm>
              <a:off x="8171504" y="3446477"/>
              <a:ext cx="927142" cy="1"/>
            </a:xfrm>
            <a:prstGeom prst="line">
              <a:avLst/>
            </a:prstGeom>
            <a:solidFill>
              <a:schemeClr val="accent6"/>
            </a:solidFill>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CF347683-A37F-1349-B3D5-3A1F32383D2E}"/>
                </a:ext>
              </a:extLst>
            </p:cNvPr>
            <p:cNvSpPr/>
            <p:nvPr/>
          </p:nvSpPr>
          <p:spPr>
            <a:xfrm>
              <a:off x="9048716" y="1204535"/>
              <a:ext cx="2706113" cy="4578809"/>
            </a:xfrm>
            <a:prstGeom prst="rect">
              <a:avLst/>
            </a:prstGeom>
            <a:noFill/>
            <a:ln w="3810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err="1">
                <a:solidFill>
                  <a:srgbClr val="05183B"/>
                </a:solidFill>
              </a:endParaRPr>
            </a:p>
          </p:txBody>
        </p:sp>
        <p:sp>
          <p:nvSpPr>
            <p:cNvPr id="66" name="Oval 65">
              <a:extLst>
                <a:ext uri="{FF2B5EF4-FFF2-40B4-BE49-F238E27FC236}">
                  <a16:creationId xmlns:a16="http://schemas.microsoft.com/office/drawing/2014/main" id="{B84E5411-4FCE-2748-85B3-0652EBAABBB7}"/>
                </a:ext>
              </a:extLst>
            </p:cNvPr>
            <p:cNvSpPr/>
            <p:nvPr/>
          </p:nvSpPr>
          <p:spPr>
            <a:xfrm>
              <a:off x="8980873" y="3379016"/>
              <a:ext cx="136722" cy="134924"/>
            </a:xfrm>
            <a:prstGeom prst="ellipse">
              <a:avLst/>
            </a:prstGeom>
            <a:solidFill>
              <a:srgbClr val="FF7B29"/>
            </a:solidFill>
            <a:ln>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05183B"/>
                </a:solidFill>
              </a:endParaRPr>
            </a:p>
          </p:txBody>
        </p:sp>
      </p:grpSp>
      <p:pic>
        <p:nvPicPr>
          <p:cNvPr id="37" name="Picture 2" descr="Image result for nyk group">
            <a:extLst>
              <a:ext uri="{FF2B5EF4-FFF2-40B4-BE49-F238E27FC236}">
                <a16:creationId xmlns:a16="http://schemas.microsoft.com/office/drawing/2014/main" id="{BABD6F51-A609-4033-90E1-60D1F4D75E3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539104" y="1640415"/>
            <a:ext cx="1676842" cy="850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25499F7-EEDE-419A-BEB1-B666462E0D29}"/>
              </a:ext>
            </a:extLst>
          </p:cNvPr>
          <p:cNvPicPr>
            <a:picLocks noChangeAspect="1"/>
          </p:cNvPicPr>
          <p:nvPr/>
        </p:nvPicPr>
        <p:blipFill>
          <a:blip r:embed="rId4"/>
          <a:stretch>
            <a:fillRect/>
          </a:stretch>
        </p:blipFill>
        <p:spPr>
          <a:xfrm>
            <a:off x="9618061" y="2729708"/>
            <a:ext cx="1599912" cy="604512"/>
          </a:xfrm>
          <a:prstGeom prst="rect">
            <a:avLst/>
          </a:prstGeom>
          <a:ln>
            <a:noFill/>
          </a:ln>
        </p:spPr>
      </p:pic>
      <p:pic>
        <p:nvPicPr>
          <p:cNvPr id="44" name="Picture 43" descr="A drawing of a person&#10;&#10;Description generated with high confidence">
            <a:extLst>
              <a:ext uri="{FF2B5EF4-FFF2-40B4-BE49-F238E27FC236}">
                <a16:creationId xmlns:a16="http://schemas.microsoft.com/office/drawing/2014/main" id="{997424F9-BFAC-4BBE-89E2-51D78D7029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5793" y="3847610"/>
            <a:ext cx="1061158" cy="493487"/>
          </a:xfrm>
          <a:prstGeom prst="rect">
            <a:avLst/>
          </a:prstGeom>
          <a:ln>
            <a:noFill/>
          </a:ln>
        </p:spPr>
      </p:pic>
      <p:pic>
        <p:nvPicPr>
          <p:cNvPr id="45" name="Picture 44">
            <a:extLst>
              <a:ext uri="{FF2B5EF4-FFF2-40B4-BE49-F238E27FC236}">
                <a16:creationId xmlns:a16="http://schemas.microsoft.com/office/drawing/2014/main" id="{7721F7B3-03EC-44FA-AD8A-B6E3E943DB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5357" y="4894270"/>
            <a:ext cx="1209024" cy="604512"/>
          </a:xfrm>
          <a:prstGeom prst="rect">
            <a:avLst/>
          </a:prstGeom>
          <a:ln>
            <a:noFill/>
          </a:ln>
        </p:spPr>
      </p:pic>
      <p:sp>
        <p:nvSpPr>
          <p:cNvPr id="4" name="Rectangle 3">
            <a:extLst>
              <a:ext uri="{FF2B5EF4-FFF2-40B4-BE49-F238E27FC236}">
                <a16:creationId xmlns:a16="http://schemas.microsoft.com/office/drawing/2014/main" id="{548F755B-434C-4555-A22E-FEFC94D61F6C}"/>
              </a:ext>
            </a:extLst>
          </p:cNvPr>
          <p:cNvSpPr/>
          <p:nvPr/>
        </p:nvSpPr>
        <p:spPr>
          <a:xfrm>
            <a:off x="0" y="894080"/>
            <a:ext cx="8483015" cy="570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err="1">
              <a:solidFill>
                <a:srgbClr val="05183B"/>
              </a:solidFill>
            </a:endParaRPr>
          </a:p>
        </p:txBody>
      </p:sp>
      <p:sp>
        <p:nvSpPr>
          <p:cNvPr id="42" name="Rectangle 41">
            <a:extLst>
              <a:ext uri="{FF2B5EF4-FFF2-40B4-BE49-F238E27FC236}">
                <a16:creationId xmlns:a16="http://schemas.microsoft.com/office/drawing/2014/main" id="{700C18AA-8855-DC48-AEB6-769163CC3CF9}"/>
              </a:ext>
            </a:extLst>
          </p:cNvPr>
          <p:cNvSpPr/>
          <p:nvPr/>
        </p:nvSpPr>
        <p:spPr>
          <a:xfrm>
            <a:off x="3263153" y="1204535"/>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43" name="Rectangle 42">
            <a:extLst>
              <a:ext uri="{FF2B5EF4-FFF2-40B4-BE49-F238E27FC236}">
                <a16:creationId xmlns:a16="http://schemas.microsoft.com/office/drawing/2014/main" id="{E95B0765-80F3-5645-8A21-74D6035D597D}"/>
              </a:ext>
            </a:extLst>
          </p:cNvPr>
          <p:cNvSpPr/>
          <p:nvPr/>
        </p:nvSpPr>
        <p:spPr>
          <a:xfrm>
            <a:off x="3263153" y="2470787"/>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3" name="Title 2">
            <a:extLst>
              <a:ext uri="{FF2B5EF4-FFF2-40B4-BE49-F238E27FC236}">
                <a16:creationId xmlns:a16="http://schemas.microsoft.com/office/drawing/2014/main" id="{4C899627-AC46-4A12-B73C-10351B1659A8}"/>
              </a:ext>
            </a:extLst>
          </p:cNvPr>
          <p:cNvSpPr>
            <a:spLocks noGrp="1"/>
          </p:cNvSpPr>
          <p:nvPr>
            <p:ph type="title"/>
          </p:nvPr>
        </p:nvSpPr>
        <p:spPr/>
        <p:txBody>
          <a:bodyPr/>
          <a:lstStyle/>
          <a:p>
            <a:r>
              <a:rPr lang="en-GB"/>
              <a:t>NIPPON YUSEN KAISHA - PROFILE</a:t>
            </a:r>
          </a:p>
        </p:txBody>
      </p:sp>
      <p:sp>
        <p:nvSpPr>
          <p:cNvPr id="2" name="Slide Number Placeholder 1">
            <a:extLst>
              <a:ext uri="{FF2B5EF4-FFF2-40B4-BE49-F238E27FC236}">
                <a16:creationId xmlns:a16="http://schemas.microsoft.com/office/drawing/2014/main" id="{9FC79CE8-DC45-934C-B7F9-05D68FCCBD43}"/>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DD8E4-2D0F-DB4C-BE82-2259A299FF05}" type="slidenum">
              <a:rPr lang="en-US" smtClean="0"/>
              <a:pPr/>
              <a:t>3</a:t>
            </a:fld>
            <a:endParaRPr lang="ja-JP" altLang="en-US"/>
          </a:p>
        </p:txBody>
      </p:sp>
      <p:sp>
        <p:nvSpPr>
          <p:cNvPr id="22" name="Rectangle 21">
            <a:extLst>
              <a:ext uri="{FF2B5EF4-FFF2-40B4-BE49-F238E27FC236}">
                <a16:creationId xmlns:a16="http://schemas.microsoft.com/office/drawing/2014/main" id="{C05D7714-C608-6948-BDCD-76F11CDEDFE3}"/>
              </a:ext>
            </a:extLst>
          </p:cNvPr>
          <p:cNvSpPr/>
          <p:nvPr/>
        </p:nvSpPr>
        <p:spPr>
          <a:xfrm>
            <a:off x="6946330" y="2951031"/>
            <a:ext cx="1536685" cy="146106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ctr"/>
            <a:r>
              <a:rPr lang="en-US" sz="3600" b="1">
                <a:solidFill>
                  <a:schemeClr val="bg1"/>
                </a:solidFill>
              </a:rPr>
              <a:t>$16.4B</a:t>
            </a:r>
          </a:p>
          <a:p>
            <a:pPr algn="ctr"/>
            <a:r>
              <a:rPr lang="en-US">
                <a:solidFill>
                  <a:schemeClr val="bg1"/>
                </a:solidFill>
              </a:rPr>
              <a:t>Revenue</a:t>
            </a:r>
            <a:endParaRPr lang="en-NL">
              <a:solidFill>
                <a:schemeClr val="bg1"/>
              </a:solidFill>
            </a:endParaRPr>
          </a:p>
        </p:txBody>
      </p:sp>
      <p:sp>
        <p:nvSpPr>
          <p:cNvPr id="23" name="Rectangle 22">
            <a:extLst>
              <a:ext uri="{FF2B5EF4-FFF2-40B4-BE49-F238E27FC236}">
                <a16:creationId xmlns:a16="http://schemas.microsoft.com/office/drawing/2014/main" id="{C5092563-CB6D-194B-939D-44A90FC42F2A}"/>
              </a:ext>
            </a:extLst>
          </p:cNvPr>
          <p:cNvSpPr/>
          <p:nvPr/>
        </p:nvSpPr>
        <p:spPr>
          <a:xfrm>
            <a:off x="6946330" y="4676656"/>
            <a:ext cx="1536685" cy="1425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ctr"/>
            <a:r>
              <a:rPr lang="en-US" sz="3600" b="1">
                <a:solidFill>
                  <a:schemeClr val="bg1"/>
                </a:solidFill>
              </a:rPr>
              <a:t>35,711</a:t>
            </a:r>
          </a:p>
          <a:p>
            <a:pPr algn="ctr"/>
            <a:r>
              <a:rPr lang="en-US">
                <a:solidFill>
                  <a:schemeClr val="bg1"/>
                </a:solidFill>
              </a:rPr>
              <a:t>Employees</a:t>
            </a:r>
            <a:endParaRPr lang="en-NL">
              <a:solidFill>
                <a:schemeClr val="bg1"/>
              </a:solidFill>
            </a:endParaRPr>
          </a:p>
        </p:txBody>
      </p:sp>
      <p:sp>
        <p:nvSpPr>
          <p:cNvPr id="24" name="Rectangle 23">
            <a:extLst>
              <a:ext uri="{FF2B5EF4-FFF2-40B4-BE49-F238E27FC236}">
                <a16:creationId xmlns:a16="http://schemas.microsoft.com/office/drawing/2014/main" id="{A6950213-2E23-3440-B99B-24490F0AED00}"/>
              </a:ext>
            </a:extLst>
          </p:cNvPr>
          <p:cNvSpPr/>
          <p:nvPr/>
        </p:nvSpPr>
        <p:spPr>
          <a:xfrm>
            <a:off x="6946329" y="1204534"/>
            <a:ext cx="1536685" cy="1461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ctr"/>
            <a:r>
              <a:rPr lang="en-US" sz="3600" b="1">
                <a:solidFill>
                  <a:schemeClr val="bg1"/>
                </a:solidFill>
              </a:rPr>
              <a:t>1885</a:t>
            </a:r>
          </a:p>
          <a:p>
            <a:pPr algn="ctr"/>
            <a:r>
              <a:rPr lang="en-US">
                <a:solidFill>
                  <a:schemeClr val="bg1"/>
                </a:solidFill>
              </a:rPr>
              <a:t>Founded</a:t>
            </a:r>
            <a:endParaRPr lang="en-NL">
              <a:solidFill>
                <a:schemeClr val="bg1"/>
              </a:solidFill>
            </a:endParaRPr>
          </a:p>
        </p:txBody>
      </p:sp>
      <p:pic>
        <p:nvPicPr>
          <p:cNvPr id="48" name="Picture 47">
            <a:extLst>
              <a:ext uri="{FF2B5EF4-FFF2-40B4-BE49-F238E27FC236}">
                <a16:creationId xmlns:a16="http://schemas.microsoft.com/office/drawing/2014/main" id="{F29BC889-BFB9-4D34-8D9A-19B61650BF4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349291" y="2624489"/>
            <a:ext cx="719397" cy="719397"/>
          </a:xfrm>
          <a:prstGeom prst="rect">
            <a:avLst/>
          </a:prstGeom>
        </p:spPr>
      </p:pic>
      <p:pic>
        <p:nvPicPr>
          <p:cNvPr id="51" name="Picture 50">
            <a:extLst>
              <a:ext uri="{FF2B5EF4-FFF2-40B4-BE49-F238E27FC236}">
                <a16:creationId xmlns:a16="http://schemas.microsoft.com/office/drawing/2014/main" id="{3409BEB2-06BA-4A50-B437-3303F23B475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4382" y="1214058"/>
            <a:ext cx="2505614" cy="2155147"/>
          </a:xfrm>
          <a:prstGeom prst="rect">
            <a:avLst/>
          </a:prstGeom>
          <a:noFill/>
          <a:ln w="38100">
            <a:solidFill>
              <a:srgbClr val="FF7B29"/>
            </a:solidFill>
          </a:ln>
        </p:spPr>
      </p:pic>
      <p:cxnSp>
        <p:nvCxnSpPr>
          <p:cNvPr id="39" name="Straight Connector 10">
            <a:extLst>
              <a:ext uri="{FF2B5EF4-FFF2-40B4-BE49-F238E27FC236}">
                <a16:creationId xmlns:a16="http://schemas.microsoft.com/office/drawing/2014/main" id="{B994F910-1178-4F97-9ABF-7C80B784892F}"/>
              </a:ext>
            </a:extLst>
          </p:cNvPr>
          <p:cNvCxnSpPr>
            <a:cxnSpLocks/>
          </p:cNvCxnSpPr>
          <p:nvPr/>
        </p:nvCxnSpPr>
        <p:spPr>
          <a:xfrm flipH="1" flipV="1">
            <a:off x="0" y="2296689"/>
            <a:ext cx="516626" cy="1"/>
          </a:xfrm>
          <a:prstGeom prst="line">
            <a:avLst/>
          </a:prstGeom>
          <a:ln w="44450">
            <a:solidFill>
              <a:srgbClr val="FF7B29"/>
            </a:solidFill>
            <a:headEnd type="ova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6E28362C-220A-4B3D-9B65-74CADAFC360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5202" y="3912933"/>
            <a:ext cx="2505614" cy="2173743"/>
          </a:xfrm>
          <a:prstGeom prst="rect">
            <a:avLst/>
          </a:prstGeom>
          <a:ln w="38100">
            <a:solidFill>
              <a:srgbClr val="FF7B29"/>
            </a:solidFill>
          </a:ln>
        </p:spPr>
      </p:pic>
      <p:sp>
        <p:nvSpPr>
          <p:cNvPr id="49" name="Rectangle 48">
            <a:extLst>
              <a:ext uri="{FF2B5EF4-FFF2-40B4-BE49-F238E27FC236}">
                <a16:creationId xmlns:a16="http://schemas.microsoft.com/office/drawing/2014/main" id="{BE177895-1A7E-4987-9172-4D98F0006AD7}"/>
              </a:ext>
            </a:extLst>
          </p:cNvPr>
          <p:cNvSpPr/>
          <p:nvPr/>
        </p:nvSpPr>
        <p:spPr>
          <a:xfrm>
            <a:off x="3263153" y="3737039"/>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50" name="Rectangle 49">
            <a:extLst>
              <a:ext uri="{FF2B5EF4-FFF2-40B4-BE49-F238E27FC236}">
                <a16:creationId xmlns:a16="http://schemas.microsoft.com/office/drawing/2014/main" id="{5BC01AC5-F0DB-4405-B12D-4E3F3B3110DC}"/>
              </a:ext>
            </a:extLst>
          </p:cNvPr>
          <p:cNvSpPr/>
          <p:nvPr/>
        </p:nvSpPr>
        <p:spPr>
          <a:xfrm>
            <a:off x="3263153" y="5003291"/>
            <a:ext cx="3299012" cy="1089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71" name="TextBox 70">
            <a:extLst>
              <a:ext uri="{FF2B5EF4-FFF2-40B4-BE49-F238E27FC236}">
                <a16:creationId xmlns:a16="http://schemas.microsoft.com/office/drawing/2014/main" id="{013B3ACA-2A2D-4729-B159-D247B9EF8D82}"/>
              </a:ext>
            </a:extLst>
          </p:cNvPr>
          <p:cNvSpPr txBox="1"/>
          <p:nvPr/>
        </p:nvSpPr>
        <p:spPr>
          <a:xfrm>
            <a:off x="4190054" y="4936381"/>
            <a:ext cx="2608171" cy="1138773"/>
          </a:xfrm>
          <a:prstGeom prst="rect">
            <a:avLst/>
          </a:prstGeom>
          <a:noFill/>
        </p:spPr>
        <p:txBody>
          <a:bodyPr wrap="square" rtlCol="0">
            <a:spAutoFit/>
          </a:bodyPr>
          <a:lstStyle/>
          <a:p>
            <a:r>
              <a:rPr lang="en-US" sz="3200" b="1">
                <a:solidFill>
                  <a:schemeClr val="accent4"/>
                </a:solidFill>
              </a:rPr>
              <a:t>Air Cargo</a:t>
            </a:r>
            <a:endParaRPr lang="en-US" b="1">
              <a:solidFill>
                <a:schemeClr val="accent4"/>
              </a:solidFill>
            </a:endParaRPr>
          </a:p>
          <a:p>
            <a:r>
              <a:rPr lang="en-US" sz="1600">
                <a:solidFill>
                  <a:schemeClr val="bg2">
                    <a:lumMod val="50000"/>
                  </a:schemeClr>
                </a:solidFill>
              </a:rPr>
              <a:t>NIPPON CARGO AIRLINES</a:t>
            </a:r>
          </a:p>
          <a:p>
            <a:r>
              <a:rPr lang="en-US">
                <a:solidFill>
                  <a:schemeClr val="accent6"/>
                </a:solidFill>
              </a:rPr>
              <a:t>AIR</a:t>
            </a:r>
          </a:p>
        </p:txBody>
      </p:sp>
      <p:sp>
        <p:nvSpPr>
          <p:cNvPr id="72" name="TextBox 71">
            <a:extLst>
              <a:ext uri="{FF2B5EF4-FFF2-40B4-BE49-F238E27FC236}">
                <a16:creationId xmlns:a16="http://schemas.microsoft.com/office/drawing/2014/main" id="{64D26984-73E4-4585-98BC-2417EF5CC52E}"/>
              </a:ext>
            </a:extLst>
          </p:cNvPr>
          <p:cNvSpPr txBox="1"/>
          <p:nvPr/>
        </p:nvSpPr>
        <p:spPr>
          <a:xfrm>
            <a:off x="4151685" y="1157187"/>
            <a:ext cx="2608171" cy="1138773"/>
          </a:xfrm>
          <a:prstGeom prst="rect">
            <a:avLst/>
          </a:prstGeom>
          <a:noFill/>
        </p:spPr>
        <p:txBody>
          <a:bodyPr wrap="square" rtlCol="0">
            <a:spAutoFit/>
          </a:bodyPr>
          <a:lstStyle/>
          <a:p>
            <a:r>
              <a:rPr lang="en-US" sz="3200" b="1">
                <a:solidFill>
                  <a:schemeClr val="accent4"/>
                </a:solidFill>
              </a:rPr>
              <a:t>Shipping</a:t>
            </a:r>
            <a:r>
              <a:rPr lang="en-US" b="1">
                <a:solidFill>
                  <a:schemeClr val="accent4"/>
                </a:solidFill>
              </a:rPr>
              <a:t> </a:t>
            </a:r>
          </a:p>
          <a:p>
            <a:r>
              <a:rPr lang="en-US" sz="1600">
                <a:solidFill>
                  <a:schemeClr val="bg2">
                    <a:lumMod val="50000"/>
                  </a:schemeClr>
                </a:solidFill>
              </a:rPr>
              <a:t>NIPPON YUSEN KAISHA</a:t>
            </a:r>
          </a:p>
          <a:p>
            <a:r>
              <a:rPr lang="en-US">
                <a:solidFill>
                  <a:schemeClr val="accent6"/>
                </a:solidFill>
              </a:rPr>
              <a:t>OCEAN</a:t>
            </a:r>
          </a:p>
        </p:txBody>
      </p:sp>
      <p:sp>
        <p:nvSpPr>
          <p:cNvPr id="73" name="TextBox 72">
            <a:extLst>
              <a:ext uri="{FF2B5EF4-FFF2-40B4-BE49-F238E27FC236}">
                <a16:creationId xmlns:a16="http://schemas.microsoft.com/office/drawing/2014/main" id="{4D460B19-BAA0-4204-81B6-3054EA62271B}"/>
              </a:ext>
            </a:extLst>
          </p:cNvPr>
          <p:cNvSpPr txBox="1"/>
          <p:nvPr/>
        </p:nvSpPr>
        <p:spPr>
          <a:xfrm>
            <a:off x="4154732" y="2429965"/>
            <a:ext cx="2608171" cy="1107996"/>
          </a:xfrm>
          <a:prstGeom prst="rect">
            <a:avLst/>
          </a:prstGeom>
          <a:noFill/>
        </p:spPr>
        <p:txBody>
          <a:bodyPr wrap="square" rtlCol="0">
            <a:spAutoFit/>
          </a:bodyPr>
          <a:lstStyle/>
          <a:p>
            <a:r>
              <a:rPr lang="en-US" sz="3200" b="1">
                <a:solidFill>
                  <a:schemeClr val="accent4"/>
                </a:solidFill>
              </a:rPr>
              <a:t>792</a:t>
            </a:r>
            <a:r>
              <a:rPr lang="en-US" b="1">
                <a:solidFill>
                  <a:schemeClr val="accent4"/>
                </a:solidFill>
              </a:rPr>
              <a:t> </a:t>
            </a:r>
            <a:br>
              <a:rPr lang="en-US" b="1">
                <a:solidFill>
                  <a:schemeClr val="accent4"/>
                </a:solidFill>
              </a:rPr>
            </a:br>
            <a:r>
              <a:rPr lang="en-US">
                <a:solidFill>
                  <a:schemeClr val="bg2">
                    <a:lumMod val="50000"/>
                  </a:schemeClr>
                </a:solidFill>
              </a:rPr>
              <a:t>VESSELS</a:t>
            </a:r>
          </a:p>
          <a:p>
            <a:r>
              <a:rPr lang="en-US" sz="1600">
                <a:solidFill>
                  <a:schemeClr val="accent6"/>
                </a:solidFill>
              </a:rPr>
              <a:t>BULK/LNG/</a:t>
            </a:r>
            <a:r>
              <a:rPr lang="en-US" sz="1600" err="1">
                <a:solidFill>
                  <a:schemeClr val="accent6"/>
                </a:solidFill>
              </a:rPr>
              <a:t>RoRo</a:t>
            </a:r>
            <a:r>
              <a:rPr lang="en-US" sz="1600">
                <a:solidFill>
                  <a:schemeClr val="accent6"/>
                </a:solidFill>
              </a:rPr>
              <a:t>/TANKER</a:t>
            </a:r>
            <a:endParaRPr lang="en-NL" sz="1600">
              <a:solidFill>
                <a:schemeClr val="accent6"/>
              </a:solidFill>
            </a:endParaRPr>
          </a:p>
        </p:txBody>
      </p:sp>
      <p:sp>
        <p:nvSpPr>
          <p:cNvPr id="74" name="TextBox 73">
            <a:extLst>
              <a:ext uri="{FF2B5EF4-FFF2-40B4-BE49-F238E27FC236}">
                <a16:creationId xmlns:a16="http://schemas.microsoft.com/office/drawing/2014/main" id="{0AA2A9C5-B3C0-4CA1-A35C-4974850E7F43}"/>
              </a:ext>
            </a:extLst>
          </p:cNvPr>
          <p:cNvSpPr txBox="1"/>
          <p:nvPr/>
        </p:nvSpPr>
        <p:spPr>
          <a:xfrm>
            <a:off x="4145062" y="3708576"/>
            <a:ext cx="2608171" cy="1138773"/>
          </a:xfrm>
          <a:prstGeom prst="rect">
            <a:avLst/>
          </a:prstGeom>
          <a:noFill/>
        </p:spPr>
        <p:txBody>
          <a:bodyPr wrap="square" rtlCol="0">
            <a:spAutoFit/>
          </a:bodyPr>
          <a:lstStyle/>
          <a:p>
            <a:r>
              <a:rPr lang="en-US" sz="3200" b="1">
                <a:solidFill>
                  <a:schemeClr val="accent4"/>
                </a:solidFill>
              </a:rPr>
              <a:t>Logistics</a:t>
            </a:r>
            <a:r>
              <a:rPr lang="en-US" b="1">
                <a:solidFill>
                  <a:schemeClr val="accent4"/>
                </a:solidFill>
              </a:rPr>
              <a:t> </a:t>
            </a:r>
          </a:p>
          <a:p>
            <a:r>
              <a:rPr lang="en-US">
                <a:solidFill>
                  <a:schemeClr val="bg2">
                    <a:lumMod val="50000"/>
                  </a:schemeClr>
                </a:solidFill>
              </a:rPr>
              <a:t>YUSEN LOGISTICS</a:t>
            </a:r>
          </a:p>
          <a:p>
            <a:r>
              <a:rPr lang="en-US">
                <a:solidFill>
                  <a:schemeClr val="accent6"/>
                </a:solidFill>
              </a:rPr>
              <a:t>SUPPLY CHAIN</a:t>
            </a:r>
          </a:p>
        </p:txBody>
      </p:sp>
      <p:pic>
        <p:nvPicPr>
          <p:cNvPr id="76" name="Picture 75">
            <a:extLst>
              <a:ext uri="{FF2B5EF4-FFF2-40B4-BE49-F238E27FC236}">
                <a16:creationId xmlns:a16="http://schemas.microsoft.com/office/drawing/2014/main" id="{8F16160A-AFA7-437B-8D74-66E794219DD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349291" y="1436424"/>
            <a:ext cx="713688" cy="713688"/>
          </a:xfrm>
          <a:prstGeom prst="rect">
            <a:avLst/>
          </a:prstGeom>
        </p:spPr>
      </p:pic>
      <p:pic>
        <p:nvPicPr>
          <p:cNvPr id="77" name="Picture 76">
            <a:extLst>
              <a:ext uri="{FF2B5EF4-FFF2-40B4-BE49-F238E27FC236}">
                <a16:creationId xmlns:a16="http://schemas.microsoft.com/office/drawing/2014/main" id="{530A1A94-12A5-41F5-BD40-11E1DF3B89B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72469" y="3922453"/>
            <a:ext cx="719397" cy="719397"/>
          </a:xfrm>
          <a:prstGeom prst="rect">
            <a:avLst/>
          </a:prstGeom>
        </p:spPr>
      </p:pic>
      <p:pic>
        <p:nvPicPr>
          <p:cNvPr id="78" name="Picture 77">
            <a:extLst>
              <a:ext uri="{FF2B5EF4-FFF2-40B4-BE49-F238E27FC236}">
                <a16:creationId xmlns:a16="http://schemas.microsoft.com/office/drawing/2014/main" id="{80D80262-4A29-461D-9DE8-C67741ABC70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388797" y="5197885"/>
            <a:ext cx="691315" cy="691315"/>
          </a:xfrm>
          <a:prstGeom prst="rect">
            <a:avLst/>
          </a:prstGeom>
        </p:spPr>
      </p:pic>
      <p:cxnSp>
        <p:nvCxnSpPr>
          <p:cNvPr id="84" name="Straight Connector 10">
            <a:extLst>
              <a:ext uri="{FF2B5EF4-FFF2-40B4-BE49-F238E27FC236}">
                <a16:creationId xmlns:a16="http://schemas.microsoft.com/office/drawing/2014/main" id="{E2EE2E6E-5D40-42F3-B56C-5D1173BD77BA}"/>
              </a:ext>
            </a:extLst>
          </p:cNvPr>
          <p:cNvCxnSpPr>
            <a:cxnSpLocks/>
          </p:cNvCxnSpPr>
          <p:nvPr/>
        </p:nvCxnSpPr>
        <p:spPr>
          <a:xfrm>
            <a:off x="1684917" y="6124776"/>
            <a:ext cx="0" cy="780849"/>
          </a:xfrm>
          <a:prstGeom prst="line">
            <a:avLst/>
          </a:prstGeom>
          <a:ln w="44450">
            <a:solidFill>
              <a:srgbClr val="FF7B29"/>
            </a:solidFill>
            <a:headEnd type="oval"/>
          </a:ln>
        </p:spPr>
        <p:style>
          <a:lnRef idx="1">
            <a:schemeClr val="accent1"/>
          </a:lnRef>
          <a:fillRef idx="0">
            <a:schemeClr val="accent1"/>
          </a:fillRef>
          <a:effectRef idx="0">
            <a:schemeClr val="accent1"/>
          </a:effectRef>
          <a:fontRef idx="minor">
            <a:schemeClr val="tx1"/>
          </a:fontRef>
        </p:style>
      </p:cxnSp>
      <p:sp>
        <p:nvSpPr>
          <p:cNvPr id="86" name="テキスト ボックス 19">
            <a:extLst>
              <a:ext uri="{FF2B5EF4-FFF2-40B4-BE49-F238E27FC236}">
                <a16:creationId xmlns:a16="http://schemas.microsoft.com/office/drawing/2014/main" id="{24A62A81-B247-4EFA-85B3-7E59799BF6DA}"/>
              </a:ext>
            </a:extLst>
          </p:cNvPr>
          <p:cNvSpPr txBox="1"/>
          <p:nvPr/>
        </p:nvSpPr>
        <p:spPr>
          <a:xfrm>
            <a:off x="534382" y="2805653"/>
            <a:ext cx="1846556" cy="523220"/>
          </a:xfrm>
          <a:prstGeom prst="rect">
            <a:avLst/>
          </a:prstGeom>
          <a:noFill/>
        </p:spPr>
        <p:txBody>
          <a:bodyPr wrap="square" rtlCol="0">
            <a:spAutoFit/>
          </a:bodyPr>
          <a:lstStyle/>
          <a:p>
            <a:r>
              <a:rPr kumimoji="1" lang="en-US" altLang="ja-JP" sz="1400" b="1">
                <a:solidFill>
                  <a:schemeClr val="bg1"/>
                </a:solidFill>
                <a:effectLst>
                  <a:outerShdw blurRad="38100" dist="38100" dir="2700000" algn="tl">
                    <a:srgbClr val="000000">
                      <a:alpha val="43137"/>
                    </a:srgbClr>
                  </a:outerShdw>
                </a:effectLst>
              </a:rPr>
              <a:t>President </a:t>
            </a:r>
          </a:p>
          <a:p>
            <a:r>
              <a:rPr lang="en-US" altLang="ja-JP" sz="1400" b="1">
                <a:solidFill>
                  <a:schemeClr val="bg1"/>
                </a:solidFill>
                <a:effectLst>
                  <a:outerShdw blurRad="38100" dist="38100" dir="2700000" algn="tl">
                    <a:srgbClr val="000000">
                      <a:alpha val="43137"/>
                    </a:srgbClr>
                  </a:outerShdw>
                </a:effectLst>
              </a:rPr>
              <a:t>Hitoshi Nagasawa</a:t>
            </a:r>
            <a:endParaRPr kumimoji="1" lang="ja-JP" altLang="en-US" sz="1400" b="1">
              <a:solidFill>
                <a:schemeClr val="bg1"/>
              </a:solidFill>
              <a:effectLst>
                <a:outerShdw blurRad="38100" dist="38100" dir="2700000" algn="tl">
                  <a:srgbClr val="000000">
                    <a:alpha val="43137"/>
                  </a:srgbClr>
                </a:outerShdw>
              </a:effectLst>
            </a:endParaRPr>
          </a:p>
        </p:txBody>
      </p:sp>
      <p:sp>
        <p:nvSpPr>
          <p:cNvPr id="88" name="テキスト ボックス 19">
            <a:extLst>
              <a:ext uri="{FF2B5EF4-FFF2-40B4-BE49-F238E27FC236}">
                <a16:creationId xmlns:a16="http://schemas.microsoft.com/office/drawing/2014/main" id="{52D73DF3-7520-479B-ADA8-464CBC9D8CD1}"/>
              </a:ext>
            </a:extLst>
          </p:cNvPr>
          <p:cNvSpPr txBox="1"/>
          <p:nvPr/>
        </p:nvSpPr>
        <p:spPr>
          <a:xfrm>
            <a:off x="545358" y="4030574"/>
            <a:ext cx="1872502" cy="760935"/>
          </a:xfrm>
          <a:prstGeom prst="rect">
            <a:avLst/>
          </a:prstGeom>
          <a:noFill/>
        </p:spPr>
        <p:txBody>
          <a:bodyPr wrap="square" rtlCol="0">
            <a:spAutoFit/>
          </a:bodyPr>
          <a:lstStyle/>
          <a:p>
            <a:r>
              <a:rPr kumimoji="1" lang="en-US" altLang="ja-JP" sz="1400" b="1">
                <a:solidFill>
                  <a:schemeClr val="bg1"/>
                </a:solidFill>
                <a:effectLst>
                  <a:outerShdw blurRad="38100" dist="38100" dir="2700000" algn="tl">
                    <a:srgbClr val="000000">
                      <a:alpha val="43137"/>
                    </a:srgbClr>
                  </a:outerShdw>
                </a:effectLst>
              </a:rPr>
              <a:t>Global Head Office</a:t>
            </a:r>
          </a:p>
          <a:p>
            <a:r>
              <a:rPr kumimoji="1" lang="en-US" altLang="ja-JP" sz="1400" b="1">
                <a:solidFill>
                  <a:schemeClr val="bg1"/>
                </a:solidFill>
                <a:effectLst>
                  <a:outerShdw blurRad="38100" dist="38100" dir="2700000" algn="tl">
                    <a:srgbClr val="000000">
                      <a:alpha val="43137"/>
                    </a:srgbClr>
                  </a:outerShdw>
                </a:effectLst>
              </a:rPr>
              <a:t>Tokyo</a:t>
            </a:r>
          </a:p>
          <a:p>
            <a:r>
              <a:rPr lang="en-US" altLang="ja-JP" sz="1400" b="1">
                <a:solidFill>
                  <a:schemeClr val="bg1"/>
                </a:solidFill>
                <a:effectLst>
                  <a:outerShdw blurRad="38100" dist="38100" dir="2700000" algn="tl">
                    <a:srgbClr val="000000">
                      <a:alpha val="43137"/>
                    </a:srgbClr>
                  </a:outerShdw>
                </a:effectLst>
              </a:rPr>
              <a:t>Japan</a:t>
            </a:r>
            <a:endParaRPr kumimoji="1" lang="ja-JP" altLang="en-US" sz="14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40643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FA44A50-B6F7-4065-B15B-1673E5FA0EC3}"/>
              </a:ext>
            </a:extLst>
          </p:cNvPr>
          <p:cNvSpPr>
            <a:spLocks noGrp="1"/>
          </p:cNvSpPr>
          <p:nvPr>
            <p:ph type="title"/>
          </p:nvPr>
        </p:nvSpPr>
        <p:spPr/>
        <p:txBody>
          <a:bodyPr/>
          <a:lstStyle/>
          <a:p>
            <a:r>
              <a:rPr lang="cs-CZ"/>
              <a:t>AIR FREIGHT </a:t>
            </a:r>
          </a:p>
        </p:txBody>
      </p:sp>
      <p:sp>
        <p:nvSpPr>
          <p:cNvPr id="4" name="Zástupný symbol pro číslo snímku 3">
            <a:extLst>
              <a:ext uri="{FF2B5EF4-FFF2-40B4-BE49-F238E27FC236}">
                <a16:creationId xmlns:a16="http://schemas.microsoft.com/office/drawing/2014/main" id="{448EAA4D-6653-43AD-9BDF-D74E4CBFF565}"/>
              </a:ext>
            </a:extLst>
          </p:cNvPr>
          <p:cNvSpPr>
            <a:spLocks noGrp="1"/>
          </p:cNvSpPr>
          <p:nvPr>
            <p:ph type="sldNum" sz="quarter" idx="4"/>
          </p:nvPr>
        </p:nvSpPr>
        <p:spPr/>
        <p:txBody>
          <a:bodyPr/>
          <a:lstStyle/>
          <a:p>
            <a:fld id="{38BDD8E4-2D0F-DB4C-BE82-2259A299FF05}" type="slidenum">
              <a:rPr lang="en-US" smtClean="0"/>
              <a:pPr/>
              <a:t>30</a:t>
            </a:fld>
            <a:endParaRPr lang="en-US"/>
          </a:p>
        </p:txBody>
      </p:sp>
      <p:sp>
        <p:nvSpPr>
          <p:cNvPr id="5" name="Zástupný symbol pro datum 4">
            <a:extLst>
              <a:ext uri="{FF2B5EF4-FFF2-40B4-BE49-F238E27FC236}">
                <a16:creationId xmlns:a16="http://schemas.microsoft.com/office/drawing/2014/main" id="{36E32D24-6FCF-4612-B8AF-42707A60CC26}"/>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6" name="Zástupný symbol pro zápatí 5">
            <a:extLst>
              <a:ext uri="{FF2B5EF4-FFF2-40B4-BE49-F238E27FC236}">
                <a16:creationId xmlns:a16="http://schemas.microsoft.com/office/drawing/2014/main" id="{06CDB4A7-8796-4BDC-B40D-1EF2B37956BF}"/>
              </a:ext>
            </a:extLst>
          </p:cNvPr>
          <p:cNvSpPr>
            <a:spLocks noGrp="1"/>
          </p:cNvSpPr>
          <p:nvPr>
            <p:ph type="ftr" sz="quarter" idx="3"/>
          </p:nvPr>
        </p:nvSpPr>
        <p:spPr/>
        <p:txBody>
          <a:bodyPr/>
          <a:lstStyle/>
          <a:p>
            <a:r>
              <a:rPr lang="en-US"/>
              <a:t>Copyright © 2017 Yusen Logistics. All rights reserved</a:t>
            </a:r>
          </a:p>
        </p:txBody>
      </p:sp>
      <p:sp>
        <p:nvSpPr>
          <p:cNvPr id="7" name="TextBox 6">
            <a:extLst>
              <a:ext uri="{FF2B5EF4-FFF2-40B4-BE49-F238E27FC236}">
                <a16:creationId xmlns:a16="http://schemas.microsoft.com/office/drawing/2014/main" id="{058C6458-046B-4C40-80FE-C63F42F0511C}"/>
              </a:ext>
            </a:extLst>
          </p:cNvPr>
          <p:cNvSpPr txBox="1"/>
          <p:nvPr/>
        </p:nvSpPr>
        <p:spPr>
          <a:xfrm>
            <a:off x="420681" y="102954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Cargo demand and capacity situation </a:t>
            </a:r>
            <a:endParaRPr lang="en-US" sz="2000" b="1">
              <a:solidFill>
                <a:srgbClr val="FF7B29"/>
              </a:solidFill>
              <a:effectLst/>
              <a:ea typeface="PMingLiU" panose="02020500000000000000" pitchFamily="18" charset="-120"/>
              <a:cs typeface="Times New Roman" panose="02020603050405020304" pitchFamily="18" charset="0"/>
            </a:endParaRPr>
          </a:p>
        </p:txBody>
      </p:sp>
      <p:pic>
        <p:nvPicPr>
          <p:cNvPr id="9" name="Obrázek 8">
            <a:extLst>
              <a:ext uri="{FF2B5EF4-FFF2-40B4-BE49-F238E27FC236}">
                <a16:creationId xmlns:a16="http://schemas.microsoft.com/office/drawing/2014/main" id="{A5312084-3B65-441F-AE78-CADFC39CF0B8}"/>
              </a:ext>
            </a:extLst>
          </p:cNvPr>
          <p:cNvPicPr>
            <a:picLocks noChangeAspect="1"/>
          </p:cNvPicPr>
          <p:nvPr/>
        </p:nvPicPr>
        <p:blipFill>
          <a:blip r:embed="rId2"/>
          <a:stretch>
            <a:fillRect/>
          </a:stretch>
        </p:blipFill>
        <p:spPr>
          <a:xfrm>
            <a:off x="2540866" y="1585480"/>
            <a:ext cx="6638925" cy="4276725"/>
          </a:xfrm>
          <a:prstGeom prst="rect">
            <a:avLst/>
          </a:prstGeom>
        </p:spPr>
      </p:pic>
    </p:spTree>
    <p:extLst>
      <p:ext uri="{BB962C8B-B14F-4D97-AF65-F5344CB8AC3E}">
        <p14:creationId xmlns:p14="http://schemas.microsoft.com/office/powerpoint/2010/main" val="224793416"/>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FDDA49EE-FDE0-45E2-9D42-65FA1CF1E6F9}"/>
              </a:ext>
            </a:extLst>
          </p:cNvPr>
          <p:cNvSpPr>
            <a:spLocks noGrp="1"/>
          </p:cNvSpPr>
          <p:nvPr>
            <p:ph type="title"/>
          </p:nvPr>
        </p:nvSpPr>
        <p:spPr/>
        <p:txBody>
          <a:bodyPr/>
          <a:lstStyle/>
          <a:p>
            <a:r>
              <a:rPr lang="cs-CZ"/>
              <a:t>AIR FREIGHT </a:t>
            </a:r>
          </a:p>
        </p:txBody>
      </p:sp>
      <p:sp>
        <p:nvSpPr>
          <p:cNvPr id="4" name="Zástupný symbol pro číslo snímku 3">
            <a:extLst>
              <a:ext uri="{FF2B5EF4-FFF2-40B4-BE49-F238E27FC236}">
                <a16:creationId xmlns:a16="http://schemas.microsoft.com/office/drawing/2014/main" id="{7AEA0A3E-9F15-4B70-B176-8C15A74A5C50}"/>
              </a:ext>
            </a:extLst>
          </p:cNvPr>
          <p:cNvSpPr>
            <a:spLocks noGrp="1"/>
          </p:cNvSpPr>
          <p:nvPr>
            <p:ph type="sldNum" sz="quarter" idx="4"/>
          </p:nvPr>
        </p:nvSpPr>
        <p:spPr/>
        <p:txBody>
          <a:bodyPr/>
          <a:lstStyle/>
          <a:p>
            <a:fld id="{38BDD8E4-2D0F-DB4C-BE82-2259A299FF05}" type="slidenum">
              <a:rPr lang="en-US" smtClean="0"/>
              <a:pPr/>
              <a:t>31</a:t>
            </a:fld>
            <a:endParaRPr lang="en-US"/>
          </a:p>
        </p:txBody>
      </p:sp>
      <p:sp>
        <p:nvSpPr>
          <p:cNvPr id="5" name="Zástupný symbol pro datum 4">
            <a:extLst>
              <a:ext uri="{FF2B5EF4-FFF2-40B4-BE49-F238E27FC236}">
                <a16:creationId xmlns:a16="http://schemas.microsoft.com/office/drawing/2014/main" id="{F7415052-4109-4950-AFE6-6399D5FF2CB0}"/>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6" name="Zástupný symbol pro zápatí 5">
            <a:extLst>
              <a:ext uri="{FF2B5EF4-FFF2-40B4-BE49-F238E27FC236}">
                <a16:creationId xmlns:a16="http://schemas.microsoft.com/office/drawing/2014/main" id="{3724CDD1-5513-4D54-AD16-AE7D06F144C3}"/>
              </a:ext>
            </a:extLst>
          </p:cNvPr>
          <p:cNvSpPr>
            <a:spLocks noGrp="1"/>
          </p:cNvSpPr>
          <p:nvPr>
            <p:ph type="ftr" sz="quarter" idx="3"/>
          </p:nvPr>
        </p:nvSpPr>
        <p:spPr/>
        <p:txBody>
          <a:bodyPr/>
          <a:lstStyle/>
          <a:p>
            <a:r>
              <a:rPr lang="en-US"/>
              <a:t>Copyright © 2017 Yusen Logistics. All rights reserved</a:t>
            </a:r>
          </a:p>
        </p:txBody>
      </p:sp>
      <p:pic>
        <p:nvPicPr>
          <p:cNvPr id="8" name="Obrázek 7">
            <a:extLst>
              <a:ext uri="{FF2B5EF4-FFF2-40B4-BE49-F238E27FC236}">
                <a16:creationId xmlns:a16="http://schemas.microsoft.com/office/drawing/2014/main" id="{B9532CB7-5855-434C-B7DB-226DE5DF8062}"/>
              </a:ext>
            </a:extLst>
          </p:cNvPr>
          <p:cNvPicPr>
            <a:picLocks noChangeAspect="1"/>
          </p:cNvPicPr>
          <p:nvPr/>
        </p:nvPicPr>
        <p:blipFill>
          <a:blip r:embed="rId2"/>
          <a:stretch>
            <a:fillRect/>
          </a:stretch>
        </p:blipFill>
        <p:spPr>
          <a:xfrm>
            <a:off x="601408" y="1559546"/>
            <a:ext cx="10989181" cy="4434231"/>
          </a:xfrm>
          <a:prstGeom prst="rect">
            <a:avLst/>
          </a:prstGeom>
        </p:spPr>
      </p:pic>
      <p:sp>
        <p:nvSpPr>
          <p:cNvPr id="9" name="TextBox 6">
            <a:extLst>
              <a:ext uri="{FF2B5EF4-FFF2-40B4-BE49-F238E27FC236}">
                <a16:creationId xmlns:a16="http://schemas.microsoft.com/office/drawing/2014/main" id="{DCB5B142-6974-40F8-99C2-B4626FF4FB9A}"/>
              </a:ext>
            </a:extLst>
          </p:cNvPr>
          <p:cNvSpPr txBox="1"/>
          <p:nvPr/>
        </p:nvSpPr>
        <p:spPr>
          <a:xfrm>
            <a:off x="420681" y="102954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E-Commerce</a:t>
            </a:r>
            <a:r>
              <a:rPr lang="cs-CZ" sz="2000" b="1">
                <a:solidFill>
                  <a:srgbClr val="FF7B29"/>
                </a:solidFill>
                <a:ea typeface="PMingLiU" panose="02020500000000000000" pitchFamily="18" charset="-120"/>
                <a:cs typeface="Times New Roman" panose="02020603050405020304" pitchFamily="18" charset="0"/>
              </a:rPr>
              <a:t> fast </a:t>
            </a:r>
            <a:r>
              <a:rPr lang="en-US" sz="2000" b="1">
                <a:solidFill>
                  <a:srgbClr val="FF7B29"/>
                </a:solidFill>
                <a:ea typeface="PMingLiU" panose="02020500000000000000" pitchFamily="18" charset="-120"/>
                <a:cs typeface="Times New Roman" panose="02020603050405020304" pitchFamily="18" charset="0"/>
              </a:rPr>
              <a:t>growing</a:t>
            </a:r>
            <a:r>
              <a:rPr lang="cs-CZ" sz="2000" b="1">
                <a:solidFill>
                  <a:srgbClr val="FF7B29"/>
                </a:solidFill>
                <a:ea typeface="PMingLiU" panose="02020500000000000000" pitchFamily="18" charset="-120"/>
                <a:cs typeface="Times New Roman" panose="02020603050405020304" pitchFamily="18" charset="0"/>
              </a:rPr>
              <a:t>  </a:t>
            </a:r>
            <a:endParaRPr lang="en-US" sz="2000" b="1">
              <a:solidFill>
                <a:srgbClr val="FF7B29"/>
              </a:solidFill>
              <a:effectLst/>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8918274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FDDA49EE-FDE0-45E2-9D42-65FA1CF1E6F9}"/>
              </a:ext>
            </a:extLst>
          </p:cNvPr>
          <p:cNvSpPr>
            <a:spLocks noGrp="1"/>
          </p:cNvSpPr>
          <p:nvPr>
            <p:ph type="title"/>
          </p:nvPr>
        </p:nvSpPr>
        <p:spPr/>
        <p:txBody>
          <a:bodyPr/>
          <a:lstStyle/>
          <a:p>
            <a:r>
              <a:rPr lang="cs-CZ"/>
              <a:t>AIR FREIGHT </a:t>
            </a:r>
          </a:p>
        </p:txBody>
      </p:sp>
      <p:sp>
        <p:nvSpPr>
          <p:cNvPr id="4" name="Zástupný symbol pro číslo snímku 3">
            <a:extLst>
              <a:ext uri="{FF2B5EF4-FFF2-40B4-BE49-F238E27FC236}">
                <a16:creationId xmlns:a16="http://schemas.microsoft.com/office/drawing/2014/main" id="{7AEA0A3E-9F15-4B70-B176-8C15A74A5C50}"/>
              </a:ext>
            </a:extLst>
          </p:cNvPr>
          <p:cNvSpPr>
            <a:spLocks noGrp="1"/>
          </p:cNvSpPr>
          <p:nvPr>
            <p:ph type="sldNum" sz="quarter" idx="4"/>
          </p:nvPr>
        </p:nvSpPr>
        <p:spPr/>
        <p:txBody>
          <a:bodyPr/>
          <a:lstStyle/>
          <a:p>
            <a:fld id="{38BDD8E4-2D0F-DB4C-BE82-2259A299FF05}" type="slidenum">
              <a:rPr lang="en-US" smtClean="0"/>
              <a:pPr/>
              <a:t>32</a:t>
            </a:fld>
            <a:endParaRPr lang="en-US"/>
          </a:p>
        </p:txBody>
      </p:sp>
      <p:sp>
        <p:nvSpPr>
          <p:cNvPr id="5" name="Zástupný symbol pro datum 4">
            <a:extLst>
              <a:ext uri="{FF2B5EF4-FFF2-40B4-BE49-F238E27FC236}">
                <a16:creationId xmlns:a16="http://schemas.microsoft.com/office/drawing/2014/main" id="{F7415052-4109-4950-AFE6-6399D5FF2CB0}"/>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6" name="Zástupný symbol pro zápatí 5">
            <a:extLst>
              <a:ext uri="{FF2B5EF4-FFF2-40B4-BE49-F238E27FC236}">
                <a16:creationId xmlns:a16="http://schemas.microsoft.com/office/drawing/2014/main" id="{3724CDD1-5513-4D54-AD16-AE7D06F144C3}"/>
              </a:ext>
            </a:extLst>
          </p:cNvPr>
          <p:cNvSpPr>
            <a:spLocks noGrp="1"/>
          </p:cNvSpPr>
          <p:nvPr>
            <p:ph type="ftr" sz="quarter" idx="3"/>
          </p:nvPr>
        </p:nvSpPr>
        <p:spPr/>
        <p:txBody>
          <a:bodyPr/>
          <a:lstStyle/>
          <a:p>
            <a:r>
              <a:rPr lang="en-US"/>
              <a:t>Copyright © 2017 Yusen Logistics. All rights reserved</a:t>
            </a:r>
          </a:p>
        </p:txBody>
      </p:sp>
      <p:sp>
        <p:nvSpPr>
          <p:cNvPr id="9" name="TextBox 6">
            <a:extLst>
              <a:ext uri="{FF2B5EF4-FFF2-40B4-BE49-F238E27FC236}">
                <a16:creationId xmlns:a16="http://schemas.microsoft.com/office/drawing/2014/main" id="{DCB5B142-6974-40F8-99C2-B4626FF4FB9A}"/>
              </a:ext>
            </a:extLst>
          </p:cNvPr>
          <p:cNvSpPr txBox="1"/>
          <p:nvPr/>
        </p:nvSpPr>
        <p:spPr>
          <a:xfrm>
            <a:off x="420681" y="1029545"/>
            <a:ext cx="8451468" cy="400110"/>
          </a:xfrm>
          <a:prstGeom prst="rect">
            <a:avLst/>
          </a:prstGeom>
          <a:noFill/>
        </p:spPr>
        <p:txBody>
          <a:bodyPr wrap="square" rtlCol="0">
            <a:spAutoFit/>
          </a:bodyPr>
          <a:lstStyle/>
          <a:p>
            <a:r>
              <a:rPr lang="en-US" sz="2000" b="1">
                <a:solidFill>
                  <a:srgbClr val="FF7B29"/>
                </a:solidFill>
                <a:ea typeface="PMingLiU" panose="02020500000000000000" pitchFamily="18" charset="-120"/>
                <a:cs typeface="Times New Roman" panose="02020603050405020304" pitchFamily="18" charset="0"/>
              </a:rPr>
              <a:t>New fuel in Air Freight</a:t>
            </a:r>
            <a:endParaRPr lang="en-US" sz="2000" b="1">
              <a:solidFill>
                <a:srgbClr val="FF7B29"/>
              </a:solidFill>
              <a:effectLst/>
              <a:ea typeface="PMingLiU" panose="02020500000000000000" pitchFamily="18" charset="-120"/>
              <a:cs typeface="Times New Roman" panose="02020603050405020304" pitchFamily="18" charset="0"/>
            </a:endParaRPr>
          </a:p>
        </p:txBody>
      </p:sp>
      <p:pic>
        <p:nvPicPr>
          <p:cNvPr id="7" name="Obrázek 6">
            <a:extLst>
              <a:ext uri="{FF2B5EF4-FFF2-40B4-BE49-F238E27FC236}">
                <a16:creationId xmlns:a16="http://schemas.microsoft.com/office/drawing/2014/main" id="{052B6EC5-7609-4E9D-9421-7C5DD313DDA0}"/>
              </a:ext>
            </a:extLst>
          </p:cNvPr>
          <p:cNvPicPr>
            <a:picLocks noChangeAspect="1"/>
          </p:cNvPicPr>
          <p:nvPr/>
        </p:nvPicPr>
        <p:blipFill>
          <a:blip r:embed="rId2"/>
          <a:stretch>
            <a:fillRect/>
          </a:stretch>
        </p:blipFill>
        <p:spPr>
          <a:xfrm>
            <a:off x="450054" y="1536568"/>
            <a:ext cx="11230446" cy="4638503"/>
          </a:xfrm>
          <a:prstGeom prst="rect">
            <a:avLst/>
          </a:prstGeom>
        </p:spPr>
      </p:pic>
    </p:spTree>
    <p:extLst>
      <p:ext uri="{BB962C8B-B14F-4D97-AF65-F5344CB8AC3E}">
        <p14:creationId xmlns:p14="http://schemas.microsoft.com/office/powerpoint/2010/main" val="385190252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5690"/>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a:solidFill>
                  <a:srgbClr val="00285B"/>
                </a:solidFill>
              </a:rPr>
              <a:t>RAIL SOLUTION</a:t>
            </a:r>
            <a:endParaRPr lang="en-US" sz="4000">
              <a:solidFill>
                <a:srgbClr val="00285B"/>
              </a:solidFill>
            </a:endParaRPr>
          </a:p>
        </p:txBody>
      </p:sp>
    </p:spTree>
    <p:extLst>
      <p:ext uri="{BB962C8B-B14F-4D97-AF65-F5344CB8AC3E}">
        <p14:creationId xmlns:p14="http://schemas.microsoft.com/office/powerpoint/2010/main" val="233424279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5DF0-0CB1-45EA-8464-8C469E2DB639}"/>
              </a:ext>
            </a:extLst>
          </p:cNvPr>
          <p:cNvSpPr>
            <a:spLocks noGrp="1"/>
          </p:cNvSpPr>
          <p:nvPr>
            <p:ph type="title"/>
          </p:nvPr>
        </p:nvSpPr>
        <p:spPr>
          <a:xfrm>
            <a:off x="6205771" y="846996"/>
            <a:ext cx="4888306" cy="1325563"/>
          </a:xfrm>
        </p:spPr>
        <p:txBody>
          <a:bodyPr vert="horz" lIns="91440" tIns="45720" rIns="91440" bIns="45720" rtlCol="0" anchor="ctr">
            <a:normAutofit/>
          </a:bodyPr>
          <a:lstStyle/>
          <a:p>
            <a:r>
              <a:rPr lang="en-US" sz="3400" kern="1200">
                <a:solidFill>
                  <a:schemeClr val="tx1"/>
                </a:solidFill>
                <a:latin typeface="+mj-lt"/>
                <a:ea typeface="+mj-ea"/>
                <a:cs typeface="+mj-cs"/>
              </a:rPr>
              <a:t>Rail Product and new Sea-Rail solutions.</a:t>
            </a:r>
          </a:p>
        </p:txBody>
      </p:sp>
      <p:sp>
        <p:nvSpPr>
          <p:cNvPr id="4" name="Slide Number Placeholder 3">
            <a:extLst>
              <a:ext uri="{FF2B5EF4-FFF2-40B4-BE49-F238E27FC236}">
                <a16:creationId xmlns:a16="http://schemas.microsoft.com/office/drawing/2014/main" id="{F950C72F-C948-4606-B34E-8E343D434E8A}"/>
              </a:ext>
            </a:extLst>
          </p:cNvPr>
          <p:cNvSpPr>
            <a:spLocks noGrp="1"/>
          </p:cNvSpPr>
          <p:nvPr>
            <p:ph type="sldNum" sz="quarter" idx="12"/>
          </p:nvPr>
        </p:nvSpPr>
        <p:spPr>
          <a:xfrm>
            <a:off x="454973" y="6053666"/>
            <a:ext cx="548640" cy="548640"/>
          </a:xfrm>
          <a:prstGeom prst="ellipse">
            <a:avLst/>
          </a:prstGeom>
          <a:solidFill>
            <a:srgbClr val="3B4B4F"/>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8BDD8E4-2D0F-DB4C-BE82-2259A299FF05}" type="slidenum">
              <a:rPr kumimoji="0" lang="en-US" sz="1500" b="0" i="0" u="none" strike="noStrike" kern="1200" cap="none" spc="0" normalizeH="0" baseline="0" noProof="0" smtClean="0">
                <a:ln>
                  <a:noFill/>
                </a:ln>
                <a:solidFill>
                  <a:srgbClr val="FFFFFF"/>
                </a:solidFill>
                <a:effectLst/>
                <a:uLnTx/>
                <a:uFillTx/>
                <a:latin typeface="Calibri" panose="020F0502020204030204"/>
                <a:ea typeface="+mn-ea"/>
                <a:cs typeface="Calibri Light" charset="0"/>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Calibri Light" charset="0"/>
            </a:endParaRPr>
          </a:p>
        </p:txBody>
      </p:sp>
      <p:sp>
        <p:nvSpPr>
          <p:cNvPr id="37" name="Freeform: Shape 36">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Рисунок 20">
            <a:extLst>
              <a:ext uri="{FF2B5EF4-FFF2-40B4-BE49-F238E27FC236}">
                <a16:creationId xmlns:a16="http://schemas.microsoft.com/office/drawing/2014/main" id="{DEDB5E7D-938E-4644-9974-4EA0020B05D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solidFill>
            <a:srgbClr val="FFFFFF">
              <a:shade val="85000"/>
            </a:srgbClr>
          </a:solidFill>
        </p:spPr>
      </p:pic>
      <p:sp>
        <p:nvSpPr>
          <p:cNvPr id="5" name="Date Placeholder 4">
            <a:extLst>
              <a:ext uri="{FF2B5EF4-FFF2-40B4-BE49-F238E27FC236}">
                <a16:creationId xmlns:a16="http://schemas.microsoft.com/office/drawing/2014/main" id="{9CC332EA-9D89-495D-AC6B-0C84F0A069E9}"/>
              </a:ext>
            </a:extLst>
          </p:cNvPr>
          <p:cNvSpPr>
            <a:spLocks noGrp="1"/>
          </p:cNvSpPr>
          <p:nvPr>
            <p:ph type="dt" sz="half" idx="15"/>
          </p:nvPr>
        </p:nvSpPr>
        <p:spPr>
          <a:xfrm>
            <a:off x="1183017" y="6145424"/>
            <a:ext cx="1377304"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45EE160-F474-9F4E-9B6E-504E0F636821}" type="datetime4">
              <a:rPr kumimoji="0" lang="en-US" sz="1100" b="0" i="0" u="none" strike="noStrike" kern="1200" cap="none" spc="0" normalizeH="0" baseline="0" noProof="0" smtClean="0">
                <a:ln>
                  <a:noFill/>
                </a:ln>
                <a:solidFill>
                  <a:srgbClr val="FFFFFF">
                    <a:alpha val="80000"/>
                  </a:srgbClr>
                </a:solidFill>
                <a:effectLst/>
                <a:uLnTx/>
                <a:uFillTx/>
                <a:latin typeface="Calibri" panose="020F0502020204030204"/>
                <a:ea typeface="+mn-ea"/>
                <a:cs typeface="Calibri Light" charset="0"/>
              </a:rPr>
              <a:pPr marL="0" marR="0" lvl="0" indent="0" algn="l" defTabSz="914400" rtl="0" eaLnBrk="1" fontAlgn="auto" latinLnBrk="0" hangingPunct="1">
                <a:lnSpc>
                  <a:spcPct val="100000"/>
                </a:lnSpc>
                <a:spcBef>
                  <a:spcPts val="0"/>
                </a:spcBef>
                <a:spcAft>
                  <a:spcPts val="600"/>
                </a:spcAft>
                <a:buClrTx/>
                <a:buSzTx/>
                <a:buFontTx/>
                <a:buNone/>
                <a:tabLst/>
                <a:defRPr/>
              </a:pPr>
              <a:t>November 10, 2021</a:t>
            </a:fld>
            <a:endParaRPr kumimoji="0" lang="en-US" sz="1100" b="0" i="0" u="none" strike="noStrike" kern="1200" cap="none" spc="0" normalizeH="0" baseline="0" noProof="0">
              <a:ln>
                <a:noFill/>
              </a:ln>
              <a:solidFill>
                <a:srgbClr val="FFFFFF">
                  <a:alpha val="80000"/>
                </a:srgbClr>
              </a:solidFill>
              <a:effectLst/>
              <a:uLnTx/>
              <a:uFillTx/>
              <a:latin typeface="Calibri" panose="020F0502020204030204"/>
              <a:ea typeface="+mn-ea"/>
              <a:cs typeface="Calibri Light" charset="0"/>
            </a:endParaRPr>
          </a:p>
        </p:txBody>
      </p:sp>
      <p:pic>
        <p:nvPicPr>
          <p:cNvPr id="12" name="Рисунок 1">
            <a:extLst>
              <a:ext uri="{FF2B5EF4-FFF2-40B4-BE49-F238E27FC236}">
                <a16:creationId xmlns:a16="http://schemas.microsoft.com/office/drawing/2014/main" id="{90FEC5E7-709B-4A44-99FD-9227706E72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2840549" y="4427602"/>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
        <p:nvSpPr>
          <p:cNvPr id="8" name="Footer Placeholder 5">
            <a:extLst>
              <a:ext uri="{FF2B5EF4-FFF2-40B4-BE49-F238E27FC236}">
                <a16:creationId xmlns:a16="http://schemas.microsoft.com/office/drawing/2014/main" id="{E802CD2D-7EB6-4BC3-88E0-A5F4F9F72B52}"/>
              </a:ext>
            </a:extLst>
          </p:cNvPr>
          <p:cNvSpPr>
            <a:spLocks noGrp="1"/>
          </p:cNvSpPr>
          <p:nvPr>
            <p:ph type="ftr" sz="quarter" idx="17"/>
          </p:nvPr>
        </p:nvSpPr>
        <p:spPr>
          <a:xfrm>
            <a:off x="8395994" y="6199632"/>
            <a:ext cx="323733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alpha val="75000"/>
                  </a:srgbClr>
                </a:solidFill>
                <a:effectLst/>
                <a:uLnTx/>
                <a:uFillTx/>
                <a:latin typeface="Calibri" panose="020F0502020204030204"/>
                <a:ea typeface="+mn-ea"/>
                <a:cs typeface="Calibri Light" charset="0"/>
              </a:rPr>
              <a:t>Copyright © 2021	 Yusen Logistics. All rights reserved</a:t>
            </a:r>
          </a:p>
        </p:txBody>
      </p:sp>
      <p:sp>
        <p:nvSpPr>
          <p:cNvPr id="26" name="Rectangle 25">
            <a:extLst>
              <a:ext uri="{FF2B5EF4-FFF2-40B4-BE49-F238E27FC236}">
                <a16:creationId xmlns:a16="http://schemas.microsoft.com/office/drawing/2014/main" id="{607C89D6-9013-43DE-9A95-6B2E8CF9DBB7}"/>
              </a:ext>
            </a:extLst>
          </p:cNvPr>
          <p:cNvSpPr/>
          <p:nvPr/>
        </p:nvSpPr>
        <p:spPr>
          <a:xfrm>
            <a:off x="6713968" y="2224405"/>
            <a:ext cx="5415412" cy="240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Any solution to avoid the challenges in ocean shipping…?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Recently due to current market situation, Yusen has been involved in developing new successful solutions as alternative to current Ocean Freight market situation.  </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Far East Russian ports of Vladivostok and Nakhodka are added to our sea-rail service from Asia into Europe to coop and provide stability with strong points in terms of costing and avoiding current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 congestions at the rail terminals in Kazakhstan and Belarus/Poland.  </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There are constant new block-train formed to cope with the demands. The rail freight charge level remain similar to the ocean freight charge today but will provide some more capacity than ocean shipping, with the constant developments and steady growth.</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422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5C1390BD-7F1B-7541-858A-D0B63F861426}"/>
              </a:ext>
            </a:extLst>
          </p:cNvPr>
          <p:cNvGrpSpPr/>
          <p:nvPr/>
        </p:nvGrpSpPr>
        <p:grpSpPr>
          <a:xfrm>
            <a:off x="8089394" y="1068350"/>
            <a:ext cx="4391149" cy="5133111"/>
            <a:chOff x="8178821" y="1071657"/>
            <a:chExt cx="4368189" cy="4795283"/>
          </a:xfrm>
        </p:grpSpPr>
        <p:graphicFrame>
          <p:nvGraphicFramePr>
            <p:cNvPr id="63" name="Chart 62">
              <a:extLst>
                <a:ext uri="{FF2B5EF4-FFF2-40B4-BE49-F238E27FC236}">
                  <a16:creationId xmlns:a16="http://schemas.microsoft.com/office/drawing/2014/main" id="{D6B7D086-CD7D-1141-88B0-4D1C220A2D59}"/>
                </a:ext>
              </a:extLst>
            </p:cNvPr>
            <p:cNvGraphicFramePr>
              <a:graphicFrameLocks/>
            </p:cNvGraphicFramePr>
            <p:nvPr/>
          </p:nvGraphicFramePr>
          <p:xfrm>
            <a:off x="8178821" y="3187878"/>
            <a:ext cx="4368189" cy="2679062"/>
          </p:xfrm>
          <a:graphic>
            <a:graphicData uri="http://schemas.openxmlformats.org/drawingml/2006/chart">
              <c:chart xmlns:c="http://schemas.openxmlformats.org/drawingml/2006/chart" xmlns:r="http://schemas.openxmlformats.org/officeDocument/2006/relationships" r:id="rId3"/>
            </a:graphicData>
          </a:graphic>
        </p:graphicFrame>
        <p:sp>
          <p:nvSpPr>
            <p:cNvPr id="64" name="Rectangle 63">
              <a:extLst>
                <a:ext uri="{FF2B5EF4-FFF2-40B4-BE49-F238E27FC236}">
                  <a16:creationId xmlns:a16="http://schemas.microsoft.com/office/drawing/2014/main" id="{CF347683-A37F-1349-B3D5-3A1F32383D2E}"/>
                </a:ext>
              </a:extLst>
            </p:cNvPr>
            <p:cNvSpPr/>
            <p:nvPr/>
          </p:nvSpPr>
          <p:spPr>
            <a:xfrm>
              <a:off x="9048716" y="1204535"/>
              <a:ext cx="2706113" cy="456091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graphicFrame>
          <p:nvGraphicFramePr>
            <p:cNvPr id="65" name="Chart 64">
              <a:extLst>
                <a:ext uri="{FF2B5EF4-FFF2-40B4-BE49-F238E27FC236}">
                  <a16:creationId xmlns:a16="http://schemas.microsoft.com/office/drawing/2014/main" id="{9C6E61EC-0CFD-C748-AD81-CA48DA774EFB}"/>
                </a:ext>
              </a:extLst>
            </p:cNvPr>
            <p:cNvGraphicFramePr>
              <a:graphicFrameLocks/>
            </p:cNvGraphicFramePr>
            <p:nvPr/>
          </p:nvGraphicFramePr>
          <p:xfrm>
            <a:off x="8686515" y="1071657"/>
            <a:ext cx="3352804" cy="2626802"/>
          </p:xfrm>
          <a:graphic>
            <a:graphicData uri="http://schemas.openxmlformats.org/drawingml/2006/chart">
              <c:chart xmlns:c="http://schemas.openxmlformats.org/drawingml/2006/chart" xmlns:r="http://schemas.openxmlformats.org/officeDocument/2006/relationships" r:id="rId4"/>
            </a:graphicData>
          </a:graphic>
        </p:graphicFrame>
        <p:sp>
          <p:nvSpPr>
            <p:cNvPr id="66" name="Oval 65">
              <a:extLst>
                <a:ext uri="{FF2B5EF4-FFF2-40B4-BE49-F238E27FC236}">
                  <a16:creationId xmlns:a16="http://schemas.microsoft.com/office/drawing/2014/main" id="{B84E5411-4FCE-2748-85B3-0652EBAABBB7}"/>
                </a:ext>
              </a:extLst>
            </p:cNvPr>
            <p:cNvSpPr/>
            <p:nvPr/>
          </p:nvSpPr>
          <p:spPr>
            <a:xfrm>
              <a:off x="8980873" y="3379016"/>
              <a:ext cx="136722" cy="1349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cxnSp>
          <p:nvCxnSpPr>
            <p:cNvPr id="67" name="Straight Connector 66">
              <a:extLst>
                <a:ext uri="{FF2B5EF4-FFF2-40B4-BE49-F238E27FC236}">
                  <a16:creationId xmlns:a16="http://schemas.microsoft.com/office/drawing/2014/main" id="{EFF30195-362E-204F-956E-ED9A6E7D0E88}"/>
                </a:ext>
              </a:extLst>
            </p:cNvPr>
            <p:cNvCxnSpPr>
              <a:cxnSpLocks/>
              <a:endCxn id="66" idx="6"/>
            </p:cNvCxnSpPr>
            <p:nvPr/>
          </p:nvCxnSpPr>
          <p:spPr>
            <a:xfrm>
              <a:off x="8190454" y="3446477"/>
              <a:ext cx="927142" cy="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D52EBA2-EF27-974E-8456-337E143EE129}"/>
                </a:ext>
              </a:extLst>
            </p:cNvPr>
            <p:cNvSpPr txBox="1"/>
            <p:nvPr/>
          </p:nvSpPr>
          <p:spPr>
            <a:xfrm>
              <a:off x="9108418" y="1266183"/>
              <a:ext cx="726421" cy="169277"/>
            </a:xfrm>
            <a:prstGeom prst="rect">
              <a:avLst/>
            </a:prstGeom>
            <a:solidFill>
              <a:schemeClr val="accent4"/>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BY REGION</a:t>
              </a:r>
              <a:endParaRPr kumimoji="0" lang="en-NL"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3DAB0AE4-7119-904D-BBBE-0D7958713B1F}"/>
                </a:ext>
              </a:extLst>
            </p:cNvPr>
            <p:cNvSpPr txBox="1"/>
            <p:nvPr/>
          </p:nvSpPr>
          <p:spPr>
            <a:xfrm>
              <a:off x="9108418" y="5544197"/>
              <a:ext cx="836557" cy="169277"/>
            </a:xfrm>
            <a:prstGeom prst="rect">
              <a:avLst/>
            </a:prstGeom>
            <a:solidFill>
              <a:schemeClr val="accent4"/>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BY BUSINE</a:t>
              </a:r>
              <a:r>
                <a:rPr kumimoji="0" lang="en-US" altLang="ja-JP" sz="11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34" charset="-128"/>
                  <a:cs typeface="+mn-cs"/>
                </a:rPr>
                <a:t>S</a:t>
              </a: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S</a:t>
              </a:r>
              <a:endParaRPr kumimoji="0" lang="en-NL"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548F755B-434C-4555-A22E-FEFC94D61F6C}"/>
              </a:ext>
            </a:extLst>
          </p:cNvPr>
          <p:cNvSpPr/>
          <p:nvPr/>
        </p:nvSpPr>
        <p:spPr>
          <a:xfrm>
            <a:off x="0" y="894080"/>
            <a:ext cx="8483015" cy="570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00C18AA-8855-DC48-AEB6-769163CC3CF9}"/>
              </a:ext>
            </a:extLst>
          </p:cNvPr>
          <p:cNvSpPr/>
          <p:nvPr/>
        </p:nvSpPr>
        <p:spPr>
          <a:xfrm>
            <a:off x="3263153" y="1204535"/>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95B0765-80F3-5645-8A21-74D6035D597D}"/>
              </a:ext>
            </a:extLst>
          </p:cNvPr>
          <p:cNvSpPr/>
          <p:nvPr/>
        </p:nvSpPr>
        <p:spPr>
          <a:xfrm>
            <a:off x="3263153" y="2470787"/>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AB51796-6A33-FB4B-B0C8-A3E372A38C36}"/>
              </a:ext>
            </a:extLst>
          </p:cNvPr>
          <p:cNvSpPr/>
          <p:nvPr/>
        </p:nvSpPr>
        <p:spPr>
          <a:xfrm>
            <a:off x="3263153" y="3737039"/>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B659C48-3030-CF44-85C4-0BD8AC45E0F5}"/>
              </a:ext>
            </a:extLst>
          </p:cNvPr>
          <p:cNvSpPr/>
          <p:nvPr/>
        </p:nvSpPr>
        <p:spPr>
          <a:xfrm>
            <a:off x="3263153" y="5003291"/>
            <a:ext cx="3299012" cy="1089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5183B"/>
              </a:solidFill>
              <a:effectLst/>
              <a:uLnTx/>
              <a:uFillTx/>
              <a:latin typeface="Calibri" panose="020F0502020204030204"/>
              <a:ea typeface="+mn-ea"/>
              <a:cs typeface="+mn-cs"/>
            </a:endParaRPr>
          </a:p>
        </p:txBody>
      </p:sp>
      <p:sp>
        <p:nvSpPr>
          <p:cNvPr id="46" name="Title 9">
            <a:extLst>
              <a:ext uri="{FF2B5EF4-FFF2-40B4-BE49-F238E27FC236}">
                <a16:creationId xmlns:a16="http://schemas.microsoft.com/office/drawing/2014/main" id="{09FA1210-A808-4CF3-9A24-CDE868459447}"/>
              </a:ext>
            </a:extLst>
          </p:cNvPr>
          <p:cNvSpPr>
            <a:spLocks noGrp="1"/>
          </p:cNvSpPr>
          <p:nvPr>
            <p:ph type="title"/>
          </p:nvPr>
        </p:nvSpPr>
        <p:spPr/>
        <p:txBody>
          <a:bodyPr/>
          <a:lstStyle/>
          <a:p>
            <a:r>
              <a:rPr lang="en-GB"/>
              <a:t>YUSEN LOGISTICS - PROFILE</a:t>
            </a:r>
            <a:endParaRPr lang="en-US"/>
          </a:p>
        </p:txBody>
      </p:sp>
      <p:sp>
        <p:nvSpPr>
          <p:cNvPr id="2" name="Slide Number Placeholder 1">
            <a:extLst>
              <a:ext uri="{FF2B5EF4-FFF2-40B4-BE49-F238E27FC236}">
                <a16:creationId xmlns:a16="http://schemas.microsoft.com/office/drawing/2014/main" id="{9FC79CE8-DC45-934C-B7F9-05D68FCCBD43}"/>
              </a:ext>
            </a:extLst>
          </p:cNvPr>
          <p:cNvSpPr>
            <a:spLocks noGrp="1"/>
          </p:cNvSpPr>
          <p:nvPr>
            <p:ph type="sldNum" sz="quarter" idx="4"/>
          </p:nvPr>
        </p:nvSpPr>
        <p:spPr>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0" lang="en-US" sz="1000" b="0" i="0" u="none" strike="noStrike" kern="1200" cap="none" spc="0" normalizeH="0" baseline="0" noProof="0" smtClean="0">
                <a:ln>
                  <a:noFill/>
                </a:ln>
                <a:solidFill>
                  <a:srgbClr val="05183B"/>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ja-JP" altLang="en-US" sz="1000" b="0" i="0" u="none" strike="noStrike" kern="1200" cap="none" spc="0" normalizeH="0" baseline="0" noProof="0">
              <a:ln>
                <a:noFill/>
              </a:ln>
              <a:solidFill>
                <a:srgbClr val="05183B"/>
              </a:solidFill>
              <a:effectLst/>
              <a:uLnTx/>
              <a:uFillTx/>
              <a:latin typeface="Calibri" panose="020F0502020204030204"/>
              <a:cs typeface="Calibri Light" charset="0"/>
            </a:endParaRPr>
          </a:p>
        </p:txBody>
      </p:sp>
      <p:sp>
        <p:nvSpPr>
          <p:cNvPr id="22" name="Rectangle 21">
            <a:extLst>
              <a:ext uri="{FF2B5EF4-FFF2-40B4-BE49-F238E27FC236}">
                <a16:creationId xmlns:a16="http://schemas.microsoft.com/office/drawing/2014/main" id="{C05D7714-C608-6948-BDCD-76F11CDEDFE3}"/>
              </a:ext>
            </a:extLst>
          </p:cNvPr>
          <p:cNvSpPr/>
          <p:nvPr/>
        </p:nvSpPr>
        <p:spPr>
          <a:xfrm>
            <a:off x="6946330" y="2951031"/>
            <a:ext cx="1536685" cy="1461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a:t>
            </a:r>
            <a:r>
              <a:rPr lang="en-US" sz="3600" b="1">
                <a:solidFill>
                  <a:srgbClr val="FFFFFF"/>
                </a:solidFill>
                <a:latin typeface="Calibri" panose="020F0502020204030204"/>
              </a:rPr>
              <a:t>5.3B</a:t>
            </a: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Revenue</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092563-CB6D-194B-939D-44A90FC42F2A}"/>
              </a:ext>
            </a:extLst>
          </p:cNvPr>
          <p:cNvSpPr/>
          <p:nvPr/>
        </p:nvSpPr>
        <p:spPr>
          <a:xfrm>
            <a:off x="6946330" y="4676656"/>
            <a:ext cx="1536685" cy="1425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Calibri" panose="020F0502020204030204"/>
              </a:rPr>
              <a:t>24,500</a:t>
            </a: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Employees</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6950213-2E23-3440-B99B-24490F0AED00}"/>
              </a:ext>
            </a:extLst>
          </p:cNvPr>
          <p:cNvSpPr/>
          <p:nvPr/>
        </p:nvSpPr>
        <p:spPr>
          <a:xfrm>
            <a:off x="6946329" y="1204534"/>
            <a:ext cx="1536685" cy="14610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Founded</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7C35FE88-C914-BD40-8406-7D6478234A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8690" y="1425928"/>
            <a:ext cx="719397" cy="719397"/>
          </a:xfrm>
          <a:prstGeom prst="rect">
            <a:avLst/>
          </a:prstGeom>
        </p:spPr>
      </p:pic>
      <p:sp>
        <p:nvSpPr>
          <p:cNvPr id="35" name="TextBox 34">
            <a:extLst>
              <a:ext uri="{FF2B5EF4-FFF2-40B4-BE49-F238E27FC236}">
                <a16:creationId xmlns:a16="http://schemas.microsoft.com/office/drawing/2014/main" id="{1E49260C-4562-DE49-A6C5-4955E2BB266C}"/>
              </a:ext>
            </a:extLst>
          </p:cNvPr>
          <p:cNvSpPr txBox="1"/>
          <p:nvPr/>
        </p:nvSpPr>
        <p:spPr>
          <a:xfrm>
            <a:off x="4150189" y="1157187"/>
            <a:ext cx="2229466" cy="1138773"/>
          </a:xfrm>
          <a:prstGeom prst="rect">
            <a:avLst/>
          </a:prstGeom>
          <a:noFill/>
        </p:spPr>
        <p:txBody>
          <a:bodyPr wrap="square" lIns="91440" tIns="45720" rIns="91440" bIns="45720" rtlCol="0" anchor="t">
            <a:spAutoFit/>
          </a:bodyPr>
          <a:lstStyle/>
          <a:p>
            <a:pPr>
              <a:defRPr/>
            </a:pPr>
            <a:r>
              <a:rPr lang="en-US" sz="3200" b="1">
                <a:solidFill>
                  <a:srgbClr val="FF6D10"/>
                </a:solidFill>
                <a:latin typeface="Calibri" panose="020F0502020204030204"/>
              </a:rPr>
              <a:t>337,000+</a:t>
            </a:r>
            <a:r>
              <a:rPr lang="en-US" b="1">
                <a:solidFill>
                  <a:srgbClr val="FF6D10"/>
                </a:solidFill>
                <a:latin typeface="Calibri" panose="020F0502020204030204"/>
              </a:rPr>
              <a:t> </a:t>
            </a:r>
            <a:endParaRPr kumimoji="0" lang="en-US" sz="1800" b="1" i="0" u="none" strike="noStrike" kern="1200" cap="none" spc="0" normalizeH="0" baseline="0" noProof="0">
              <a:ln>
                <a:noFill/>
              </a:ln>
              <a:solidFill>
                <a:srgbClr val="FF6D1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8C8C8"/>
                </a:solidFill>
                <a:effectLst/>
                <a:uLnTx/>
                <a:uFillTx/>
                <a:latin typeface="Calibri" panose="020F0502020204030204"/>
                <a:ea typeface="+mn-ea"/>
                <a:cs typeface="+mn-cs"/>
              </a:rPr>
              <a:t>TON </a:t>
            </a:r>
            <a:r>
              <a:rPr kumimoji="0" lang="en-US" sz="1000" b="0" i="0" u="none" strike="noStrike" kern="1200" cap="none" spc="0" normalizeH="0" baseline="0" noProof="0">
                <a:ln>
                  <a:noFill/>
                </a:ln>
                <a:solidFill>
                  <a:srgbClr val="C8C8C8"/>
                </a:solidFill>
                <a:effectLst/>
                <a:uLnTx/>
                <a:uFillTx/>
                <a:latin typeface="Calibri" panose="020F0502020204030204"/>
                <a:ea typeface="+mn-ea"/>
                <a:cs typeface="+mn-cs"/>
              </a:rPr>
              <a:t>(</a:t>
            </a:r>
            <a:r>
              <a:rPr lang="en-US" sz="1000">
                <a:solidFill>
                  <a:srgbClr val="C8C8C8"/>
                </a:solidFill>
                <a:latin typeface="Calibri" panose="020F0502020204030204"/>
              </a:rPr>
              <a:t>FY2020/21)</a:t>
            </a:r>
            <a:endParaRPr lang="en-US" sz="1000" b="0" i="0" u="none" strike="noStrike" kern="1200" cap="none" spc="0" normalizeH="0" baseline="0" noProof="0">
              <a:ln>
                <a:noFill/>
              </a:ln>
              <a:solidFill>
                <a:srgbClr val="C8C8C8"/>
              </a:solidFill>
              <a:effectLst/>
              <a:uLnTx/>
              <a:uFillTx/>
              <a:latin typeface="Calibri" panose="020F0502020204030204"/>
              <a:cs typeface="Calibri"/>
            </a:endParaRPr>
          </a:p>
          <a:p>
            <a:pPr>
              <a:defRPr/>
            </a:pPr>
            <a:r>
              <a:rPr kumimoji="0" lang="en-US" sz="1800" b="0" i="0" u="none" strike="noStrike" kern="1200" cap="none" spc="0" normalizeH="0" baseline="0" noProof="0">
                <a:ln>
                  <a:noFill/>
                </a:ln>
                <a:solidFill>
                  <a:srgbClr val="05183B"/>
                </a:solidFill>
                <a:effectLst/>
                <a:uLnTx/>
                <a:uFillTx/>
                <a:latin typeface="Calibri" panose="020F0502020204030204"/>
                <a:ea typeface="+mn-ea"/>
                <a:cs typeface="+mn-cs"/>
              </a:rPr>
              <a:t>AIR FREIGHT</a:t>
            </a:r>
            <a:r>
              <a:rPr lang="en-US">
                <a:solidFill>
                  <a:srgbClr val="05183B"/>
                </a:solidFill>
                <a:latin typeface="Calibri" panose="020F0502020204030204"/>
              </a:rPr>
              <a:t> </a:t>
            </a:r>
            <a:endParaRPr kumimoji="0" lang="en-NL" sz="1800" b="0" i="0" u="none" strike="noStrike" kern="1200" cap="none" spc="0" normalizeH="0" baseline="0" noProof="0">
              <a:ln>
                <a:noFill/>
              </a:ln>
              <a:solidFill>
                <a:srgbClr val="05183B"/>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A4FD018-33B7-7D49-BAB1-D2736BC53A3A}"/>
              </a:ext>
            </a:extLst>
          </p:cNvPr>
          <p:cNvSpPr txBox="1"/>
          <p:nvPr/>
        </p:nvSpPr>
        <p:spPr>
          <a:xfrm>
            <a:off x="4150189" y="2444282"/>
            <a:ext cx="2229466" cy="1138773"/>
          </a:xfrm>
          <a:prstGeom prst="rect">
            <a:avLst/>
          </a:prstGeom>
          <a:noFill/>
        </p:spPr>
        <p:txBody>
          <a:bodyPr wrap="square" lIns="91440" tIns="45720" rIns="91440" bIns="45720" rtlCol="0" anchor="t">
            <a:spAutoFit/>
          </a:bodyPr>
          <a:lstStyle/>
          <a:p>
            <a:pPr>
              <a:defRPr/>
            </a:pPr>
            <a:r>
              <a:rPr lang="en-US" sz="3200" b="1">
                <a:solidFill>
                  <a:srgbClr val="FF6D10"/>
                </a:solidFill>
                <a:latin typeface="Calibri" panose="020F0502020204030204"/>
              </a:rPr>
              <a:t>764,000+</a:t>
            </a:r>
            <a:r>
              <a:rPr lang="en-US" b="1">
                <a:solidFill>
                  <a:srgbClr val="FF6D10"/>
                </a:solidFill>
                <a:latin typeface="Calibri" panose="020F0502020204030204"/>
              </a:rPr>
              <a:t> </a:t>
            </a:r>
            <a:endParaRPr kumimoji="0" lang="en-US" sz="1800" b="1" i="0" u="none" strike="noStrike" kern="1200" cap="none" spc="0" normalizeH="0" baseline="0" noProof="0">
              <a:ln>
                <a:noFill/>
              </a:ln>
              <a:solidFill>
                <a:srgbClr val="FF6D1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8C8C8"/>
                </a:solidFill>
                <a:effectLst/>
                <a:uLnTx/>
                <a:uFillTx/>
                <a:latin typeface="Calibri" panose="020F0502020204030204"/>
                <a:ea typeface="+mn-ea"/>
                <a:cs typeface="+mn-cs"/>
              </a:rPr>
              <a:t>TEU </a:t>
            </a:r>
            <a:r>
              <a:rPr kumimoji="0" lang="en-US" sz="1000" b="0" i="0" u="none" strike="noStrike" kern="1200" cap="none" spc="0" normalizeH="0" baseline="0" noProof="0">
                <a:ln>
                  <a:noFill/>
                </a:ln>
                <a:solidFill>
                  <a:srgbClr val="C8C8C8"/>
                </a:solidFill>
                <a:effectLst/>
                <a:uLnTx/>
                <a:uFillTx/>
                <a:latin typeface="Calibri" panose="020F0502020204030204"/>
                <a:ea typeface="+mn-ea"/>
                <a:cs typeface="+mn-cs"/>
              </a:rPr>
              <a:t>(</a:t>
            </a:r>
            <a:r>
              <a:rPr lang="en-US" sz="1000">
                <a:solidFill>
                  <a:srgbClr val="C8C8C8"/>
                </a:solidFill>
                <a:latin typeface="Calibri" panose="020F0502020204030204"/>
              </a:rPr>
              <a:t>FY2020/21</a:t>
            </a:r>
            <a:r>
              <a:rPr kumimoji="0" lang="en-US" sz="1000" b="0" i="0" u="none" strike="noStrike" kern="1200" cap="none" spc="0" normalizeH="0" baseline="0" noProof="0">
                <a:ln>
                  <a:noFill/>
                </a:ln>
                <a:solidFill>
                  <a:srgbClr val="C8C8C8"/>
                </a:solidFill>
                <a:effectLst/>
                <a:uLnTx/>
                <a:uFillTx/>
                <a:latin typeface="Calibri" panose="020F0502020204030204"/>
                <a:ea typeface="+mn-ea"/>
                <a:cs typeface="+mn-cs"/>
              </a:rPr>
              <a:t>)</a:t>
            </a:r>
            <a:endParaRPr lang="en-US" sz="1100" b="0" i="0" u="none" strike="noStrike" kern="1200" cap="none" spc="0" normalizeH="0" baseline="0" noProof="0">
              <a:ln>
                <a:noFill/>
              </a:ln>
              <a:solidFill>
                <a:srgbClr val="C8C8C8"/>
              </a:solidFill>
              <a:effectLst/>
              <a:uLnTx/>
              <a:uFillTx/>
              <a:latin typeface="Calibri" panose="020F0502020204030204"/>
              <a:cs typeface="Calibri"/>
            </a:endParaRPr>
          </a:p>
          <a:p>
            <a:pPr>
              <a:defRPr/>
            </a:pPr>
            <a:r>
              <a:rPr kumimoji="0" lang="en-US" sz="1800" b="0" i="0" u="none" strike="noStrike" kern="1200" cap="none" spc="0" normalizeH="0" baseline="0" noProof="0">
                <a:ln>
                  <a:noFill/>
                </a:ln>
                <a:solidFill>
                  <a:srgbClr val="05183B"/>
                </a:solidFill>
                <a:effectLst/>
                <a:uLnTx/>
                <a:uFillTx/>
                <a:latin typeface="Calibri" panose="020F0502020204030204"/>
                <a:ea typeface="+mn-ea"/>
                <a:cs typeface="+mn-cs"/>
              </a:rPr>
              <a:t>OCEAN FREIGHT</a:t>
            </a:r>
            <a:r>
              <a:rPr lang="en-US">
                <a:solidFill>
                  <a:srgbClr val="05183B"/>
                </a:solidFill>
                <a:latin typeface="Calibri" panose="020F0502020204030204"/>
              </a:rPr>
              <a:t> </a:t>
            </a:r>
            <a:endParaRPr kumimoji="0" lang="en-NL" sz="1800" b="0" i="0" u="none" strike="noStrike" kern="1200" cap="none" spc="0" normalizeH="0" baseline="0" noProof="0">
              <a:ln>
                <a:noFill/>
              </a:ln>
              <a:solidFill>
                <a:srgbClr val="05183B"/>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D39264A1-E155-5E41-8BBA-D927BC53086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80057" y="3922453"/>
            <a:ext cx="719397" cy="719397"/>
          </a:xfrm>
          <a:prstGeom prst="rect">
            <a:avLst/>
          </a:prstGeom>
        </p:spPr>
      </p:pic>
      <p:sp>
        <p:nvSpPr>
          <p:cNvPr id="38" name="TextBox 37">
            <a:extLst>
              <a:ext uri="{FF2B5EF4-FFF2-40B4-BE49-F238E27FC236}">
                <a16:creationId xmlns:a16="http://schemas.microsoft.com/office/drawing/2014/main" id="{7D3471FB-E0AE-124E-A067-C16C2D588C91}"/>
              </a:ext>
            </a:extLst>
          </p:cNvPr>
          <p:cNvSpPr txBox="1"/>
          <p:nvPr/>
        </p:nvSpPr>
        <p:spPr>
          <a:xfrm>
            <a:off x="4150189" y="3712788"/>
            <a:ext cx="2229466" cy="141577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6D10"/>
                </a:solidFill>
                <a:latin typeface="Calibri" panose="020F0502020204030204"/>
              </a:rPr>
              <a:t>2,580,000+</a:t>
            </a:r>
            <a:endParaRPr kumimoji="0" lang="en-US" sz="3200" b="1" i="0" u="none" strike="noStrike" kern="1200" cap="none" spc="0" normalizeH="0" baseline="0" noProof="0">
              <a:ln>
                <a:noFill/>
              </a:ln>
              <a:solidFill>
                <a:srgbClr val="FF6D1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8C8C8"/>
                </a:solidFill>
                <a:effectLst/>
                <a:uLnTx/>
                <a:uFillTx/>
                <a:latin typeface="Calibri" panose="020F0502020204030204"/>
                <a:ea typeface="+mn-ea"/>
                <a:cs typeface="+mn-cs"/>
              </a:rPr>
              <a:t>M</a:t>
            </a:r>
            <a:r>
              <a:rPr kumimoji="0" lang="en-US" sz="1800" b="0" i="0" u="none" strike="noStrike" kern="0" cap="none" spc="0" normalizeH="0" baseline="30000" noProof="0">
                <a:ln>
                  <a:noFill/>
                </a:ln>
                <a:solidFill>
                  <a:srgbClr val="C8C8C8"/>
                </a:solidFill>
                <a:effectLst/>
                <a:uLnTx/>
                <a:uFillTx/>
                <a:latin typeface="Calibri" panose="020F0502020204030204"/>
                <a:ea typeface="+mn-ea"/>
                <a:cs typeface="+mn-cs"/>
              </a:rPr>
              <a:t>2</a:t>
            </a:r>
            <a:endParaRPr lang="en-US" sz="1800" b="0" i="0" u="none" strike="noStrike" kern="0" cap="none" spc="0" normalizeH="0" baseline="30000" noProof="0">
              <a:ln>
                <a:noFill/>
              </a:ln>
              <a:solidFill>
                <a:srgbClr val="C8C8C8"/>
              </a:solidFill>
              <a:effectLst/>
              <a:uLnTx/>
              <a:uFillTx/>
              <a:latin typeface="Calibri" panose="020F0502020204030204"/>
              <a:cs typeface="Calibri"/>
            </a:endParaRPr>
          </a:p>
          <a:p>
            <a:pPr>
              <a:defRPr/>
            </a:pPr>
            <a:r>
              <a:rPr kumimoji="0" lang="en-US" sz="1800" b="0" i="0" u="none" strike="noStrike" kern="1200" cap="none" spc="0" normalizeH="0" baseline="0" noProof="0">
                <a:ln>
                  <a:noFill/>
                </a:ln>
                <a:solidFill>
                  <a:srgbClr val="05183B"/>
                </a:solidFill>
                <a:effectLst/>
                <a:uLnTx/>
                <a:uFillTx/>
                <a:latin typeface="Calibri" panose="020F0502020204030204"/>
                <a:ea typeface="+mn-ea"/>
                <a:cs typeface="+mn-cs"/>
              </a:rPr>
              <a:t>WAREHOUSE SPACE</a:t>
            </a:r>
            <a:r>
              <a:rPr lang="en-US">
                <a:solidFill>
                  <a:srgbClr val="05183B"/>
                </a:solidFill>
                <a:latin typeface="Calibri" panose="020F0502020204030204"/>
              </a:rPr>
              <a:t> </a:t>
            </a:r>
            <a:endParaRPr lang="en-US" sz="1800" b="0" i="0" u="none" strike="noStrike" kern="1200" cap="none" spc="0" normalizeH="0" baseline="0" noProof="0">
              <a:ln>
                <a:noFill/>
              </a:ln>
              <a:solidFill>
                <a:srgbClr val="05183B"/>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8C8C8">
                  <a:lumMod val="50000"/>
                </a:srgbClr>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0FF306D7-068B-F346-B078-C565EA1045D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21469" y="5197885"/>
            <a:ext cx="677985" cy="677985"/>
          </a:xfrm>
          <a:prstGeom prst="rect">
            <a:avLst/>
          </a:prstGeom>
        </p:spPr>
      </p:pic>
      <p:sp>
        <p:nvSpPr>
          <p:cNvPr id="41" name="TextBox 40">
            <a:extLst>
              <a:ext uri="{FF2B5EF4-FFF2-40B4-BE49-F238E27FC236}">
                <a16:creationId xmlns:a16="http://schemas.microsoft.com/office/drawing/2014/main" id="{998D4984-659E-4041-87AF-71799264D9D6}"/>
              </a:ext>
            </a:extLst>
          </p:cNvPr>
          <p:cNvSpPr txBox="1"/>
          <p:nvPr/>
        </p:nvSpPr>
        <p:spPr>
          <a:xfrm>
            <a:off x="4150189" y="4967492"/>
            <a:ext cx="2229466" cy="1138773"/>
          </a:xfrm>
          <a:prstGeom prst="rect">
            <a:avLst/>
          </a:prstGeom>
          <a:noFill/>
        </p:spPr>
        <p:txBody>
          <a:bodyPr wrap="square" lIns="91440" tIns="45720" rIns="91440" bIns="45720" rtlCol="0" anchor="t">
            <a:spAutoFit/>
          </a:bodyPr>
          <a:lstStyle/>
          <a:p>
            <a:pPr>
              <a:defRPr/>
            </a:pPr>
            <a:r>
              <a:rPr lang="en-US">
                <a:solidFill>
                  <a:srgbClr val="05183B"/>
                </a:solidFill>
                <a:latin typeface="Calibri" panose="020F0502020204030204"/>
              </a:rPr>
              <a:t> </a:t>
            </a:r>
            <a:r>
              <a:rPr lang="en-US" sz="3200" b="1">
                <a:solidFill>
                  <a:srgbClr val="FF6D10"/>
                </a:solidFill>
                <a:latin typeface="Calibri" panose="020F0502020204030204"/>
              </a:rPr>
              <a:t>595+</a:t>
            </a:r>
            <a:endParaRPr kumimoji="0" lang="en-US" sz="3200" b="1" i="0" u="none" strike="noStrike" kern="1200" cap="none" spc="0" normalizeH="0" baseline="0" noProof="0">
              <a:ln>
                <a:noFill/>
              </a:ln>
              <a:solidFill>
                <a:srgbClr val="FF6D1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8C8C8"/>
                </a:solidFill>
                <a:effectLst/>
                <a:uLnTx/>
                <a:uFillTx/>
                <a:latin typeface="Calibri" panose="020F0502020204030204"/>
                <a:ea typeface="+mn-ea"/>
                <a:cs typeface="+mn-cs"/>
              </a:rPr>
              <a:t>Worldwide</a:t>
            </a:r>
            <a:endParaRPr lang="en-US" sz="1800" b="0" i="0" u="none" strike="noStrike" kern="0" cap="none" spc="0" normalizeH="0" baseline="0" noProof="0">
              <a:ln>
                <a:noFill/>
              </a:ln>
              <a:solidFill>
                <a:srgbClr val="C8C8C8"/>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183B"/>
                </a:solidFill>
                <a:effectLst/>
                <a:uLnTx/>
                <a:uFillTx/>
                <a:latin typeface="Calibri" panose="020F0502020204030204"/>
                <a:ea typeface="+mn-ea"/>
                <a:cs typeface="+mn-cs"/>
              </a:rPr>
              <a:t>LOCATIONS</a:t>
            </a:r>
            <a:endParaRPr lang="en-US" sz="1800" b="0" i="0" u="none" strike="noStrike" kern="1200" cap="none" spc="0" normalizeH="0" baseline="0" noProof="0">
              <a:ln>
                <a:noFill/>
              </a:ln>
              <a:solidFill>
                <a:srgbClr val="05183B"/>
              </a:solidFill>
              <a:effectLst/>
              <a:uLnTx/>
              <a:uFillTx/>
              <a:latin typeface="Calibri" panose="020F0502020204030204"/>
              <a:cs typeface="Calibri"/>
            </a:endParaRPr>
          </a:p>
        </p:txBody>
      </p:sp>
      <p:pic>
        <p:nvPicPr>
          <p:cNvPr id="58" name="図 1">
            <a:extLst>
              <a:ext uri="{FF2B5EF4-FFF2-40B4-BE49-F238E27FC236}">
                <a16:creationId xmlns:a16="http://schemas.microsoft.com/office/drawing/2014/main" id="{9A5940F9-6393-45E2-9A88-15059CD2A114}"/>
              </a:ext>
            </a:extLst>
          </p:cNvPr>
          <p:cNvPicPr>
            <a:picLocks noChangeAspect="1"/>
          </p:cNvPicPr>
          <p:nvPr/>
        </p:nvPicPr>
        <p:blipFill>
          <a:blip r:embed="rId8"/>
          <a:stretch>
            <a:fillRect/>
          </a:stretch>
        </p:blipFill>
        <p:spPr>
          <a:xfrm>
            <a:off x="529234" y="3892743"/>
            <a:ext cx="2540821" cy="2209708"/>
          </a:xfrm>
          <a:prstGeom prst="rect">
            <a:avLst/>
          </a:prstGeom>
          <a:ln w="38100">
            <a:solidFill>
              <a:schemeClr val="accent4"/>
            </a:solidFill>
          </a:ln>
        </p:spPr>
      </p:pic>
      <p:cxnSp>
        <p:nvCxnSpPr>
          <p:cNvPr id="47" name="Straight Connector 10">
            <a:extLst>
              <a:ext uri="{FF2B5EF4-FFF2-40B4-BE49-F238E27FC236}">
                <a16:creationId xmlns:a16="http://schemas.microsoft.com/office/drawing/2014/main" id="{73A02464-2F40-47C7-A37D-BE6E174F71BF}"/>
              </a:ext>
            </a:extLst>
          </p:cNvPr>
          <p:cNvCxnSpPr>
            <a:cxnSpLocks/>
          </p:cNvCxnSpPr>
          <p:nvPr/>
        </p:nvCxnSpPr>
        <p:spPr>
          <a:xfrm>
            <a:off x="1684917" y="6124776"/>
            <a:ext cx="0" cy="733224"/>
          </a:xfrm>
          <a:prstGeom prst="line">
            <a:avLst/>
          </a:prstGeom>
          <a:ln w="44450">
            <a:solidFill>
              <a:schemeClr val="accent4"/>
            </a:solidFill>
            <a:headEnd type="ova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42B304A0-CB11-40F1-A28D-D3C6064B42F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349291" y="2624489"/>
            <a:ext cx="719397" cy="719397"/>
          </a:xfrm>
          <a:prstGeom prst="rect">
            <a:avLst/>
          </a:prstGeom>
        </p:spPr>
      </p:pic>
      <p:sp>
        <p:nvSpPr>
          <p:cNvPr id="83" name="テキスト ボックス 19">
            <a:extLst>
              <a:ext uri="{FF2B5EF4-FFF2-40B4-BE49-F238E27FC236}">
                <a16:creationId xmlns:a16="http://schemas.microsoft.com/office/drawing/2014/main" id="{40A59CBE-7607-4C15-955A-B384F2E14EE3}"/>
              </a:ext>
            </a:extLst>
          </p:cNvPr>
          <p:cNvSpPr txBox="1"/>
          <p:nvPr/>
        </p:nvSpPr>
        <p:spPr>
          <a:xfrm>
            <a:off x="545358" y="4030574"/>
            <a:ext cx="1872502" cy="760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Global Head Office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Tokyo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Japan</a:t>
            </a:r>
            <a:endParaRPr kumimoji="1" lang="ja-JP" alt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pic>
        <p:nvPicPr>
          <p:cNvPr id="39" name="Picture 38">
            <a:extLst>
              <a:ext uri="{FF2B5EF4-FFF2-40B4-BE49-F238E27FC236}">
                <a16:creationId xmlns:a16="http://schemas.microsoft.com/office/drawing/2014/main" id="{A78044F9-75CE-4B36-B95B-3D865824FEB9}"/>
              </a:ext>
            </a:extLst>
          </p:cNvPr>
          <p:cNvPicPr>
            <a:picLocks noChangeAspect="1"/>
          </p:cNvPicPr>
          <p:nvPr/>
        </p:nvPicPr>
        <p:blipFill>
          <a:blip r:embed="rId10"/>
          <a:stretch>
            <a:fillRect/>
          </a:stretch>
        </p:blipFill>
        <p:spPr>
          <a:xfrm>
            <a:off x="502180" y="1247802"/>
            <a:ext cx="2552863" cy="1975569"/>
          </a:xfrm>
          <a:prstGeom prst="rect">
            <a:avLst/>
          </a:prstGeom>
          <a:ln w="38100">
            <a:solidFill>
              <a:schemeClr val="accent4"/>
            </a:solidFill>
          </a:ln>
        </p:spPr>
      </p:pic>
      <p:sp>
        <p:nvSpPr>
          <p:cNvPr id="54" name="テキスト ボックス 19">
            <a:extLst>
              <a:ext uri="{FF2B5EF4-FFF2-40B4-BE49-F238E27FC236}">
                <a16:creationId xmlns:a16="http://schemas.microsoft.com/office/drawing/2014/main" id="{71AA954D-60BF-468D-87F3-A31EA8119FC3}"/>
              </a:ext>
            </a:extLst>
          </p:cNvPr>
          <p:cNvSpPr txBox="1"/>
          <p:nvPr/>
        </p:nvSpPr>
        <p:spPr>
          <a:xfrm>
            <a:off x="521086" y="2648422"/>
            <a:ext cx="18465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President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a:solidFill>
                  <a:srgbClr val="FFFFFF"/>
                </a:solidFill>
                <a:effectLst>
                  <a:outerShdw blurRad="38100" dist="38100" dir="2700000" algn="tl">
                    <a:srgbClr val="000000">
                      <a:alpha val="43137"/>
                    </a:srgbClr>
                  </a:outerShdw>
                </a:effectLst>
                <a:latin typeface="Calibri" panose="020F0502020204030204"/>
                <a:ea typeface="メイリオ" panose="020B0604030504040204" pitchFamily="34" charset="-128"/>
              </a:rPr>
              <a:t>Toru </a:t>
            </a:r>
            <a:r>
              <a:rPr kumimoji="1" lang="en-US" altLang="ja-JP" sz="1400" b="1" err="1">
                <a:solidFill>
                  <a:srgbClr val="FFFFFF"/>
                </a:solidFill>
                <a:effectLst>
                  <a:outerShdw blurRad="38100" dist="38100" dir="2700000" algn="tl">
                    <a:srgbClr val="000000">
                      <a:alpha val="43137"/>
                    </a:srgbClr>
                  </a:outerShdw>
                </a:effectLst>
                <a:latin typeface="Calibri" panose="020F0502020204030204"/>
                <a:ea typeface="メイリオ" panose="020B0604030504040204" pitchFamily="34" charset="-128"/>
              </a:rPr>
              <a:t>Kamiyama</a:t>
            </a:r>
            <a:endParaRPr kumimoji="1" lang="ja-JP" alt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cxnSp>
        <p:nvCxnSpPr>
          <p:cNvPr id="56" name="Straight Connector 10">
            <a:extLst>
              <a:ext uri="{FF2B5EF4-FFF2-40B4-BE49-F238E27FC236}">
                <a16:creationId xmlns:a16="http://schemas.microsoft.com/office/drawing/2014/main" id="{47433800-0930-4B98-B3D4-C96AC62F57B8}"/>
              </a:ext>
            </a:extLst>
          </p:cNvPr>
          <p:cNvCxnSpPr>
            <a:cxnSpLocks/>
          </p:cNvCxnSpPr>
          <p:nvPr/>
        </p:nvCxnSpPr>
        <p:spPr>
          <a:xfrm flipH="1">
            <a:off x="-11875" y="2295960"/>
            <a:ext cx="498435" cy="0"/>
          </a:xfrm>
          <a:prstGeom prst="line">
            <a:avLst/>
          </a:prstGeom>
          <a:ln w="44450">
            <a:solidFill>
              <a:schemeClr val="accent4"/>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02097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0-#ppt_w/2"/>
                                          </p:val>
                                        </p:tav>
                                        <p:tav tm="100000">
                                          <p:val>
                                            <p:strVal val="#ppt_x"/>
                                          </p:val>
                                        </p:tav>
                                      </p:tavLst>
                                    </p:anim>
                                    <p:anim calcmode="lin" valueType="num">
                                      <p:cBhvr additive="base">
                                        <p:cTn id="8" dur="75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303B691-DE2C-48BC-8661-1D287755C213}"/>
              </a:ext>
            </a:extLst>
          </p:cNvPr>
          <p:cNvGrpSpPr/>
          <p:nvPr/>
        </p:nvGrpSpPr>
        <p:grpSpPr>
          <a:xfrm>
            <a:off x="8077338" y="1068350"/>
            <a:ext cx="4403206" cy="5147549"/>
            <a:chOff x="8166828" y="1071657"/>
            <a:chExt cx="4380183" cy="4808770"/>
          </a:xfrm>
        </p:grpSpPr>
        <p:graphicFrame>
          <p:nvGraphicFramePr>
            <p:cNvPr id="48" name="Chart 47">
              <a:extLst>
                <a:ext uri="{FF2B5EF4-FFF2-40B4-BE49-F238E27FC236}">
                  <a16:creationId xmlns:a16="http://schemas.microsoft.com/office/drawing/2014/main" id="{A4CCD39F-150D-4CF6-A5CB-286E8AA46F35}"/>
                </a:ext>
              </a:extLst>
            </p:cNvPr>
            <p:cNvGraphicFramePr>
              <a:graphicFrameLocks/>
            </p:cNvGraphicFramePr>
            <p:nvPr/>
          </p:nvGraphicFramePr>
          <p:xfrm>
            <a:off x="8178822" y="3201365"/>
            <a:ext cx="4368189" cy="2679062"/>
          </p:xfrm>
          <a:graphic>
            <a:graphicData uri="http://schemas.openxmlformats.org/drawingml/2006/chart">
              <c:chart xmlns:c="http://schemas.openxmlformats.org/drawingml/2006/chart" xmlns:r="http://schemas.openxmlformats.org/officeDocument/2006/relationships" r:id="rId3"/>
            </a:graphicData>
          </a:graphic>
        </p:graphicFrame>
        <p:sp>
          <p:nvSpPr>
            <p:cNvPr id="54" name="Rectangle 53">
              <a:extLst>
                <a:ext uri="{FF2B5EF4-FFF2-40B4-BE49-F238E27FC236}">
                  <a16:creationId xmlns:a16="http://schemas.microsoft.com/office/drawing/2014/main" id="{4632259F-5224-4AA0-8A03-C41F68C62A06}"/>
                </a:ext>
              </a:extLst>
            </p:cNvPr>
            <p:cNvSpPr/>
            <p:nvPr/>
          </p:nvSpPr>
          <p:spPr>
            <a:xfrm>
              <a:off x="9048716" y="1204535"/>
              <a:ext cx="2706113" cy="456091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err="1">
                <a:solidFill>
                  <a:srgbClr val="05183B"/>
                </a:solidFill>
              </a:endParaRPr>
            </a:p>
          </p:txBody>
        </p:sp>
        <p:graphicFrame>
          <p:nvGraphicFramePr>
            <p:cNvPr id="55" name="Chart 54">
              <a:extLst>
                <a:ext uri="{FF2B5EF4-FFF2-40B4-BE49-F238E27FC236}">
                  <a16:creationId xmlns:a16="http://schemas.microsoft.com/office/drawing/2014/main" id="{A811C088-E7A0-4A5E-8172-D7CEBE3A15F1}"/>
                </a:ext>
              </a:extLst>
            </p:cNvPr>
            <p:cNvGraphicFramePr>
              <a:graphicFrameLocks/>
            </p:cNvGraphicFramePr>
            <p:nvPr/>
          </p:nvGraphicFramePr>
          <p:xfrm>
            <a:off x="8686515" y="1071657"/>
            <a:ext cx="3352804" cy="2626802"/>
          </p:xfrm>
          <a:graphic>
            <a:graphicData uri="http://schemas.openxmlformats.org/drawingml/2006/chart">
              <c:chart xmlns:c="http://schemas.openxmlformats.org/drawingml/2006/chart" xmlns:r="http://schemas.openxmlformats.org/officeDocument/2006/relationships" r:id="rId4"/>
            </a:graphicData>
          </a:graphic>
        </p:graphicFrame>
        <p:sp>
          <p:nvSpPr>
            <p:cNvPr id="56" name="Oval 55">
              <a:extLst>
                <a:ext uri="{FF2B5EF4-FFF2-40B4-BE49-F238E27FC236}">
                  <a16:creationId xmlns:a16="http://schemas.microsoft.com/office/drawing/2014/main" id="{07D1230E-14BA-4208-8168-6CE34E2E6BFC}"/>
                </a:ext>
              </a:extLst>
            </p:cNvPr>
            <p:cNvSpPr/>
            <p:nvPr/>
          </p:nvSpPr>
          <p:spPr>
            <a:xfrm>
              <a:off x="8980873" y="3379016"/>
              <a:ext cx="136722" cy="1349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err="1">
                <a:solidFill>
                  <a:srgbClr val="05183B"/>
                </a:solidFill>
              </a:endParaRPr>
            </a:p>
          </p:txBody>
        </p:sp>
        <p:sp>
          <p:nvSpPr>
            <p:cNvPr id="61" name="TextBox 60">
              <a:extLst>
                <a:ext uri="{FF2B5EF4-FFF2-40B4-BE49-F238E27FC236}">
                  <a16:creationId xmlns:a16="http://schemas.microsoft.com/office/drawing/2014/main" id="{616910AA-1BEA-4016-8B5F-F54613EA8C4A}"/>
                </a:ext>
              </a:extLst>
            </p:cNvPr>
            <p:cNvSpPr txBox="1"/>
            <p:nvPr/>
          </p:nvSpPr>
          <p:spPr>
            <a:xfrm>
              <a:off x="9108418" y="1266183"/>
              <a:ext cx="836557" cy="158136"/>
            </a:xfrm>
            <a:prstGeom prst="rect">
              <a:avLst/>
            </a:prstGeom>
            <a:solidFill>
              <a:schemeClr val="accent4"/>
            </a:solidFill>
          </p:spPr>
          <p:txBody>
            <a:bodyPr wrap="square" lIns="0" tIns="0" rIns="0" bIns="0" rtlCol="0">
              <a:spAutoFit/>
            </a:bodyPr>
            <a:lstStyle/>
            <a:p>
              <a:pPr algn="ctr"/>
              <a:r>
                <a:rPr lang="en-US" sz="1100">
                  <a:solidFill>
                    <a:schemeClr val="bg1"/>
                  </a:solidFill>
                </a:rPr>
                <a:t>BY COUNTRY</a:t>
              </a:r>
              <a:endParaRPr lang="en-NL" sz="1100">
                <a:solidFill>
                  <a:schemeClr val="bg1"/>
                </a:solidFill>
              </a:endParaRPr>
            </a:p>
          </p:txBody>
        </p:sp>
        <p:sp>
          <p:nvSpPr>
            <p:cNvPr id="62" name="TextBox 61">
              <a:extLst>
                <a:ext uri="{FF2B5EF4-FFF2-40B4-BE49-F238E27FC236}">
                  <a16:creationId xmlns:a16="http://schemas.microsoft.com/office/drawing/2014/main" id="{D32597F2-93F2-4E2E-B528-95213B6EECA1}"/>
                </a:ext>
              </a:extLst>
            </p:cNvPr>
            <p:cNvSpPr txBox="1"/>
            <p:nvPr/>
          </p:nvSpPr>
          <p:spPr>
            <a:xfrm>
              <a:off x="9108418" y="5544197"/>
              <a:ext cx="836557" cy="169277"/>
            </a:xfrm>
            <a:prstGeom prst="rect">
              <a:avLst/>
            </a:prstGeom>
            <a:solidFill>
              <a:schemeClr val="accent4"/>
            </a:solidFill>
          </p:spPr>
          <p:txBody>
            <a:bodyPr wrap="square" lIns="0" tIns="0" rIns="0" bIns="0" rtlCol="0">
              <a:spAutoFit/>
            </a:bodyPr>
            <a:lstStyle/>
            <a:p>
              <a:pPr algn="ctr"/>
              <a:r>
                <a:rPr lang="en-US" sz="1100">
                  <a:solidFill>
                    <a:schemeClr val="bg1"/>
                  </a:solidFill>
                </a:rPr>
                <a:t>BY BUSINE</a:t>
              </a:r>
              <a:r>
                <a:rPr lang="en-US" altLang="ja-JP" sz="1100">
                  <a:solidFill>
                    <a:schemeClr val="bg1"/>
                  </a:solidFill>
                </a:rPr>
                <a:t>S</a:t>
              </a:r>
              <a:r>
                <a:rPr lang="en-US" sz="1100">
                  <a:solidFill>
                    <a:schemeClr val="bg1"/>
                  </a:solidFill>
                </a:rPr>
                <a:t>S</a:t>
              </a:r>
              <a:endParaRPr lang="en-NL" sz="1100">
                <a:solidFill>
                  <a:schemeClr val="bg1"/>
                </a:solidFill>
              </a:endParaRPr>
            </a:p>
          </p:txBody>
        </p:sp>
        <p:cxnSp>
          <p:nvCxnSpPr>
            <p:cNvPr id="60" name="Straight Connector 59">
              <a:extLst>
                <a:ext uri="{FF2B5EF4-FFF2-40B4-BE49-F238E27FC236}">
                  <a16:creationId xmlns:a16="http://schemas.microsoft.com/office/drawing/2014/main" id="{AECBDD32-5134-423F-92AD-349C14EF92AD}"/>
                </a:ext>
              </a:extLst>
            </p:cNvPr>
            <p:cNvCxnSpPr>
              <a:cxnSpLocks/>
            </p:cNvCxnSpPr>
            <p:nvPr/>
          </p:nvCxnSpPr>
          <p:spPr>
            <a:xfrm>
              <a:off x="8166828" y="3446477"/>
              <a:ext cx="927142" cy="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FFB31F9-2359-4D97-849C-D3DC4E0BAAE8}"/>
              </a:ext>
            </a:extLst>
          </p:cNvPr>
          <p:cNvSpPr/>
          <p:nvPr/>
        </p:nvSpPr>
        <p:spPr>
          <a:xfrm>
            <a:off x="7609" y="1151108"/>
            <a:ext cx="8483015" cy="570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err="1">
              <a:solidFill>
                <a:srgbClr val="05183B"/>
              </a:solidFill>
            </a:endParaRPr>
          </a:p>
        </p:txBody>
      </p:sp>
      <p:sp>
        <p:nvSpPr>
          <p:cNvPr id="50" name="Rectangle 49">
            <a:extLst>
              <a:ext uri="{FF2B5EF4-FFF2-40B4-BE49-F238E27FC236}">
                <a16:creationId xmlns:a16="http://schemas.microsoft.com/office/drawing/2014/main" id="{3CCB6525-4001-4B67-9EAE-DA703F984221}"/>
              </a:ext>
            </a:extLst>
          </p:cNvPr>
          <p:cNvSpPr/>
          <p:nvPr/>
        </p:nvSpPr>
        <p:spPr>
          <a:xfrm>
            <a:off x="3263153" y="1204535"/>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57" name="Rectangle 56">
            <a:extLst>
              <a:ext uri="{FF2B5EF4-FFF2-40B4-BE49-F238E27FC236}">
                <a16:creationId xmlns:a16="http://schemas.microsoft.com/office/drawing/2014/main" id="{667044B9-423E-4F0D-A1C5-279751370DA8}"/>
              </a:ext>
            </a:extLst>
          </p:cNvPr>
          <p:cNvSpPr/>
          <p:nvPr/>
        </p:nvSpPr>
        <p:spPr>
          <a:xfrm>
            <a:off x="3263153" y="2470787"/>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58" name="Rectangle 57">
            <a:extLst>
              <a:ext uri="{FF2B5EF4-FFF2-40B4-BE49-F238E27FC236}">
                <a16:creationId xmlns:a16="http://schemas.microsoft.com/office/drawing/2014/main" id="{C33A56BB-B83E-4E83-9159-7A2717B69945}"/>
              </a:ext>
            </a:extLst>
          </p:cNvPr>
          <p:cNvSpPr/>
          <p:nvPr/>
        </p:nvSpPr>
        <p:spPr>
          <a:xfrm>
            <a:off x="3263153" y="3737039"/>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sp>
        <p:nvSpPr>
          <p:cNvPr id="59" name="Rectangle 58">
            <a:extLst>
              <a:ext uri="{FF2B5EF4-FFF2-40B4-BE49-F238E27FC236}">
                <a16:creationId xmlns:a16="http://schemas.microsoft.com/office/drawing/2014/main" id="{289A8790-77D0-436C-B14A-B98FE5802120}"/>
              </a:ext>
            </a:extLst>
          </p:cNvPr>
          <p:cNvSpPr/>
          <p:nvPr/>
        </p:nvSpPr>
        <p:spPr>
          <a:xfrm>
            <a:off x="3263153" y="5003292"/>
            <a:ext cx="3299012" cy="10671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rgbClr val="05183B"/>
              </a:solidFill>
            </a:endParaRPr>
          </a:p>
        </p:txBody>
      </p:sp>
      <p:pic>
        <p:nvPicPr>
          <p:cNvPr id="52" name="Picture 51">
            <a:extLst>
              <a:ext uri="{FF2B5EF4-FFF2-40B4-BE49-F238E27FC236}">
                <a16:creationId xmlns:a16="http://schemas.microsoft.com/office/drawing/2014/main" id="{70ECBC28-05D8-456A-A8C9-D8495EE4BF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32288" y="5189756"/>
            <a:ext cx="694245" cy="694245"/>
          </a:xfrm>
          <a:prstGeom prst="rect">
            <a:avLst/>
          </a:prstGeom>
          <a:effectLst/>
        </p:spPr>
      </p:pic>
      <p:pic>
        <p:nvPicPr>
          <p:cNvPr id="24" name="Picture 23">
            <a:extLst>
              <a:ext uri="{FF2B5EF4-FFF2-40B4-BE49-F238E27FC236}">
                <a16:creationId xmlns:a16="http://schemas.microsoft.com/office/drawing/2014/main" id="{351595CE-C2C6-4007-8143-DC5D8056317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58690" y="1425928"/>
            <a:ext cx="719397" cy="719397"/>
          </a:xfrm>
          <a:prstGeom prst="rect">
            <a:avLst/>
          </a:prstGeom>
        </p:spPr>
      </p:pic>
      <p:pic>
        <p:nvPicPr>
          <p:cNvPr id="25" name="Picture 24">
            <a:extLst>
              <a:ext uri="{FF2B5EF4-FFF2-40B4-BE49-F238E27FC236}">
                <a16:creationId xmlns:a16="http://schemas.microsoft.com/office/drawing/2014/main" id="{B4672813-81BD-439D-8940-6316EC4DEA2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32288" y="2636907"/>
            <a:ext cx="719397" cy="719397"/>
          </a:xfrm>
          <a:prstGeom prst="rect">
            <a:avLst/>
          </a:prstGeom>
        </p:spPr>
      </p:pic>
      <p:pic>
        <p:nvPicPr>
          <p:cNvPr id="26" name="Picture 25">
            <a:extLst>
              <a:ext uri="{FF2B5EF4-FFF2-40B4-BE49-F238E27FC236}">
                <a16:creationId xmlns:a16="http://schemas.microsoft.com/office/drawing/2014/main" id="{2B0F4B6A-74EA-4B34-8920-ACAF889B3EF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380057" y="3922453"/>
            <a:ext cx="719397" cy="719397"/>
          </a:xfrm>
          <a:prstGeom prst="rect">
            <a:avLst/>
          </a:prstGeom>
        </p:spPr>
      </p:pic>
      <p:sp>
        <p:nvSpPr>
          <p:cNvPr id="29" name="TextBox 28">
            <a:extLst>
              <a:ext uri="{FF2B5EF4-FFF2-40B4-BE49-F238E27FC236}">
                <a16:creationId xmlns:a16="http://schemas.microsoft.com/office/drawing/2014/main" id="{B1A05EC5-07EB-44D8-BA3A-6E5438F45931}"/>
              </a:ext>
            </a:extLst>
          </p:cNvPr>
          <p:cNvSpPr txBox="1"/>
          <p:nvPr/>
        </p:nvSpPr>
        <p:spPr>
          <a:xfrm>
            <a:off x="4150189" y="1157187"/>
            <a:ext cx="2229466" cy="1138773"/>
          </a:xfrm>
          <a:prstGeom prst="rect">
            <a:avLst/>
          </a:prstGeom>
          <a:noFill/>
        </p:spPr>
        <p:txBody>
          <a:bodyPr wrap="square" rtlCol="0">
            <a:spAutoFit/>
          </a:bodyPr>
          <a:lstStyle/>
          <a:p>
            <a:r>
              <a:rPr lang="en-US" sz="3200" b="1">
                <a:solidFill>
                  <a:schemeClr val="accent4"/>
                </a:solidFill>
              </a:rPr>
              <a:t>46,500 + </a:t>
            </a:r>
          </a:p>
          <a:p>
            <a:r>
              <a:rPr lang="en-US">
                <a:solidFill>
                  <a:schemeClr val="bg2">
                    <a:lumMod val="50000"/>
                  </a:schemeClr>
                </a:solidFill>
              </a:rPr>
              <a:t>TON </a:t>
            </a:r>
            <a:r>
              <a:rPr lang="en-US" sz="1000">
                <a:solidFill>
                  <a:schemeClr val="bg2">
                    <a:lumMod val="50000"/>
                  </a:schemeClr>
                </a:solidFill>
              </a:rPr>
              <a:t>(FY2020/21)</a:t>
            </a:r>
          </a:p>
          <a:p>
            <a:r>
              <a:rPr lang="en-US">
                <a:solidFill>
                  <a:srgbClr val="06183D"/>
                </a:solidFill>
              </a:rPr>
              <a:t>AIR FREIGHT </a:t>
            </a:r>
            <a:endParaRPr lang="en-NL">
              <a:solidFill>
                <a:srgbClr val="06183D"/>
              </a:solidFill>
            </a:endParaRPr>
          </a:p>
        </p:txBody>
      </p:sp>
      <p:sp>
        <p:nvSpPr>
          <p:cNvPr id="30" name="TextBox 29">
            <a:extLst>
              <a:ext uri="{FF2B5EF4-FFF2-40B4-BE49-F238E27FC236}">
                <a16:creationId xmlns:a16="http://schemas.microsoft.com/office/drawing/2014/main" id="{992300F4-308C-4357-B11E-C3FA1FE548B0}"/>
              </a:ext>
            </a:extLst>
          </p:cNvPr>
          <p:cNvSpPr txBox="1"/>
          <p:nvPr/>
        </p:nvSpPr>
        <p:spPr>
          <a:xfrm>
            <a:off x="4150189" y="2444282"/>
            <a:ext cx="2229466" cy="1138773"/>
          </a:xfrm>
          <a:prstGeom prst="rect">
            <a:avLst/>
          </a:prstGeom>
          <a:noFill/>
        </p:spPr>
        <p:txBody>
          <a:bodyPr wrap="square" rtlCol="0">
            <a:spAutoFit/>
          </a:bodyPr>
          <a:lstStyle/>
          <a:p>
            <a:r>
              <a:rPr lang="en-US" sz="3200" b="1">
                <a:solidFill>
                  <a:schemeClr val="accent4"/>
                </a:solidFill>
              </a:rPr>
              <a:t>156,800 + </a:t>
            </a:r>
          </a:p>
          <a:p>
            <a:r>
              <a:rPr lang="en-US">
                <a:solidFill>
                  <a:schemeClr val="bg2">
                    <a:lumMod val="50000"/>
                  </a:schemeClr>
                </a:solidFill>
              </a:rPr>
              <a:t>TEU </a:t>
            </a:r>
            <a:r>
              <a:rPr lang="en-US" sz="1000">
                <a:solidFill>
                  <a:schemeClr val="bg2">
                    <a:lumMod val="50000"/>
                  </a:schemeClr>
                </a:solidFill>
              </a:rPr>
              <a:t>(FY2020/21)</a:t>
            </a:r>
          </a:p>
          <a:p>
            <a:r>
              <a:rPr lang="en-US">
                <a:solidFill>
                  <a:srgbClr val="06183D"/>
                </a:solidFill>
              </a:rPr>
              <a:t>OCEAN FREIGHT </a:t>
            </a:r>
            <a:endParaRPr lang="en-NL">
              <a:solidFill>
                <a:srgbClr val="06183D"/>
              </a:solidFill>
            </a:endParaRPr>
          </a:p>
        </p:txBody>
      </p:sp>
      <p:sp>
        <p:nvSpPr>
          <p:cNvPr id="31" name="TextBox 30">
            <a:extLst>
              <a:ext uri="{FF2B5EF4-FFF2-40B4-BE49-F238E27FC236}">
                <a16:creationId xmlns:a16="http://schemas.microsoft.com/office/drawing/2014/main" id="{EA639232-7500-4671-9941-3FB25D040331}"/>
              </a:ext>
            </a:extLst>
          </p:cNvPr>
          <p:cNvSpPr txBox="1"/>
          <p:nvPr/>
        </p:nvSpPr>
        <p:spPr>
          <a:xfrm>
            <a:off x="4216076" y="4962783"/>
            <a:ext cx="2408553" cy="1138773"/>
          </a:xfrm>
          <a:prstGeom prst="rect">
            <a:avLst/>
          </a:prstGeom>
          <a:noFill/>
        </p:spPr>
        <p:txBody>
          <a:bodyPr wrap="square" rtlCol="0">
            <a:spAutoFit/>
          </a:bodyPr>
          <a:lstStyle/>
          <a:p>
            <a:r>
              <a:rPr lang="en-US" sz="3200" b="1">
                <a:solidFill>
                  <a:schemeClr val="accent4"/>
                </a:solidFill>
              </a:rPr>
              <a:t>13,000,000+</a:t>
            </a:r>
          </a:p>
          <a:p>
            <a:r>
              <a:rPr lang="en-US">
                <a:solidFill>
                  <a:schemeClr val="bg1">
                    <a:lumMod val="50000"/>
                  </a:schemeClr>
                </a:solidFill>
              </a:rPr>
              <a:t>PALLETS </a:t>
            </a:r>
            <a:r>
              <a:rPr lang="en-US" sz="1000">
                <a:solidFill>
                  <a:schemeClr val="bg1">
                    <a:lumMod val="50000"/>
                  </a:schemeClr>
                </a:solidFill>
              </a:rPr>
              <a:t>(1.6M Shipments)</a:t>
            </a:r>
          </a:p>
          <a:p>
            <a:r>
              <a:rPr lang="en-US">
                <a:solidFill>
                  <a:schemeClr val="accent6"/>
                </a:solidFill>
              </a:rPr>
              <a:t>ROAD FREIGHT</a:t>
            </a:r>
          </a:p>
        </p:txBody>
      </p:sp>
      <p:sp>
        <p:nvSpPr>
          <p:cNvPr id="36" name="TextBox 35">
            <a:extLst>
              <a:ext uri="{FF2B5EF4-FFF2-40B4-BE49-F238E27FC236}">
                <a16:creationId xmlns:a16="http://schemas.microsoft.com/office/drawing/2014/main" id="{6DFACE49-545B-4A19-ACA0-1A0C4F9F8FAD}"/>
              </a:ext>
            </a:extLst>
          </p:cNvPr>
          <p:cNvSpPr txBox="1"/>
          <p:nvPr/>
        </p:nvSpPr>
        <p:spPr>
          <a:xfrm>
            <a:off x="4216076" y="3691700"/>
            <a:ext cx="2229466" cy="1415772"/>
          </a:xfrm>
          <a:prstGeom prst="rect">
            <a:avLst/>
          </a:prstGeom>
          <a:noFill/>
        </p:spPr>
        <p:txBody>
          <a:bodyPr wrap="square" rtlCol="0">
            <a:spAutoFit/>
          </a:bodyPr>
          <a:lstStyle/>
          <a:p>
            <a:r>
              <a:rPr lang="en-US" sz="3200" b="1">
                <a:solidFill>
                  <a:schemeClr val="accent4"/>
                </a:solidFill>
              </a:rPr>
              <a:t>1,146,000 +</a:t>
            </a:r>
          </a:p>
          <a:p>
            <a:r>
              <a:rPr lang="en-US" kern="0">
                <a:solidFill>
                  <a:schemeClr val="bg2">
                    <a:lumMod val="50000"/>
                  </a:schemeClr>
                </a:solidFill>
              </a:rPr>
              <a:t>M</a:t>
            </a:r>
            <a:r>
              <a:rPr lang="en-US" kern="0" baseline="30000">
                <a:solidFill>
                  <a:schemeClr val="bg2">
                    <a:lumMod val="50000"/>
                  </a:schemeClr>
                </a:solidFill>
              </a:rPr>
              <a:t>2</a:t>
            </a:r>
          </a:p>
          <a:p>
            <a:r>
              <a:rPr lang="en-US">
                <a:solidFill>
                  <a:srgbClr val="06183D"/>
                </a:solidFill>
              </a:rPr>
              <a:t>WAREHOUSE SPACE </a:t>
            </a:r>
          </a:p>
          <a:p>
            <a:endParaRPr lang="en-US">
              <a:solidFill>
                <a:schemeClr val="bg2">
                  <a:lumMod val="50000"/>
                </a:schemeClr>
              </a:solidFill>
            </a:endParaRPr>
          </a:p>
        </p:txBody>
      </p:sp>
      <p:sp>
        <p:nvSpPr>
          <p:cNvPr id="38" name="Rectangle 37">
            <a:extLst>
              <a:ext uri="{FF2B5EF4-FFF2-40B4-BE49-F238E27FC236}">
                <a16:creationId xmlns:a16="http://schemas.microsoft.com/office/drawing/2014/main" id="{7F47B174-AC96-47CC-A9BD-334C46400D22}"/>
              </a:ext>
            </a:extLst>
          </p:cNvPr>
          <p:cNvSpPr/>
          <p:nvPr/>
        </p:nvSpPr>
        <p:spPr>
          <a:xfrm>
            <a:off x="6946329" y="2958378"/>
            <a:ext cx="1536685" cy="145371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Calibri" panose="020F0502020204030204"/>
              </a:rPr>
              <a:t>$1.2B</a:t>
            </a: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cap="none" spc="0" normalizeH="0" baseline="0" noProof="0">
                <a:ln>
                  <a:noFill/>
                </a:ln>
                <a:solidFill>
                  <a:srgbClr val="FFFFFF"/>
                </a:solidFill>
                <a:effectLst/>
                <a:uLnTx/>
                <a:uFillTx/>
                <a:latin typeface="Calibri" panose="020F0502020204030204"/>
                <a:ea typeface="+mn-ea"/>
                <a:cs typeface="+mn-cs"/>
              </a:rPr>
              <a:t>Revenue</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41E9823-635B-4AB0-8215-A28F3A367D78}"/>
              </a:ext>
            </a:extLst>
          </p:cNvPr>
          <p:cNvSpPr/>
          <p:nvPr/>
        </p:nvSpPr>
        <p:spPr>
          <a:xfrm>
            <a:off x="6946328" y="4676656"/>
            <a:ext cx="1536685" cy="142579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7,500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Employees</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1C06750-5A40-4570-AB7F-42AE818F489F}"/>
              </a:ext>
            </a:extLst>
          </p:cNvPr>
          <p:cNvSpPr/>
          <p:nvPr/>
        </p:nvSpPr>
        <p:spPr>
          <a:xfrm>
            <a:off x="6946328" y="1212485"/>
            <a:ext cx="1536685" cy="142442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a:solidFill>
                  <a:srgbClr val="FFFFFF"/>
                </a:solidFill>
                <a:latin typeface="Calibri" panose="020F0502020204030204"/>
              </a:rPr>
              <a:t>139</a:t>
            </a:r>
            <a:endParaRPr kumimoji="0" lang="en-US" sz="3600">
              <a:solidFill>
                <a:srgbClr val="FFFFFF"/>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Locations</a:t>
            </a:r>
            <a:endParaRPr kumimoji="0" lang="en-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F10DCF-5D60-4B04-B771-F7A7BFF92D07}"/>
              </a:ext>
            </a:extLst>
          </p:cNvPr>
          <p:cNvSpPr>
            <a:spLocks noGrp="1"/>
          </p:cNvSpPr>
          <p:nvPr>
            <p:ph type="title"/>
          </p:nvPr>
        </p:nvSpPr>
        <p:spPr/>
        <p:txBody>
          <a:bodyPr/>
          <a:lstStyle/>
          <a:p>
            <a:r>
              <a:rPr lang="en-GB"/>
              <a:t>YUSEN LOGISTICS EUROPE - PROFILE</a:t>
            </a:r>
          </a:p>
        </p:txBody>
      </p:sp>
      <p:pic>
        <p:nvPicPr>
          <p:cNvPr id="46" name="Picture 2" descr="Afbeeldingsresultaat voor zuidtoren hoofddorp">
            <a:extLst>
              <a:ext uri="{FF2B5EF4-FFF2-40B4-BE49-F238E27FC236}">
                <a16:creationId xmlns:a16="http://schemas.microsoft.com/office/drawing/2014/main" id="{27AB0ACD-E288-447C-A289-83085826C518}"/>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565568" y="4008986"/>
            <a:ext cx="2544691" cy="2267806"/>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cxnSp>
        <p:nvCxnSpPr>
          <p:cNvPr id="32" name="Straight Connector 10">
            <a:extLst>
              <a:ext uri="{FF2B5EF4-FFF2-40B4-BE49-F238E27FC236}">
                <a16:creationId xmlns:a16="http://schemas.microsoft.com/office/drawing/2014/main" id="{C8325677-60E4-42ED-A51B-29431811A3DB}"/>
              </a:ext>
            </a:extLst>
          </p:cNvPr>
          <p:cNvCxnSpPr>
            <a:cxnSpLocks/>
          </p:cNvCxnSpPr>
          <p:nvPr/>
        </p:nvCxnSpPr>
        <p:spPr>
          <a:xfrm>
            <a:off x="1684917" y="6300542"/>
            <a:ext cx="0" cy="581208"/>
          </a:xfrm>
          <a:prstGeom prst="line">
            <a:avLst/>
          </a:prstGeom>
          <a:ln w="44450">
            <a:solidFill>
              <a:schemeClr val="accent4"/>
            </a:solidFill>
            <a:headEnd type="oval"/>
          </a:ln>
        </p:spPr>
        <p:style>
          <a:lnRef idx="1">
            <a:schemeClr val="accent1"/>
          </a:lnRef>
          <a:fillRef idx="0">
            <a:schemeClr val="accent1"/>
          </a:fillRef>
          <a:effectRef idx="0">
            <a:schemeClr val="accent1"/>
          </a:effectRef>
          <a:fontRef idx="minor">
            <a:schemeClr val="tx1"/>
          </a:fontRef>
        </p:style>
      </p:cxnSp>
      <p:sp>
        <p:nvSpPr>
          <p:cNvPr id="51" name="テキスト ボックス 19">
            <a:extLst>
              <a:ext uri="{FF2B5EF4-FFF2-40B4-BE49-F238E27FC236}">
                <a16:creationId xmlns:a16="http://schemas.microsoft.com/office/drawing/2014/main" id="{1609B191-A3ED-4BDB-8E9B-6C389D362BBC}"/>
              </a:ext>
            </a:extLst>
          </p:cNvPr>
          <p:cNvSpPr txBox="1"/>
          <p:nvPr/>
        </p:nvSpPr>
        <p:spPr>
          <a:xfrm>
            <a:off x="524548" y="5290467"/>
            <a:ext cx="23889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cs-CZ" altLang="ja-JP"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Regional Head Office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Schiphol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a:ln>
                  <a:noFill/>
                </a:ln>
                <a:solidFill>
                  <a:srgbClr val="FFFFFF"/>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The Netherlands</a:t>
            </a:r>
          </a:p>
        </p:txBody>
      </p:sp>
      <p:pic>
        <p:nvPicPr>
          <p:cNvPr id="4" name="Obrázek 3" descr="Obsah obrázku muž, oblečení, oblek, osoba&#10;&#10;Popis byl vytvořen automaticky">
            <a:extLst>
              <a:ext uri="{FF2B5EF4-FFF2-40B4-BE49-F238E27FC236}">
                <a16:creationId xmlns:a16="http://schemas.microsoft.com/office/drawing/2014/main" id="{E62F2B7F-9405-46C2-9DFF-5E5A0CF21A1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65568" y="992689"/>
            <a:ext cx="2504487" cy="2504487"/>
          </a:xfrm>
          <a:prstGeom prst="rect">
            <a:avLst/>
          </a:prstGeom>
          <a:noFill/>
          <a:ln w="38100">
            <a:solidFill>
              <a:schemeClr val="accent4"/>
            </a:solidFill>
          </a:ln>
        </p:spPr>
      </p:pic>
      <p:sp>
        <p:nvSpPr>
          <p:cNvPr id="49" name="テキスト ボックス 19">
            <a:extLst>
              <a:ext uri="{FF2B5EF4-FFF2-40B4-BE49-F238E27FC236}">
                <a16:creationId xmlns:a16="http://schemas.microsoft.com/office/drawing/2014/main" id="{DEC59CF9-4DFC-4DAA-A425-D872D8FF3C79}"/>
              </a:ext>
            </a:extLst>
          </p:cNvPr>
          <p:cNvSpPr txBox="1"/>
          <p:nvPr/>
        </p:nvSpPr>
        <p:spPr>
          <a:xfrm>
            <a:off x="577350" y="3356304"/>
            <a:ext cx="1937562" cy="461665"/>
          </a:xfrm>
          <a:prstGeom prst="rect">
            <a:avLst/>
          </a:prstGeom>
          <a:solidFill>
            <a:srgbClr val="B3B3B2"/>
          </a:solidFill>
          <a:ln>
            <a:noFill/>
          </a:ln>
        </p:spPr>
        <p:txBody>
          <a:bodyPr wrap="square" lIns="91440" tIns="45720" rIns="91440" bIns="45720" rtlCol="0" anchor="t">
            <a:spAutoFit/>
          </a:bodyPr>
          <a:lstStyle/>
          <a:p>
            <a:r>
              <a:rPr kumimoji="1" lang="en-US" altLang="ja-JP" sz="1200" b="1">
                <a:solidFill>
                  <a:schemeClr val="bg1"/>
                </a:solidFill>
                <a:effectLst>
                  <a:outerShdw blurRad="38100" dist="38100" dir="2700000" algn="tl">
                    <a:srgbClr val="000000">
                      <a:alpha val="43137"/>
                    </a:srgbClr>
                  </a:outerShdw>
                </a:effectLst>
              </a:rPr>
              <a:t>Chief Regional Officer</a:t>
            </a:r>
          </a:p>
          <a:p>
            <a:r>
              <a:rPr kumimoji="1" lang="cs-CZ" altLang="ja-JP" sz="1200" b="1" noProof="1">
                <a:solidFill>
                  <a:schemeClr val="bg1"/>
                </a:solidFill>
                <a:effectLst>
                  <a:outerShdw blurRad="38100" dist="38100" dir="2700000" algn="tl">
                    <a:srgbClr val="000000">
                      <a:alpha val="43137"/>
                    </a:srgbClr>
                  </a:outerShdw>
                </a:effectLst>
              </a:rPr>
              <a:t>Hideo Saito</a:t>
            </a:r>
          </a:p>
        </p:txBody>
      </p:sp>
      <p:cxnSp>
        <p:nvCxnSpPr>
          <p:cNvPr id="42" name="Straight Connector 10">
            <a:extLst>
              <a:ext uri="{FF2B5EF4-FFF2-40B4-BE49-F238E27FC236}">
                <a16:creationId xmlns:a16="http://schemas.microsoft.com/office/drawing/2014/main" id="{E48602AE-C99A-43ED-966E-43D3C692091B}"/>
              </a:ext>
            </a:extLst>
          </p:cNvPr>
          <p:cNvCxnSpPr>
            <a:cxnSpLocks/>
          </p:cNvCxnSpPr>
          <p:nvPr/>
        </p:nvCxnSpPr>
        <p:spPr>
          <a:xfrm flipH="1">
            <a:off x="0" y="2287165"/>
            <a:ext cx="540376" cy="0"/>
          </a:xfrm>
          <a:prstGeom prst="line">
            <a:avLst/>
          </a:prstGeom>
          <a:ln w="44450">
            <a:solidFill>
              <a:schemeClr val="accent4"/>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16618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10287EC-2E75-4DF6-A8AB-CC2CBE57C7A8}"/>
              </a:ext>
            </a:extLst>
          </p:cNvPr>
          <p:cNvSpPr txBox="1"/>
          <p:nvPr/>
        </p:nvSpPr>
        <p:spPr>
          <a:xfrm>
            <a:off x="340208" y="4476331"/>
            <a:ext cx="6865062" cy="1869505"/>
          </a:xfrm>
          <a:prstGeom prst="rect">
            <a:avLst/>
          </a:prstGeom>
          <a:solidFill>
            <a:schemeClr val="bg1"/>
          </a:solidFill>
        </p:spPr>
        <p:txBody>
          <a:bodyPr wrap="square" rtlCol="0">
            <a:spAutoFit/>
          </a:bodyPr>
          <a:lstStyle/>
          <a:p>
            <a:endParaRPr lang="cs-CZ"/>
          </a:p>
        </p:txBody>
      </p:sp>
      <p:sp>
        <p:nvSpPr>
          <p:cNvPr id="2" name="Slide Number Placeholder 1">
            <a:extLst>
              <a:ext uri="{FF2B5EF4-FFF2-40B4-BE49-F238E27FC236}">
                <a16:creationId xmlns:a16="http://schemas.microsoft.com/office/drawing/2014/main" id="{4A5B3331-8BF3-774E-BEEC-D8F61B8880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cs-CZ" altLang="ja-JP" sz="1000" b="0" i="0" u="none" strike="noStrike" kern="1200" cap="none" spc="0" normalizeH="0" baseline="0" noProof="1" smtClean="0">
                <a:ln>
                  <a:noFill/>
                </a:ln>
                <a:solidFill>
                  <a:srgbClr val="05183B"/>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cs-CZ" altLang="ja-JP" sz="1000" b="0" i="0" u="none" strike="noStrike" kern="1200" cap="none" spc="0" normalizeH="0" baseline="0" noProof="1">
              <a:ln>
                <a:noFill/>
              </a:ln>
              <a:solidFill>
                <a:srgbClr val="05183B"/>
              </a:solidFill>
              <a:effectLst/>
              <a:uLnTx/>
              <a:uFillTx/>
              <a:latin typeface="Calibri" panose="020F0502020204030204"/>
              <a:cs typeface="Calibri Light" charset="0"/>
            </a:endParaRPr>
          </a:p>
        </p:txBody>
      </p:sp>
      <p:sp>
        <p:nvSpPr>
          <p:cNvPr id="72" name="Title 71">
            <a:extLst>
              <a:ext uri="{FF2B5EF4-FFF2-40B4-BE49-F238E27FC236}">
                <a16:creationId xmlns:a16="http://schemas.microsoft.com/office/drawing/2014/main" id="{BAB4FB89-ED42-5140-9364-36D8C8BAC2A0}"/>
              </a:ext>
            </a:extLst>
          </p:cNvPr>
          <p:cNvSpPr>
            <a:spLocks noGrp="1"/>
          </p:cNvSpPr>
          <p:nvPr>
            <p:ph type="title"/>
          </p:nvPr>
        </p:nvSpPr>
        <p:spPr/>
        <p:txBody>
          <a:bodyPr/>
          <a:lstStyle/>
          <a:p>
            <a:r>
              <a:rPr lang="cs-CZ" noProof="1"/>
              <a:t>Yusen logistics Czech </a:t>
            </a:r>
          </a:p>
        </p:txBody>
      </p:sp>
      <p:sp>
        <p:nvSpPr>
          <p:cNvPr id="73" name="Text Placeholder 72">
            <a:extLst>
              <a:ext uri="{FF2B5EF4-FFF2-40B4-BE49-F238E27FC236}">
                <a16:creationId xmlns:a16="http://schemas.microsoft.com/office/drawing/2014/main" id="{98EA0DF0-DE24-C249-86FD-79C3FEB91CA8}"/>
              </a:ext>
            </a:extLst>
          </p:cNvPr>
          <p:cNvSpPr>
            <a:spLocks noGrp="1"/>
          </p:cNvSpPr>
          <p:nvPr>
            <p:ph type="body" sz="quarter" idx="13"/>
          </p:nvPr>
        </p:nvSpPr>
        <p:spPr/>
        <p:txBody>
          <a:bodyPr/>
          <a:lstStyle/>
          <a:p>
            <a:r>
              <a:rPr lang="cs-CZ" noProof="1"/>
              <a:t>701</a:t>
            </a:r>
          </a:p>
        </p:txBody>
      </p:sp>
      <p:sp>
        <p:nvSpPr>
          <p:cNvPr id="74" name="Text Placeholder 73">
            <a:extLst>
              <a:ext uri="{FF2B5EF4-FFF2-40B4-BE49-F238E27FC236}">
                <a16:creationId xmlns:a16="http://schemas.microsoft.com/office/drawing/2014/main" id="{B948726A-2BA4-C04A-A0D8-05C817003963}"/>
              </a:ext>
            </a:extLst>
          </p:cNvPr>
          <p:cNvSpPr>
            <a:spLocks noGrp="1"/>
          </p:cNvSpPr>
          <p:nvPr>
            <p:ph type="body" sz="quarter" idx="14"/>
          </p:nvPr>
        </p:nvSpPr>
        <p:spPr>
          <a:xfrm>
            <a:off x="466478" y="3474201"/>
            <a:ext cx="910966" cy="150062"/>
          </a:xfrm>
        </p:spPr>
        <p:txBody>
          <a:bodyPr/>
          <a:lstStyle/>
          <a:p>
            <a:r>
              <a:rPr lang="cs-CZ" noProof="1"/>
              <a:t>Employees</a:t>
            </a:r>
          </a:p>
        </p:txBody>
      </p:sp>
      <p:sp>
        <p:nvSpPr>
          <p:cNvPr id="75" name="Text Placeholder 74">
            <a:extLst>
              <a:ext uri="{FF2B5EF4-FFF2-40B4-BE49-F238E27FC236}">
                <a16:creationId xmlns:a16="http://schemas.microsoft.com/office/drawing/2014/main" id="{ADCFC9AA-98BE-DD4A-8421-37927F76EB03}"/>
              </a:ext>
            </a:extLst>
          </p:cNvPr>
          <p:cNvSpPr>
            <a:spLocks noGrp="1"/>
          </p:cNvSpPr>
          <p:nvPr>
            <p:ph type="body" sz="quarter" idx="15"/>
          </p:nvPr>
        </p:nvSpPr>
        <p:spPr>
          <a:xfrm>
            <a:off x="1438701" y="3033714"/>
            <a:ext cx="923122" cy="432694"/>
          </a:xfrm>
        </p:spPr>
        <p:txBody>
          <a:bodyPr/>
          <a:lstStyle/>
          <a:p>
            <a:r>
              <a:rPr lang="cs-CZ" noProof="1"/>
              <a:t>2002</a:t>
            </a:r>
          </a:p>
        </p:txBody>
      </p:sp>
      <p:sp>
        <p:nvSpPr>
          <p:cNvPr id="76" name="Text Placeholder 75">
            <a:extLst>
              <a:ext uri="{FF2B5EF4-FFF2-40B4-BE49-F238E27FC236}">
                <a16:creationId xmlns:a16="http://schemas.microsoft.com/office/drawing/2014/main" id="{99697334-EF72-5349-B7A5-52E315F3FAAA}"/>
              </a:ext>
            </a:extLst>
          </p:cNvPr>
          <p:cNvSpPr>
            <a:spLocks noGrp="1"/>
          </p:cNvSpPr>
          <p:nvPr>
            <p:ph type="body" sz="quarter" idx="16"/>
          </p:nvPr>
        </p:nvSpPr>
        <p:spPr/>
        <p:txBody>
          <a:bodyPr/>
          <a:lstStyle/>
          <a:p>
            <a:r>
              <a:rPr lang="cs-CZ" noProof="1"/>
              <a:t>Established</a:t>
            </a:r>
          </a:p>
        </p:txBody>
      </p:sp>
      <p:sp>
        <p:nvSpPr>
          <p:cNvPr id="79" name="Text Placeholder 78">
            <a:extLst>
              <a:ext uri="{FF2B5EF4-FFF2-40B4-BE49-F238E27FC236}">
                <a16:creationId xmlns:a16="http://schemas.microsoft.com/office/drawing/2014/main" id="{96563F0B-40D1-B243-927D-19CCD6501260}"/>
              </a:ext>
            </a:extLst>
          </p:cNvPr>
          <p:cNvSpPr>
            <a:spLocks noGrp="1"/>
          </p:cNvSpPr>
          <p:nvPr>
            <p:ph type="body" sz="quarter" idx="19"/>
          </p:nvPr>
        </p:nvSpPr>
        <p:spPr/>
        <p:txBody>
          <a:bodyPr/>
          <a:lstStyle/>
          <a:p>
            <a:r>
              <a:rPr lang="cs-CZ" noProof="1">
                <a:solidFill>
                  <a:srgbClr val="FF6D10"/>
                </a:solidFill>
              </a:rPr>
              <a:t>9</a:t>
            </a:r>
          </a:p>
        </p:txBody>
      </p:sp>
      <p:sp>
        <p:nvSpPr>
          <p:cNvPr id="80" name="Text Placeholder 79">
            <a:extLst>
              <a:ext uri="{FF2B5EF4-FFF2-40B4-BE49-F238E27FC236}">
                <a16:creationId xmlns:a16="http://schemas.microsoft.com/office/drawing/2014/main" id="{13E75BCE-0310-1A42-A798-00CAF95A272F}"/>
              </a:ext>
            </a:extLst>
          </p:cNvPr>
          <p:cNvSpPr>
            <a:spLocks noGrp="1"/>
          </p:cNvSpPr>
          <p:nvPr>
            <p:ph type="body" sz="quarter" idx="20"/>
          </p:nvPr>
        </p:nvSpPr>
        <p:spPr/>
        <p:txBody>
          <a:bodyPr/>
          <a:lstStyle/>
          <a:p>
            <a:r>
              <a:rPr lang="cs-CZ" noProof="1"/>
              <a:t>Towns</a:t>
            </a:r>
          </a:p>
        </p:txBody>
      </p:sp>
      <p:sp>
        <p:nvSpPr>
          <p:cNvPr id="81" name="Text Placeholder 80">
            <a:extLst>
              <a:ext uri="{FF2B5EF4-FFF2-40B4-BE49-F238E27FC236}">
                <a16:creationId xmlns:a16="http://schemas.microsoft.com/office/drawing/2014/main" id="{67EB7682-85EE-4144-8E4F-D44D7E1435F7}"/>
              </a:ext>
            </a:extLst>
          </p:cNvPr>
          <p:cNvSpPr>
            <a:spLocks noGrp="1"/>
          </p:cNvSpPr>
          <p:nvPr>
            <p:ph type="body" sz="quarter" idx="21"/>
          </p:nvPr>
        </p:nvSpPr>
        <p:spPr/>
        <p:txBody>
          <a:bodyPr/>
          <a:lstStyle/>
          <a:p>
            <a:r>
              <a:rPr lang="cs-CZ" noProof="1"/>
              <a:t>10</a:t>
            </a:r>
          </a:p>
        </p:txBody>
      </p:sp>
      <p:sp>
        <p:nvSpPr>
          <p:cNvPr id="82" name="Text Placeholder 81">
            <a:extLst>
              <a:ext uri="{FF2B5EF4-FFF2-40B4-BE49-F238E27FC236}">
                <a16:creationId xmlns:a16="http://schemas.microsoft.com/office/drawing/2014/main" id="{5E37E73D-07FC-114C-A9C1-F85E8260BA4F}"/>
              </a:ext>
            </a:extLst>
          </p:cNvPr>
          <p:cNvSpPr>
            <a:spLocks noGrp="1"/>
          </p:cNvSpPr>
          <p:nvPr>
            <p:ph type="body" sz="quarter" idx="22"/>
          </p:nvPr>
        </p:nvSpPr>
        <p:spPr>
          <a:xfrm>
            <a:off x="1453745" y="1858969"/>
            <a:ext cx="773113" cy="133350"/>
          </a:xfrm>
        </p:spPr>
        <p:txBody>
          <a:bodyPr/>
          <a:lstStyle/>
          <a:p>
            <a:r>
              <a:rPr lang="cs-CZ" noProof="1"/>
              <a:t>Sites</a:t>
            </a:r>
          </a:p>
        </p:txBody>
      </p:sp>
      <p:sp>
        <p:nvSpPr>
          <p:cNvPr id="83" name="Text Placeholder 82">
            <a:extLst>
              <a:ext uri="{FF2B5EF4-FFF2-40B4-BE49-F238E27FC236}">
                <a16:creationId xmlns:a16="http://schemas.microsoft.com/office/drawing/2014/main" id="{AEF48E8A-97F3-F14C-83F4-9BEC08086212}"/>
              </a:ext>
            </a:extLst>
          </p:cNvPr>
          <p:cNvSpPr>
            <a:spLocks noGrp="1"/>
          </p:cNvSpPr>
          <p:nvPr>
            <p:ph type="body" sz="quarter" idx="23"/>
          </p:nvPr>
        </p:nvSpPr>
        <p:spPr/>
        <p:txBody>
          <a:bodyPr/>
          <a:lstStyle/>
          <a:p>
            <a:r>
              <a:rPr lang="cs-CZ" noProof="1"/>
              <a:t>85 200</a:t>
            </a:r>
          </a:p>
        </p:txBody>
      </p:sp>
      <p:sp>
        <p:nvSpPr>
          <p:cNvPr id="84" name="Text Placeholder 83">
            <a:extLst>
              <a:ext uri="{FF2B5EF4-FFF2-40B4-BE49-F238E27FC236}">
                <a16:creationId xmlns:a16="http://schemas.microsoft.com/office/drawing/2014/main" id="{578649B5-6B72-0546-95CA-DF566E76BFA9}"/>
              </a:ext>
            </a:extLst>
          </p:cNvPr>
          <p:cNvSpPr>
            <a:spLocks noGrp="1"/>
          </p:cNvSpPr>
          <p:nvPr>
            <p:ph type="body" sz="quarter" idx="24"/>
          </p:nvPr>
        </p:nvSpPr>
        <p:spPr>
          <a:xfrm>
            <a:off x="2503537" y="1869974"/>
            <a:ext cx="1578012" cy="748535"/>
          </a:xfrm>
        </p:spPr>
        <p:txBody>
          <a:bodyPr/>
          <a:lstStyle/>
          <a:p>
            <a:r>
              <a:rPr lang="cs-CZ" noProof="1"/>
              <a:t>sqm warehouse space</a:t>
            </a:r>
          </a:p>
          <a:p>
            <a:endParaRPr lang="cs-CZ" noProof="1"/>
          </a:p>
        </p:txBody>
      </p:sp>
      <p:sp>
        <p:nvSpPr>
          <p:cNvPr id="18" name="Text Placeholder 17">
            <a:extLst>
              <a:ext uri="{FF2B5EF4-FFF2-40B4-BE49-F238E27FC236}">
                <a16:creationId xmlns:a16="http://schemas.microsoft.com/office/drawing/2014/main" id="{798525C2-6D8C-E44C-A58C-B8D523BBDAE3}"/>
              </a:ext>
            </a:extLst>
          </p:cNvPr>
          <p:cNvSpPr>
            <a:spLocks noGrp="1"/>
          </p:cNvSpPr>
          <p:nvPr>
            <p:ph type="body" sz="quarter" idx="27"/>
          </p:nvPr>
        </p:nvSpPr>
        <p:spPr>
          <a:xfrm>
            <a:off x="10436096" y="1364245"/>
            <a:ext cx="1474153" cy="140954"/>
          </a:xfrm>
        </p:spPr>
        <p:txBody>
          <a:bodyPr anchor="ctr"/>
          <a:lstStyle/>
          <a:p>
            <a:r>
              <a:rPr lang="cs-CZ" noProof="1">
                <a:solidFill>
                  <a:srgbClr val="05183B"/>
                </a:solidFill>
                <a:hlinkClick r:id="" action="ppaction://noaction"/>
              </a:rPr>
              <a:t>Krupka</a:t>
            </a:r>
            <a:r>
              <a:rPr lang="cs-CZ" noProof="1">
                <a:solidFill>
                  <a:srgbClr val="05183B"/>
                </a:solidFill>
              </a:rPr>
              <a:t> – 6 200 sqm</a:t>
            </a:r>
          </a:p>
        </p:txBody>
      </p:sp>
      <p:sp>
        <p:nvSpPr>
          <p:cNvPr id="19" name="Text Placeholder 18">
            <a:extLst>
              <a:ext uri="{FF2B5EF4-FFF2-40B4-BE49-F238E27FC236}">
                <a16:creationId xmlns:a16="http://schemas.microsoft.com/office/drawing/2014/main" id="{05BD6D66-4207-ED44-8FEE-B6678BE2650A}"/>
              </a:ext>
            </a:extLst>
          </p:cNvPr>
          <p:cNvSpPr>
            <a:spLocks noGrp="1"/>
          </p:cNvSpPr>
          <p:nvPr>
            <p:ph type="body" sz="quarter" idx="28"/>
          </p:nvPr>
        </p:nvSpPr>
        <p:spPr>
          <a:xfrm>
            <a:off x="10427903" y="1779311"/>
            <a:ext cx="1474153" cy="142749"/>
          </a:xfrm>
        </p:spPr>
        <p:txBody>
          <a:bodyPr anchor="ctr"/>
          <a:lstStyle/>
          <a:p>
            <a:r>
              <a:rPr lang="cs-CZ" noProof="1">
                <a:solidFill>
                  <a:srgbClr val="05183B"/>
                </a:solidFill>
                <a:hlinkClick r:id="" action="ppaction://noaction"/>
              </a:rPr>
              <a:t>Ústí nad Labem </a:t>
            </a:r>
            <a:r>
              <a:rPr lang="cs-CZ" noProof="1">
                <a:solidFill>
                  <a:srgbClr val="05183B"/>
                </a:solidFill>
              </a:rPr>
              <a:t>– 7 500 sqm</a:t>
            </a:r>
          </a:p>
        </p:txBody>
      </p:sp>
      <p:sp>
        <p:nvSpPr>
          <p:cNvPr id="87" name="Text Placeholder 86">
            <a:extLst>
              <a:ext uri="{FF2B5EF4-FFF2-40B4-BE49-F238E27FC236}">
                <a16:creationId xmlns:a16="http://schemas.microsoft.com/office/drawing/2014/main" id="{D9F5D8C0-9329-834C-9411-6D7520D27537}"/>
              </a:ext>
            </a:extLst>
          </p:cNvPr>
          <p:cNvSpPr>
            <a:spLocks noGrp="1"/>
          </p:cNvSpPr>
          <p:nvPr>
            <p:ph type="body" sz="quarter" idx="29"/>
          </p:nvPr>
        </p:nvSpPr>
        <p:spPr>
          <a:xfrm>
            <a:off x="10427904" y="2317779"/>
            <a:ext cx="1474153" cy="140954"/>
          </a:xfrm>
        </p:spPr>
        <p:txBody>
          <a:bodyPr anchor="ctr"/>
          <a:lstStyle/>
          <a:p>
            <a:r>
              <a:rPr lang="cs-CZ" noProof="1">
                <a:solidFill>
                  <a:srgbClr val="05183B"/>
                </a:solidFill>
                <a:hlinkClick r:id="" action="ppaction://noaction"/>
              </a:rPr>
              <a:t>Praha Zličín </a:t>
            </a:r>
            <a:r>
              <a:rPr lang="cs-CZ" noProof="1">
                <a:solidFill>
                  <a:srgbClr val="05183B"/>
                </a:solidFill>
              </a:rPr>
              <a:t>– 1000 sqm</a:t>
            </a:r>
          </a:p>
        </p:txBody>
      </p:sp>
      <p:sp>
        <p:nvSpPr>
          <p:cNvPr id="88" name="Text Placeholder 87">
            <a:extLst>
              <a:ext uri="{FF2B5EF4-FFF2-40B4-BE49-F238E27FC236}">
                <a16:creationId xmlns:a16="http://schemas.microsoft.com/office/drawing/2014/main" id="{A5047817-5584-034B-83E0-9A4DBFE0DC22}"/>
              </a:ext>
            </a:extLst>
          </p:cNvPr>
          <p:cNvSpPr>
            <a:spLocks noGrp="1"/>
          </p:cNvSpPr>
          <p:nvPr>
            <p:ph type="body" sz="quarter" idx="30"/>
          </p:nvPr>
        </p:nvSpPr>
        <p:spPr>
          <a:xfrm>
            <a:off x="10425496" y="3290160"/>
            <a:ext cx="1474153" cy="143322"/>
          </a:xfrm>
        </p:spPr>
        <p:txBody>
          <a:bodyPr anchor="ctr"/>
          <a:lstStyle/>
          <a:p>
            <a:r>
              <a:rPr lang="cs-CZ" noProof="1">
                <a:solidFill>
                  <a:srgbClr val="05183B"/>
                </a:solidFill>
                <a:hlinkClick r:id="" action="ppaction://noaction"/>
              </a:rPr>
              <a:t>Strančice</a:t>
            </a:r>
            <a:r>
              <a:rPr lang="cs-CZ" noProof="1">
                <a:solidFill>
                  <a:srgbClr val="05183B"/>
                </a:solidFill>
              </a:rPr>
              <a:t> – 26 000 sqm</a:t>
            </a:r>
          </a:p>
        </p:txBody>
      </p:sp>
      <p:sp>
        <p:nvSpPr>
          <p:cNvPr id="89" name="Text Placeholder 88">
            <a:extLst>
              <a:ext uri="{FF2B5EF4-FFF2-40B4-BE49-F238E27FC236}">
                <a16:creationId xmlns:a16="http://schemas.microsoft.com/office/drawing/2014/main" id="{3663AF71-42B7-9C4F-94A5-660FBE9880AB}"/>
              </a:ext>
            </a:extLst>
          </p:cNvPr>
          <p:cNvSpPr>
            <a:spLocks noGrp="1"/>
          </p:cNvSpPr>
          <p:nvPr>
            <p:ph type="body" sz="quarter" idx="31"/>
          </p:nvPr>
        </p:nvSpPr>
        <p:spPr>
          <a:xfrm>
            <a:off x="10419190" y="3780906"/>
            <a:ext cx="1474153" cy="140954"/>
          </a:xfrm>
        </p:spPr>
        <p:txBody>
          <a:bodyPr anchor="ctr"/>
          <a:lstStyle/>
          <a:p>
            <a:r>
              <a:rPr lang="cs-CZ" noProof="1">
                <a:solidFill>
                  <a:srgbClr val="05183B"/>
                </a:solidFill>
                <a:hlinkClick r:id="" action="ppaction://noaction"/>
              </a:rPr>
              <a:t>Kolín</a:t>
            </a:r>
            <a:r>
              <a:rPr lang="cs-CZ" noProof="1">
                <a:solidFill>
                  <a:srgbClr val="05183B"/>
                </a:solidFill>
              </a:rPr>
              <a:t> – 32 500 sqm</a:t>
            </a:r>
          </a:p>
        </p:txBody>
      </p:sp>
      <p:sp>
        <p:nvSpPr>
          <p:cNvPr id="90" name="Text Placeholder 89">
            <a:extLst>
              <a:ext uri="{FF2B5EF4-FFF2-40B4-BE49-F238E27FC236}">
                <a16:creationId xmlns:a16="http://schemas.microsoft.com/office/drawing/2014/main" id="{04B3B85A-D1FA-0A45-A471-4F24232836BB}"/>
              </a:ext>
            </a:extLst>
          </p:cNvPr>
          <p:cNvSpPr>
            <a:spLocks noGrp="1"/>
          </p:cNvSpPr>
          <p:nvPr>
            <p:ph type="body" sz="quarter" idx="32"/>
          </p:nvPr>
        </p:nvSpPr>
        <p:spPr>
          <a:xfrm>
            <a:off x="10419189" y="4247102"/>
            <a:ext cx="1474153" cy="140954"/>
          </a:xfrm>
        </p:spPr>
        <p:txBody>
          <a:bodyPr anchor="ctr"/>
          <a:lstStyle/>
          <a:p>
            <a:r>
              <a:rPr lang="cs-CZ" u="sng" noProof="1">
                <a:solidFill>
                  <a:srgbClr val="FF6D10"/>
                </a:solidFill>
              </a:rPr>
              <a:t>Brno</a:t>
            </a:r>
            <a:r>
              <a:rPr lang="cs-CZ" noProof="1">
                <a:solidFill>
                  <a:srgbClr val="05183B"/>
                </a:solidFill>
              </a:rPr>
              <a:t>, sales office</a:t>
            </a:r>
            <a:endParaRPr lang="cs-CZ" noProof="1"/>
          </a:p>
        </p:txBody>
      </p:sp>
      <p:sp>
        <p:nvSpPr>
          <p:cNvPr id="91" name="Text Placeholder 90">
            <a:extLst>
              <a:ext uri="{FF2B5EF4-FFF2-40B4-BE49-F238E27FC236}">
                <a16:creationId xmlns:a16="http://schemas.microsoft.com/office/drawing/2014/main" id="{A210B870-6853-084D-97B0-2D80CA18F17B}"/>
              </a:ext>
            </a:extLst>
          </p:cNvPr>
          <p:cNvSpPr>
            <a:spLocks noGrp="1"/>
          </p:cNvSpPr>
          <p:nvPr>
            <p:ph type="body" sz="quarter" idx="33"/>
          </p:nvPr>
        </p:nvSpPr>
        <p:spPr>
          <a:xfrm>
            <a:off x="10414532" y="4801582"/>
            <a:ext cx="1474153" cy="140954"/>
          </a:xfrm>
        </p:spPr>
        <p:txBody>
          <a:bodyPr anchor="ctr"/>
          <a:lstStyle/>
          <a:p>
            <a:r>
              <a:rPr lang="cs-CZ" noProof="1">
                <a:solidFill>
                  <a:srgbClr val="05183B"/>
                </a:solidFill>
                <a:hlinkClick r:id="" action="ppaction://noaction"/>
              </a:rPr>
              <a:t>Gáň</a:t>
            </a:r>
            <a:r>
              <a:rPr lang="cs-CZ" noProof="1">
                <a:solidFill>
                  <a:srgbClr val="05183B"/>
                </a:solidFill>
              </a:rPr>
              <a:t> – 10 000 sqm</a:t>
            </a:r>
          </a:p>
        </p:txBody>
      </p:sp>
      <p:sp>
        <p:nvSpPr>
          <p:cNvPr id="93" name="Text Placeholder 92">
            <a:extLst>
              <a:ext uri="{FF2B5EF4-FFF2-40B4-BE49-F238E27FC236}">
                <a16:creationId xmlns:a16="http://schemas.microsoft.com/office/drawing/2014/main" id="{67B032AE-325E-5943-8458-1C6EE336D9CC}"/>
              </a:ext>
            </a:extLst>
          </p:cNvPr>
          <p:cNvSpPr>
            <a:spLocks noGrp="1"/>
          </p:cNvSpPr>
          <p:nvPr>
            <p:ph type="body" sz="quarter" idx="35"/>
          </p:nvPr>
        </p:nvSpPr>
        <p:spPr>
          <a:xfrm>
            <a:off x="10396796" y="5351069"/>
            <a:ext cx="1474153" cy="140954"/>
          </a:xfrm>
        </p:spPr>
        <p:txBody>
          <a:bodyPr anchor="ctr"/>
          <a:lstStyle/>
          <a:p>
            <a:r>
              <a:rPr lang="cs-CZ" noProof="1">
                <a:solidFill>
                  <a:srgbClr val="06183D"/>
                </a:solidFill>
                <a:hlinkClick r:id="" action="ppaction://noaction"/>
              </a:rPr>
              <a:t>Nitra</a:t>
            </a:r>
            <a:r>
              <a:rPr lang="cs-CZ" noProof="1">
                <a:solidFill>
                  <a:srgbClr val="06183D"/>
                </a:solidFill>
              </a:rPr>
              <a:t> -  LFF centre</a:t>
            </a:r>
            <a:endParaRPr lang="cs-CZ" noProof="1"/>
          </a:p>
        </p:txBody>
      </p:sp>
      <p:pic>
        <p:nvPicPr>
          <p:cNvPr id="96" name="Picture 95">
            <a:extLst>
              <a:ext uri="{FF2B5EF4-FFF2-40B4-BE49-F238E27FC236}">
                <a16:creationId xmlns:a16="http://schemas.microsoft.com/office/drawing/2014/main" id="{8BAA09DF-ABAC-F648-8126-FFA75EA1DC2D}"/>
              </a:ext>
            </a:extLst>
          </p:cNvPr>
          <p:cNvPicPr>
            <a:picLocks noChangeAspect="1"/>
          </p:cNvPicPr>
          <p:nvPr/>
        </p:nvPicPr>
        <p:blipFill>
          <a:blip r:embed="rId3"/>
          <a:stretch>
            <a:fillRect/>
          </a:stretch>
        </p:blipFill>
        <p:spPr>
          <a:xfrm>
            <a:off x="9864968" y="1191640"/>
            <a:ext cx="410198" cy="410198"/>
          </a:xfrm>
          <a:prstGeom prst="rect">
            <a:avLst/>
          </a:prstGeom>
        </p:spPr>
      </p:pic>
      <p:pic>
        <p:nvPicPr>
          <p:cNvPr id="97" name="Picture 96">
            <a:extLst>
              <a:ext uri="{FF2B5EF4-FFF2-40B4-BE49-F238E27FC236}">
                <a16:creationId xmlns:a16="http://schemas.microsoft.com/office/drawing/2014/main" id="{7EB88B44-A332-0247-9043-FB9CB2BCDFBF}"/>
              </a:ext>
            </a:extLst>
          </p:cNvPr>
          <p:cNvPicPr>
            <a:picLocks noChangeAspect="1"/>
          </p:cNvPicPr>
          <p:nvPr/>
        </p:nvPicPr>
        <p:blipFill>
          <a:blip r:embed="rId4"/>
          <a:stretch>
            <a:fillRect/>
          </a:stretch>
        </p:blipFill>
        <p:spPr>
          <a:xfrm>
            <a:off x="9890164" y="3190396"/>
            <a:ext cx="407390" cy="407390"/>
          </a:xfrm>
          <a:prstGeom prst="rect">
            <a:avLst/>
          </a:prstGeom>
        </p:spPr>
      </p:pic>
      <p:grpSp>
        <p:nvGrpSpPr>
          <p:cNvPr id="60" name="组合 10">
            <a:extLst>
              <a:ext uri="{FF2B5EF4-FFF2-40B4-BE49-F238E27FC236}">
                <a16:creationId xmlns:a16="http://schemas.microsoft.com/office/drawing/2014/main" id="{437A7A17-6F85-3244-AF88-1A04ADFE866D}"/>
              </a:ext>
            </a:extLst>
          </p:cNvPr>
          <p:cNvGrpSpPr/>
          <p:nvPr/>
        </p:nvGrpSpPr>
        <p:grpSpPr>
          <a:xfrm>
            <a:off x="4877608" y="1396351"/>
            <a:ext cx="3700211" cy="4455581"/>
            <a:chOff x="1481041" y="599937"/>
            <a:chExt cx="5162550" cy="6217079"/>
          </a:xfrm>
        </p:grpSpPr>
        <p:sp>
          <p:nvSpPr>
            <p:cNvPr id="61" name="Freeform 6">
              <a:extLst>
                <a:ext uri="{FF2B5EF4-FFF2-40B4-BE49-F238E27FC236}">
                  <a16:creationId xmlns:a16="http://schemas.microsoft.com/office/drawing/2014/main" id="{49006A6E-FC23-E54C-84A5-27648D6A1EC3}"/>
                </a:ext>
              </a:extLst>
            </p:cNvPr>
            <p:cNvSpPr>
              <a:spLocks/>
            </p:cNvSpPr>
            <p:nvPr/>
          </p:nvSpPr>
          <p:spPr bwMode="auto">
            <a:xfrm>
              <a:off x="1555232" y="4260663"/>
              <a:ext cx="5014170" cy="2556353"/>
            </a:xfrm>
            <a:custGeom>
              <a:avLst/>
              <a:gdLst/>
              <a:ahLst/>
              <a:cxnLst>
                <a:cxn ang="0">
                  <a:pos x="2588" y="246"/>
                </a:cxn>
                <a:cxn ang="0">
                  <a:pos x="2501" y="228"/>
                </a:cxn>
                <a:cxn ang="0">
                  <a:pos x="2405" y="123"/>
                </a:cxn>
                <a:cxn ang="0">
                  <a:pos x="2317" y="115"/>
                </a:cxn>
                <a:cxn ang="0">
                  <a:pos x="2217" y="67"/>
                </a:cxn>
                <a:cxn ang="0">
                  <a:pos x="2113" y="70"/>
                </a:cxn>
                <a:cxn ang="0">
                  <a:pos x="2022" y="95"/>
                </a:cxn>
                <a:cxn ang="0">
                  <a:pos x="1957" y="147"/>
                </a:cxn>
                <a:cxn ang="0">
                  <a:pos x="1871" y="165"/>
                </a:cxn>
                <a:cxn ang="0">
                  <a:pos x="1765" y="106"/>
                </a:cxn>
                <a:cxn ang="0">
                  <a:pos x="1645" y="129"/>
                </a:cxn>
                <a:cxn ang="0">
                  <a:pos x="1559" y="198"/>
                </a:cxn>
                <a:cxn ang="0">
                  <a:pos x="1497" y="280"/>
                </a:cxn>
                <a:cxn ang="0">
                  <a:pos x="1411" y="289"/>
                </a:cxn>
                <a:cxn ang="0">
                  <a:pos x="1386" y="217"/>
                </a:cxn>
                <a:cxn ang="0">
                  <a:pos x="1349" y="151"/>
                </a:cxn>
                <a:cxn ang="0">
                  <a:pos x="1248" y="16"/>
                </a:cxn>
                <a:cxn ang="0">
                  <a:pos x="1115" y="92"/>
                </a:cxn>
                <a:cxn ang="0">
                  <a:pos x="1015" y="161"/>
                </a:cxn>
                <a:cxn ang="0">
                  <a:pos x="937" y="80"/>
                </a:cxn>
                <a:cxn ang="0">
                  <a:pos x="807" y="111"/>
                </a:cxn>
                <a:cxn ang="0">
                  <a:pos x="722" y="224"/>
                </a:cxn>
                <a:cxn ang="0">
                  <a:pos x="627" y="323"/>
                </a:cxn>
                <a:cxn ang="0">
                  <a:pos x="522" y="460"/>
                </a:cxn>
                <a:cxn ang="0">
                  <a:pos x="416" y="543"/>
                </a:cxn>
                <a:cxn ang="0">
                  <a:pos x="312" y="582"/>
                </a:cxn>
                <a:cxn ang="0">
                  <a:pos x="199" y="569"/>
                </a:cxn>
                <a:cxn ang="0">
                  <a:pos x="74" y="652"/>
                </a:cxn>
                <a:cxn ang="0">
                  <a:pos x="47" y="778"/>
                </a:cxn>
                <a:cxn ang="0">
                  <a:pos x="9" y="903"/>
                </a:cxn>
                <a:cxn ang="0">
                  <a:pos x="56" y="1013"/>
                </a:cxn>
                <a:cxn ang="0">
                  <a:pos x="112" y="1130"/>
                </a:cxn>
                <a:cxn ang="0">
                  <a:pos x="164" y="1174"/>
                </a:cxn>
                <a:cxn ang="0">
                  <a:pos x="261" y="1205"/>
                </a:cxn>
                <a:cxn ang="0">
                  <a:pos x="336" y="1282"/>
                </a:cxn>
                <a:cxn ang="0">
                  <a:pos x="416" y="1353"/>
                </a:cxn>
                <a:cxn ang="0">
                  <a:pos x="516" y="1375"/>
                </a:cxn>
                <a:cxn ang="0">
                  <a:pos x="611" y="1362"/>
                </a:cxn>
                <a:cxn ang="0">
                  <a:pos x="724" y="1365"/>
                </a:cxn>
                <a:cxn ang="0">
                  <a:pos x="834" y="1346"/>
                </a:cxn>
                <a:cxn ang="0">
                  <a:pos x="919" y="1311"/>
                </a:cxn>
                <a:cxn ang="0">
                  <a:pos x="955" y="1278"/>
                </a:cxn>
                <a:cxn ang="0">
                  <a:pos x="959" y="1175"/>
                </a:cxn>
                <a:cxn ang="0">
                  <a:pos x="1015" y="1111"/>
                </a:cxn>
                <a:cxn ang="0">
                  <a:pos x="1113" y="1118"/>
                </a:cxn>
                <a:cxn ang="0">
                  <a:pos x="1246" y="1095"/>
                </a:cxn>
                <a:cxn ang="0">
                  <a:pos x="1299" y="995"/>
                </a:cxn>
                <a:cxn ang="0">
                  <a:pos x="1413" y="1006"/>
                </a:cxn>
                <a:cxn ang="0">
                  <a:pos x="1472" y="1056"/>
                </a:cxn>
                <a:cxn ang="0">
                  <a:pos x="1552" y="1006"/>
                </a:cxn>
                <a:cxn ang="0">
                  <a:pos x="1630" y="935"/>
                </a:cxn>
                <a:cxn ang="0">
                  <a:pos x="1707" y="835"/>
                </a:cxn>
                <a:cxn ang="0">
                  <a:pos x="1759" y="749"/>
                </a:cxn>
                <a:cxn ang="0">
                  <a:pos x="1880" y="711"/>
                </a:cxn>
                <a:cxn ang="0">
                  <a:pos x="2024" y="740"/>
                </a:cxn>
                <a:cxn ang="0">
                  <a:pos x="2128" y="730"/>
                </a:cxn>
                <a:cxn ang="0">
                  <a:pos x="2249" y="737"/>
                </a:cxn>
                <a:cxn ang="0">
                  <a:pos x="2324" y="825"/>
                </a:cxn>
                <a:cxn ang="0">
                  <a:pos x="2440" y="817"/>
                </a:cxn>
                <a:cxn ang="0">
                  <a:pos x="2540" y="759"/>
                </a:cxn>
                <a:cxn ang="0">
                  <a:pos x="2578" y="606"/>
                </a:cxn>
                <a:cxn ang="0">
                  <a:pos x="2629" y="493"/>
                </a:cxn>
                <a:cxn ang="0">
                  <a:pos x="2656" y="379"/>
                </a:cxn>
              </a:cxnLst>
              <a:rect l="0" t="0" r="r" b="b"/>
              <a:pathLst>
                <a:path w="2697" h="1375">
                  <a:moveTo>
                    <a:pt x="2692" y="290"/>
                  </a:moveTo>
                  <a:lnTo>
                    <a:pt x="2680" y="276"/>
                  </a:lnTo>
                  <a:lnTo>
                    <a:pt x="2662" y="284"/>
                  </a:lnTo>
                  <a:lnTo>
                    <a:pt x="2646" y="276"/>
                  </a:lnTo>
                  <a:lnTo>
                    <a:pt x="2619" y="277"/>
                  </a:lnTo>
                  <a:lnTo>
                    <a:pt x="2608" y="250"/>
                  </a:lnTo>
                  <a:lnTo>
                    <a:pt x="2588" y="246"/>
                  </a:lnTo>
                  <a:lnTo>
                    <a:pt x="2575" y="255"/>
                  </a:lnTo>
                  <a:lnTo>
                    <a:pt x="2556" y="248"/>
                  </a:lnTo>
                  <a:lnTo>
                    <a:pt x="2537" y="248"/>
                  </a:lnTo>
                  <a:lnTo>
                    <a:pt x="2536" y="231"/>
                  </a:lnTo>
                  <a:lnTo>
                    <a:pt x="2529" y="225"/>
                  </a:lnTo>
                  <a:lnTo>
                    <a:pt x="2516" y="234"/>
                  </a:lnTo>
                  <a:lnTo>
                    <a:pt x="2501" y="228"/>
                  </a:lnTo>
                  <a:lnTo>
                    <a:pt x="2494" y="215"/>
                  </a:lnTo>
                  <a:lnTo>
                    <a:pt x="2470" y="216"/>
                  </a:lnTo>
                  <a:lnTo>
                    <a:pt x="2446" y="208"/>
                  </a:lnTo>
                  <a:lnTo>
                    <a:pt x="2443" y="183"/>
                  </a:lnTo>
                  <a:lnTo>
                    <a:pt x="2437" y="164"/>
                  </a:lnTo>
                  <a:lnTo>
                    <a:pt x="2415" y="143"/>
                  </a:lnTo>
                  <a:lnTo>
                    <a:pt x="2405" y="123"/>
                  </a:lnTo>
                  <a:lnTo>
                    <a:pt x="2393" y="112"/>
                  </a:lnTo>
                  <a:lnTo>
                    <a:pt x="2371" y="116"/>
                  </a:lnTo>
                  <a:lnTo>
                    <a:pt x="2366" y="106"/>
                  </a:lnTo>
                  <a:lnTo>
                    <a:pt x="2350" y="100"/>
                  </a:lnTo>
                  <a:lnTo>
                    <a:pt x="2341" y="90"/>
                  </a:lnTo>
                  <a:lnTo>
                    <a:pt x="2320" y="102"/>
                  </a:lnTo>
                  <a:lnTo>
                    <a:pt x="2317" y="115"/>
                  </a:lnTo>
                  <a:lnTo>
                    <a:pt x="2306" y="116"/>
                  </a:lnTo>
                  <a:lnTo>
                    <a:pt x="2305" y="97"/>
                  </a:lnTo>
                  <a:lnTo>
                    <a:pt x="2286" y="91"/>
                  </a:lnTo>
                  <a:lnTo>
                    <a:pt x="2280" y="75"/>
                  </a:lnTo>
                  <a:lnTo>
                    <a:pt x="2258" y="76"/>
                  </a:lnTo>
                  <a:lnTo>
                    <a:pt x="2241" y="58"/>
                  </a:lnTo>
                  <a:lnTo>
                    <a:pt x="2217" y="67"/>
                  </a:lnTo>
                  <a:lnTo>
                    <a:pt x="2207" y="59"/>
                  </a:lnTo>
                  <a:lnTo>
                    <a:pt x="2197" y="68"/>
                  </a:lnTo>
                  <a:lnTo>
                    <a:pt x="2193" y="78"/>
                  </a:lnTo>
                  <a:lnTo>
                    <a:pt x="2179" y="72"/>
                  </a:lnTo>
                  <a:lnTo>
                    <a:pt x="2158" y="85"/>
                  </a:lnTo>
                  <a:lnTo>
                    <a:pt x="2135" y="76"/>
                  </a:lnTo>
                  <a:lnTo>
                    <a:pt x="2113" y="70"/>
                  </a:lnTo>
                  <a:lnTo>
                    <a:pt x="2094" y="66"/>
                  </a:lnTo>
                  <a:lnTo>
                    <a:pt x="2072" y="57"/>
                  </a:lnTo>
                  <a:lnTo>
                    <a:pt x="2059" y="73"/>
                  </a:lnTo>
                  <a:lnTo>
                    <a:pt x="2050" y="80"/>
                  </a:lnTo>
                  <a:lnTo>
                    <a:pt x="2052" y="95"/>
                  </a:lnTo>
                  <a:lnTo>
                    <a:pt x="2042" y="104"/>
                  </a:lnTo>
                  <a:lnTo>
                    <a:pt x="2022" y="95"/>
                  </a:lnTo>
                  <a:lnTo>
                    <a:pt x="2006" y="78"/>
                  </a:lnTo>
                  <a:lnTo>
                    <a:pt x="1989" y="88"/>
                  </a:lnTo>
                  <a:lnTo>
                    <a:pt x="1968" y="94"/>
                  </a:lnTo>
                  <a:lnTo>
                    <a:pt x="1982" y="114"/>
                  </a:lnTo>
                  <a:lnTo>
                    <a:pt x="1995" y="128"/>
                  </a:lnTo>
                  <a:lnTo>
                    <a:pt x="1965" y="138"/>
                  </a:lnTo>
                  <a:lnTo>
                    <a:pt x="1957" y="147"/>
                  </a:lnTo>
                  <a:lnTo>
                    <a:pt x="1949" y="159"/>
                  </a:lnTo>
                  <a:lnTo>
                    <a:pt x="1950" y="175"/>
                  </a:lnTo>
                  <a:lnTo>
                    <a:pt x="1919" y="185"/>
                  </a:lnTo>
                  <a:lnTo>
                    <a:pt x="1908" y="173"/>
                  </a:lnTo>
                  <a:lnTo>
                    <a:pt x="1902" y="151"/>
                  </a:lnTo>
                  <a:lnTo>
                    <a:pt x="1882" y="154"/>
                  </a:lnTo>
                  <a:lnTo>
                    <a:pt x="1871" y="165"/>
                  </a:lnTo>
                  <a:lnTo>
                    <a:pt x="1855" y="158"/>
                  </a:lnTo>
                  <a:lnTo>
                    <a:pt x="1849" y="142"/>
                  </a:lnTo>
                  <a:lnTo>
                    <a:pt x="1834" y="139"/>
                  </a:lnTo>
                  <a:lnTo>
                    <a:pt x="1825" y="116"/>
                  </a:lnTo>
                  <a:lnTo>
                    <a:pt x="1815" y="97"/>
                  </a:lnTo>
                  <a:lnTo>
                    <a:pt x="1784" y="114"/>
                  </a:lnTo>
                  <a:lnTo>
                    <a:pt x="1765" y="106"/>
                  </a:lnTo>
                  <a:lnTo>
                    <a:pt x="1761" y="130"/>
                  </a:lnTo>
                  <a:lnTo>
                    <a:pt x="1746" y="136"/>
                  </a:lnTo>
                  <a:lnTo>
                    <a:pt x="1719" y="122"/>
                  </a:lnTo>
                  <a:lnTo>
                    <a:pt x="1691" y="111"/>
                  </a:lnTo>
                  <a:lnTo>
                    <a:pt x="1673" y="122"/>
                  </a:lnTo>
                  <a:lnTo>
                    <a:pt x="1662" y="133"/>
                  </a:lnTo>
                  <a:lnTo>
                    <a:pt x="1645" y="129"/>
                  </a:lnTo>
                  <a:lnTo>
                    <a:pt x="1628" y="125"/>
                  </a:lnTo>
                  <a:lnTo>
                    <a:pt x="1629" y="147"/>
                  </a:lnTo>
                  <a:lnTo>
                    <a:pt x="1626" y="164"/>
                  </a:lnTo>
                  <a:lnTo>
                    <a:pt x="1601" y="162"/>
                  </a:lnTo>
                  <a:lnTo>
                    <a:pt x="1579" y="168"/>
                  </a:lnTo>
                  <a:lnTo>
                    <a:pt x="1568" y="183"/>
                  </a:lnTo>
                  <a:lnTo>
                    <a:pt x="1559" y="198"/>
                  </a:lnTo>
                  <a:lnTo>
                    <a:pt x="1545" y="193"/>
                  </a:lnTo>
                  <a:lnTo>
                    <a:pt x="1538" y="221"/>
                  </a:lnTo>
                  <a:lnTo>
                    <a:pt x="1534" y="241"/>
                  </a:lnTo>
                  <a:lnTo>
                    <a:pt x="1533" y="258"/>
                  </a:lnTo>
                  <a:lnTo>
                    <a:pt x="1527" y="274"/>
                  </a:lnTo>
                  <a:lnTo>
                    <a:pt x="1529" y="294"/>
                  </a:lnTo>
                  <a:lnTo>
                    <a:pt x="1497" y="280"/>
                  </a:lnTo>
                  <a:lnTo>
                    <a:pt x="1490" y="269"/>
                  </a:lnTo>
                  <a:lnTo>
                    <a:pt x="1472" y="256"/>
                  </a:lnTo>
                  <a:lnTo>
                    <a:pt x="1440" y="256"/>
                  </a:lnTo>
                  <a:lnTo>
                    <a:pt x="1433" y="275"/>
                  </a:lnTo>
                  <a:lnTo>
                    <a:pt x="1427" y="287"/>
                  </a:lnTo>
                  <a:lnTo>
                    <a:pt x="1427" y="288"/>
                  </a:lnTo>
                  <a:lnTo>
                    <a:pt x="1411" y="289"/>
                  </a:lnTo>
                  <a:lnTo>
                    <a:pt x="1397" y="286"/>
                  </a:lnTo>
                  <a:lnTo>
                    <a:pt x="1387" y="288"/>
                  </a:lnTo>
                  <a:lnTo>
                    <a:pt x="1372" y="280"/>
                  </a:lnTo>
                  <a:lnTo>
                    <a:pt x="1378" y="255"/>
                  </a:lnTo>
                  <a:lnTo>
                    <a:pt x="1388" y="237"/>
                  </a:lnTo>
                  <a:lnTo>
                    <a:pt x="1400" y="229"/>
                  </a:lnTo>
                  <a:lnTo>
                    <a:pt x="1386" y="217"/>
                  </a:lnTo>
                  <a:lnTo>
                    <a:pt x="1386" y="195"/>
                  </a:lnTo>
                  <a:lnTo>
                    <a:pt x="1387" y="177"/>
                  </a:lnTo>
                  <a:lnTo>
                    <a:pt x="1382" y="156"/>
                  </a:lnTo>
                  <a:lnTo>
                    <a:pt x="1384" y="142"/>
                  </a:lnTo>
                  <a:lnTo>
                    <a:pt x="1374" y="130"/>
                  </a:lnTo>
                  <a:lnTo>
                    <a:pt x="1361" y="135"/>
                  </a:lnTo>
                  <a:lnTo>
                    <a:pt x="1349" y="151"/>
                  </a:lnTo>
                  <a:lnTo>
                    <a:pt x="1332" y="144"/>
                  </a:lnTo>
                  <a:lnTo>
                    <a:pt x="1309" y="137"/>
                  </a:lnTo>
                  <a:lnTo>
                    <a:pt x="1308" y="106"/>
                  </a:lnTo>
                  <a:lnTo>
                    <a:pt x="1287" y="105"/>
                  </a:lnTo>
                  <a:lnTo>
                    <a:pt x="1268" y="80"/>
                  </a:lnTo>
                  <a:lnTo>
                    <a:pt x="1260" y="54"/>
                  </a:lnTo>
                  <a:lnTo>
                    <a:pt x="1248" y="16"/>
                  </a:lnTo>
                  <a:lnTo>
                    <a:pt x="1225" y="0"/>
                  </a:lnTo>
                  <a:lnTo>
                    <a:pt x="1202" y="6"/>
                  </a:lnTo>
                  <a:lnTo>
                    <a:pt x="1183" y="27"/>
                  </a:lnTo>
                  <a:lnTo>
                    <a:pt x="1169" y="46"/>
                  </a:lnTo>
                  <a:lnTo>
                    <a:pt x="1136" y="52"/>
                  </a:lnTo>
                  <a:lnTo>
                    <a:pt x="1122" y="71"/>
                  </a:lnTo>
                  <a:lnTo>
                    <a:pt x="1115" y="92"/>
                  </a:lnTo>
                  <a:lnTo>
                    <a:pt x="1114" y="110"/>
                  </a:lnTo>
                  <a:lnTo>
                    <a:pt x="1099" y="123"/>
                  </a:lnTo>
                  <a:lnTo>
                    <a:pt x="1100" y="139"/>
                  </a:lnTo>
                  <a:lnTo>
                    <a:pt x="1070" y="148"/>
                  </a:lnTo>
                  <a:lnTo>
                    <a:pt x="1050" y="138"/>
                  </a:lnTo>
                  <a:lnTo>
                    <a:pt x="1032" y="147"/>
                  </a:lnTo>
                  <a:lnTo>
                    <a:pt x="1015" y="161"/>
                  </a:lnTo>
                  <a:lnTo>
                    <a:pt x="997" y="148"/>
                  </a:lnTo>
                  <a:lnTo>
                    <a:pt x="1001" y="130"/>
                  </a:lnTo>
                  <a:lnTo>
                    <a:pt x="993" y="115"/>
                  </a:lnTo>
                  <a:lnTo>
                    <a:pt x="994" y="90"/>
                  </a:lnTo>
                  <a:lnTo>
                    <a:pt x="986" y="72"/>
                  </a:lnTo>
                  <a:lnTo>
                    <a:pt x="964" y="66"/>
                  </a:lnTo>
                  <a:lnTo>
                    <a:pt x="937" y="80"/>
                  </a:lnTo>
                  <a:lnTo>
                    <a:pt x="909" y="89"/>
                  </a:lnTo>
                  <a:lnTo>
                    <a:pt x="894" y="93"/>
                  </a:lnTo>
                  <a:lnTo>
                    <a:pt x="873" y="88"/>
                  </a:lnTo>
                  <a:lnTo>
                    <a:pt x="852" y="83"/>
                  </a:lnTo>
                  <a:lnTo>
                    <a:pt x="829" y="91"/>
                  </a:lnTo>
                  <a:lnTo>
                    <a:pt x="817" y="102"/>
                  </a:lnTo>
                  <a:lnTo>
                    <a:pt x="807" y="111"/>
                  </a:lnTo>
                  <a:lnTo>
                    <a:pt x="797" y="137"/>
                  </a:lnTo>
                  <a:lnTo>
                    <a:pt x="770" y="158"/>
                  </a:lnTo>
                  <a:lnTo>
                    <a:pt x="765" y="181"/>
                  </a:lnTo>
                  <a:lnTo>
                    <a:pt x="757" y="198"/>
                  </a:lnTo>
                  <a:lnTo>
                    <a:pt x="744" y="215"/>
                  </a:lnTo>
                  <a:lnTo>
                    <a:pt x="721" y="222"/>
                  </a:lnTo>
                  <a:lnTo>
                    <a:pt x="722" y="224"/>
                  </a:lnTo>
                  <a:lnTo>
                    <a:pt x="705" y="234"/>
                  </a:lnTo>
                  <a:lnTo>
                    <a:pt x="679" y="240"/>
                  </a:lnTo>
                  <a:lnTo>
                    <a:pt x="656" y="252"/>
                  </a:lnTo>
                  <a:lnTo>
                    <a:pt x="641" y="267"/>
                  </a:lnTo>
                  <a:lnTo>
                    <a:pt x="635" y="286"/>
                  </a:lnTo>
                  <a:lnTo>
                    <a:pt x="633" y="306"/>
                  </a:lnTo>
                  <a:lnTo>
                    <a:pt x="627" y="323"/>
                  </a:lnTo>
                  <a:lnTo>
                    <a:pt x="614" y="345"/>
                  </a:lnTo>
                  <a:lnTo>
                    <a:pt x="613" y="365"/>
                  </a:lnTo>
                  <a:lnTo>
                    <a:pt x="600" y="396"/>
                  </a:lnTo>
                  <a:lnTo>
                    <a:pt x="591" y="424"/>
                  </a:lnTo>
                  <a:lnTo>
                    <a:pt x="575" y="438"/>
                  </a:lnTo>
                  <a:lnTo>
                    <a:pt x="554" y="440"/>
                  </a:lnTo>
                  <a:lnTo>
                    <a:pt x="522" y="460"/>
                  </a:lnTo>
                  <a:lnTo>
                    <a:pt x="512" y="473"/>
                  </a:lnTo>
                  <a:lnTo>
                    <a:pt x="502" y="486"/>
                  </a:lnTo>
                  <a:lnTo>
                    <a:pt x="480" y="510"/>
                  </a:lnTo>
                  <a:lnTo>
                    <a:pt x="461" y="510"/>
                  </a:lnTo>
                  <a:lnTo>
                    <a:pt x="438" y="514"/>
                  </a:lnTo>
                  <a:lnTo>
                    <a:pt x="424" y="525"/>
                  </a:lnTo>
                  <a:lnTo>
                    <a:pt x="416" y="543"/>
                  </a:lnTo>
                  <a:lnTo>
                    <a:pt x="410" y="560"/>
                  </a:lnTo>
                  <a:lnTo>
                    <a:pt x="401" y="567"/>
                  </a:lnTo>
                  <a:lnTo>
                    <a:pt x="375" y="584"/>
                  </a:lnTo>
                  <a:lnTo>
                    <a:pt x="351" y="591"/>
                  </a:lnTo>
                  <a:lnTo>
                    <a:pt x="329" y="594"/>
                  </a:lnTo>
                  <a:lnTo>
                    <a:pt x="317" y="586"/>
                  </a:lnTo>
                  <a:lnTo>
                    <a:pt x="312" y="582"/>
                  </a:lnTo>
                  <a:lnTo>
                    <a:pt x="291" y="581"/>
                  </a:lnTo>
                  <a:lnTo>
                    <a:pt x="271" y="592"/>
                  </a:lnTo>
                  <a:lnTo>
                    <a:pt x="250" y="596"/>
                  </a:lnTo>
                  <a:lnTo>
                    <a:pt x="249" y="593"/>
                  </a:lnTo>
                  <a:lnTo>
                    <a:pt x="240" y="595"/>
                  </a:lnTo>
                  <a:lnTo>
                    <a:pt x="220" y="581"/>
                  </a:lnTo>
                  <a:lnTo>
                    <a:pt x="199" y="569"/>
                  </a:lnTo>
                  <a:lnTo>
                    <a:pt x="175" y="561"/>
                  </a:lnTo>
                  <a:lnTo>
                    <a:pt x="146" y="572"/>
                  </a:lnTo>
                  <a:lnTo>
                    <a:pt x="129" y="582"/>
                  </a:lnTo>
                  <a:lnTo>
                    <a:pt x="116" y="600"/>
                  </a:lnTo>
                  <a:lnTo>
                    <a:pt x="106" y="615"/>
                  </a:lnTo>
                  <a:lnTo>
                    <a:pt x="88" y="630"/>
                  </a:lnTo>
                  <a:lnTo>
                    <a:pt x="74" y="652"/>
                  </a:lnTo>
                  <a:lnTo>
                    <a:pt x="71" y="663"/>
                  </a:lnTo>
                  <a:lnTo>
                    <a:pt x="69" y="675"/>
                  </a:lnTo>
                  <a:lnTo>
                    <a:pt x="56" y="692"/>
                  </a:lnTo>
                  <a:lnTo>
                    <a:pt x="58" y="710"/>
                  </a:lnTo>
                  <a:lnTo>
                    <a:pt x="50" y="737"/>
                  </a:lnTo>
                  <a:lnTo>
                    <a:pt x="47" y="759"/>
                  </a:lnTo>
                  <a:lnTo>
                    <a:pt x="47" y="778"/>
                  </a:lnTo>
                  <a:lnTo>
                    <a:pt x="58" y="787"/>
                  </a:lnTo>
                  <a:lnTo>
                    <a:pt x="57" y="788"/>
                  </a:lnTo>
                  <a:lnTo>
                    <a:pt x="38" y="813"/>
                  </a:lnTo>
                  <a:lnTo>
                    <a:pt x="24" y="836"/>
                  </a:lnTo>
                  <a:lnTo>
                    <a:pt x="7" y="859"/>
                  </a:lnTo>
                  <a:lnTo>
                    <a:pt x="11" y="884"/>
                  </a:lnTo>
                  <a:lnTo>
                    <a:pt x="9" y="903"/>
                  </a:lnTo>
                  <a:lnTo>
                    <a:pt x="0" y="922"/>
                  </a:lnTo>
                  <a:lnTo>
                    <a:pt x="19" y="935"/>
                  </a:lnTo>
                  <a:lnTo>
                    <a:pt x="33" y="944"/>
                  </a:lnTo>
                  <a:lnTo>
                    <a:pt x="27" y="962"/>
                  </a:lnTo>
                  <a:lnTo>
                    <a:pt x="36" y="980"/>
                  </a:lnTo>
                  <a:lnTo>
                    <a:pt x="51" y="988"/>
                  </a:lnTo>
                  <a:lnTo>
                    <a:pt x="56" y="1013"/>
                  </a:lnTo>
                  <a:lnTo>
                    <a:pt x="69" y="1043"/>
                  </a:lnTo>
                  <a:lnTo>
                    <a:pt x="80" y="1066"/>
                  </a:lnTo>
                  <a:lnTo>
                    <a:pt x="96" y="1076"/>
                  </a:lnTo>
                  <a:lnTo>
                    <a:pt x="109" y="1098"/>
                  </a:lnTo>
                  <a:lnTo>
                    <a:pt x="116" y="1112"/>
                  </a:lnTo>
                  <a:lnTo>
                    <a:pt x="123" y="1119"/>
                  </a:lnTo>
                  <a:lnTo>
                    <a:pt x="112" y="1130"/>
                  </a:lnTo>
                  <a:lnTo>
                    <a:pt x="120" y="1141"/>
                  </a:lnTo>
                  <a:lnTo>
                    <a:pt x="118" y="1155"/>
                  </a:lnTo>
                  <a:lnTo>
                    <a:pt x="115" y="1169"/>
                  </a:lnTo>
                  <a:lnTo>
                    <a:pt x="132" y="1162"/>
                  </a:lnTo>
                  <a:lnTo>
                    <a:pt x="147" y="1171"/>
                  </a:lnTo>
                  <a:lnTo>
                    <a:pt x="151" y="1181"/>
                  </a:lnTo>
                  <a:lnTo>
                    <a:pt x="164" y="1174"/>
                  </a:lnTo>
                  <a:lnTo>
                    <a:pt x="181" y="1171"/>
                  </a:lnTo>
                  <a:lnTo>
                    <a:pt x="196" y="1170"/>
                  </a:lnTo>
                  <a:lnTo>
                    <a:pt x="199" y="1171"/>
                  </a:lnTo>
                  <a:lnTo>
                    <a:pt x="209" y="1187"/>
                  </a:lnTo>
                  <a:lnTo>
                    <a:pt x="223" y="1191"/>
                  </a:lnTo>
                  <a:lnTo>
                    <a:pt x="241" y="1196"/>
                  </a:lnTo>
                  <a:lnTo>
                    <a:pt x="261" y="1205"/>
                  </a:lnTo>
                  <a:lnTo>
                    <a:pt x="274" y="1225"/>
                  </a:lnTo>
                  <a:lnTo>
                    <a:pt x="294" y="1232"/>
                  </a:lnTo>
                  <a:lnTo>
                    <a:pt x="298" y="1248"/>
                  </a:lnTo>
                  <a:lnTo>
                    <a:pt x="310" y="1263"/>
                  </a:lnTo>
                  <a:lnTo>
                    <a:pt x="314" y="1272"/>
                  </a:lnTo>
                  <a:lnTo>
                    <a:pt x="327" y="1271"/>
                  </a:lnTo>
                  <a:lnTo>
                    <a:pt x="336" y="1282"/>
                  </a:lnTo>
                  <a:lnTo>
                    <a:pt x="340" y="1292"/>
                  </a:lnTo>
                  <a:lnTo>
                    <a:pt x="353" y="1309"/>
                  </a:lnTo>
                  <a:lnTo>
                    <a:pt x="356" y="1324"/>
                  </a:lnTo>
                  <a:lnTo>
                    <a:pt x="374" y="1320"/>
                  </a:lnTo>
                  <a:lnTo>
                    <a:pt x="392" y="1329"/>
                  </a:lnTo>
                  <a:lnTo>
                    <a:pt x="405" y="1340"/>
                  </a:lnTo>
                  <a:lnTo>
                    <a:pt x="416" y="1353"/>
                  </a:lnTo>
                  <a:lnTo>
                    <a:pt x="427" y="1350"/>
                  </a:lnTo>
                  <a:lnTo>
                    <a:pt x="431" y="1364"/>
                  </a:lnTo>
                  <a:lnTo>
                    <a:pt x="446" y="1367"/>
                  </a:lnTo>
                  <a:lnTo>
                    <a:pt x="467" y="1373"/>
                  </a:lnTo>
                  <a:lnTo>
                    <a:pt x="490" y="1371"/>
                  </a:lnTo>
                  <a:lnTo>
                    <a:pt x="504" y="1369"/>
                  </a:lnTo>
                  <a:lnTo>
                    <a:pt x="516" y="1375"/>
                  </a:lnTo>
                  <a:lnTo>
                    <a:pt x="527" y="1366"/>
                  </a:lnTo>
                  <a:lnTo>
                    <a:pt x="543" y="1358"/>
                  </a:lnTo>
                  <a:lnTo>
                    <a:pt x="559" y="1363"/>
                  </a:lnTo>
                  <a:lnTo>
                    <a:pt x="569" y="1364"/>
                  </a:lnTo>
                  <a:lnTo>
                    <a:pt x="582" y="1357"/>
                  </a:lnTo>
                  <a:lnTo>
                    <a:pt x="598" y="1358"/>
                  </a:lnTo>
                  <a:lnTo>
                    <a:pt x="611" y="1362"/>
                  </a:lnTo>
                  <a:lnTo>
                    <a:pt x="627" y="1360"/>
                  </a:lnTo>
                  <a:lnTo>
                    <a:pt x="641" y="1369"/>
                  </a:lnTo>
                  <a:lnTo>
                    <a:pt x="659" y="1369"/>
                  </a:lnTo>
                  <a:lnTo>
                    <a:pt x="673" y="1366"/>
                  </a:lnTo>
                  <a:lnTo>
                    <a:pt x="689" y="1372"/>
                  </a:lnTo>
                  <a:lnTo>
                    <a:pt x="704" y="1370"/>
                  </a:lnTo>
                  <a:lnTo>
                    <a:pt x="724" y="1365"/>
                  </a:lnTo>
                  <a:lnTo>
                    <a:pt x="743" y="1362"/>
                  </a:lnTo>
                  <a:lnTo>
                    <a:pt x="759" y="1358"/>
                  </a:lnTo>
                  <a:lnTo>
                    <a:pt x="773" y="1349"/>
                  </a:lnTo>
                  <a:lnTo>
                    <a:pt x="790" y="1348"/>
                  </a:lnTo>
                  <a:lnTo>
                    <a:pt x="806" y="1358"/>
                  </a:lnTo>
                  <a:lnTo>
                    <a:pt x="818" y="1350"/>
                  </a:lnTo>
                  <a:lnTo>
                    <a:pt x="834" y="1346"/>
                  </a:lnTo>
                  <a:lnTo>
                    <a:pt x="852" y="1344"/>
                  </a:lnTo>
                  <a:lnTo>
                    <a:pt x="867" y="1347"/>
                  </a:lnTo>
                  <a:lnTo>
                    <a:pt x="878" y="1354"/>
                  </a:lnTo>
                  <a:lnTo>
                    <a:pt x="898" y="1347"/>
                  </a:lnTo>
                  <a:lnTo>
                    <a:pt x="904" y="1340"/>
                  </a:lnTo>
                  <a:lnTo>
                    <a:pt x="920" y="1326"/>
                  </a:lnTo>
                  <a:lnTo>
                    <a:pt x="919" y="1311"/>
                  </a:lnTo>
                  <a:lnTo>
                    <a:pt x="937" y="1306"/>
                  </a:lnTo>
                  <a:lnTo>
                    <a:pt x="954" y="1303"/>
                  </a:lnTo>
                  <a:lnTo>
                    <a:pt x="966" y="1304"/>
                  </a:lnTo>
                  <a:lnTo>
                    <a:pt x="981" y="1304"/>
                  </a:lnTo>
                  <a:lnTo>
                    <a:pt x="976" y="1291"/>
                  </a:lnTo>
                  <a:lnTo>
                    <a:pt x="960" y="1288"/>
                  </a:lnTo>
                  <a:lnTo>
                    <a:pt x="955" y="1278"/>
                  </a:lnTo>
                  <a:lnTo>
                    <a:pt x="949" y="1268"/>
                  </a:lnTo>
                  <a:lnTo>
                    <a:pt x="941" y="1257"/>
                  </a:lnTo>
                  <a:lnTo>
                    <a:pt x="940" y="1236"/>
                  </a:lnTo>
                  <a:lnTo>
                    <a:pt x="941" y="1214"/>
                  </a:lnTo>
                  <a:lnTo>
                    <a:pt x="941" y="1193"/>
                  </a:lnTo>
                  <a:lnTo>
                    <a:pt x="940" y="1180"/>
                  </a:lnTo>
                  <a:lnTo>
                    <a:pt x="959" y="1175"/>
                  </a:lnTo>
                  <a:lnTo>
                    <a:pt x="958" y="1157"/>
                  </a:lnTo>
                  <a:lnTo>
                    <a:pt x="956" y="1139"/>
                  </a:lnTo>
                  <a:lnTo>
                    <a:pt x="966" y="1132"/>
                  </a:lnTo>
                  <a:lnTo>
                    <a:pt x="984" y="1130"/>
                  </a:lnTo>
                  <a:lnTo>
                    <a:pt x="994" y="1122"/>
                  </a:lnTo>
                  <a:lnTo>
                    <a:pt x="1003" y="1113"/>
                  </a:lnTo>
                  <a:lnTo>
                    <a:pt x="1015" y="1111"/>
                  </a:lnTo>
                  <a:lnTo>
                    <a:pt x="1026" y="1122"/>
                  </a:lnTo>
                  <a:lnTo>
                    <a:pt x="1039" y="1122"/>
                  </a:lnTo>
                  <a:lnTo>
                    <a:pt x="1039" y="1122"/>
                  </a:lnTo>
                  <a:lnTo>
                    <a:pt x="1056" y="1117"/>
                  </a:lnTo>
                  <a:lnTo>
                    <a:pt x="1074" y="1125"/>
                  </a:lnTo>
                  <a:lnTo>
                    <a:pt x="1087" y="1114"/>
                  </a:lnTo>
                  <a:lnTo>
                    <a:pt x="1113" y="1118"/>
                  </a:lnTo>
                  <a:lnTo>
                    <a:pt x="1135" y="1121"/>
                  </a:lnTo>
                  <a:lnTo>
                    <a:pt x="1156" y="1122"/>
                  </a:lnTo>
                  <a:lnTo>
                    <a:pt x="1171" y="1107"/>
                  </a:lnTo>
                  <a:lnTo>
                    <a:pt x="1192" y="1102"/>
                  </a:lnTo>
                  <a:lnTo>
                    <a:pt x="1215" y="1098"/>
                  </a:lnTo>
                  <a:lnTo>
                    <a:pt x="1230" y="1096"/>
                  </a:lnTo>
                  <a:lnTo>
                    <a:pt x="1246" y="1095"/>
                  </a:lnTo>
                  <a:lnTo>
                    <a:pt x="1257" y="1086"/>
                  </a:lnTo>
                  <a:lnTo>
                    <a:pt x="1269" y="1097"/>
                  </a:lnTo>
                  <a:lnTo>
                    <a:pt x="1278" y="1077"/>
                  </a:lnTo>
                  <a:lnTo>
                    <a:pt x="1280" y="1056"/>
                  </a:lnTo>
                  <a:lnTo>
                    <a:pt x="1286" y="1032"/>
                  </a:lnTo>
                  <a:lnTo>
                    <a:pt x="1291" y="1013"/>
                  </a:lnTo>
                  <a:lnTo>
                    <a:pt x="1299" y="995"/>
                  </a:lnTo>
                  <a:lnTo>
                    <a:pt x="1320" y="1000"/>
                  </a:lnTo>
                  <a:lnTo>
                    <a:pt x="1337" y="981"/>
                  </a:lnTo>
                  <a:lnTo>
                    <a:pt x="1368" y="983"/>
                  </a:lnTo>
                  <a:lnTo>
                    <a:pt x="1371" y="997"/>
                  </a:lnTo>
                  <a:lnTo>
                    <a:pt x="1381" y="1003"/>
                  </a:lnTo>
                  <a:lnTo>
                    <a:pt x="1400" y="996"/>
                  </a:lnTo>
                  <a:lnTo>
                    <a:pt x="1413" y="1006"/>
                  </a:lnTo>
                  <a:lnTo>
                    <a:pt x="1420" y="1016"/>
                  </a:lnTo>
                  <a:lnTo>
                    <a:pt x="1418" y="1028"/>
                  </a:lnTo>
                  <a:lnTo>
                    <a:pt x="1420" y="1038"/>
                  </a:lnTo>
                  <a:lnTo>
                    <a:pt x="1444" y="1028"/>
                  </a:lnTo>
                  <a:lnTo>
                    <a:pt x="1463" y="1031"/>
                  </a:lnTo>
                  <a:lnTo>
                    <a:pt x="1473" y="1040"/>
                  </a:lnTo>
                  <a:lnTo>
                    <a:pt x="1472" y="1056"/>
                  </a:lnTo>
                  <a:lnTo>
                    <a:pt x="1485" y="1058"/>
                  </a:lnTo>
                  <a:lnTo>
                    <a:pt x="1503" y="1038"/>
                  </a:lnTo>
                  <a:lnTo>
                    <a:pt x="1520" y="1026"/>
                  </a:lnTo>
                  <a:lnTo>
                    <a:pt x="1534" y="1020"/>
                  </a:lnTo>
                  <a:lnTo>
                    <a:pt x="1544" y="1030"/>
                  </a:lnTo>
                  <a:lnTo>
                    <a:pt x="1554" y="1019"/>
                  </a:lnTo>
                  <a:lnTo>
                    <a:pt x="1552" y="1006"/>
                  </a:lnTo>
                  <a:lnTo>
                    <a:pt x="1570" y="995"/>
                  </a:lnTo>
                  <a:lnTo>
                    <a:pt x="1584" y="981"/>
                  </a:lnTo>
                  <a:lnTo>
                    <a:pt x="1585" y="946"/>
                  </a:lnTo>
                  <a:lnTo>
                    <a:pt x="1603" y="962"/>
                  </a:lnTo>
                  <a:lnTo>
                    <a:pt x="1614" y="950"/>
                  </a:lnTo>
                  <a:lnTo>
                    <a:pt x="1628" y="948"/>
                  </a:lnTo>
                  <a:lnTo>
                    <a:pt x="1630" y="935"/>
                  </a:lnTo>
                  <a:lnTo>
                    <a:pt x="1663" y="944"/>
                  </a:lnTo>
                  <a:lnTo>
                    <a:pt x="1684" y="911"/>
                  </a:lnTo>
                  <a:lnTo>
                    <a:pt x="1695" y="885"/>
                  </a:lnTo>
                  <a:lnTo>
                    <a:pt x="1708" y="876"/>
                  </a:lnTo>
                  <a:lnTo>
                    <a:pt x="1705" y="862"/>
                  </a:lnTo>
                  <a:lnTo>
                    <a:pt x="1710" y="850"/>
                  </a:lnTo>
                  <a:lnTo>
                    <a:pt x="1707" y="835"/>
                  </a:lnTo>
                  <a:lnTo>
                    <a:pt x="1733" y="803"/>
                  </a:lnTo>
                  <a:lnTo>
                    <a:pt x="1733" y="803"/>
                  </a:lnTo>
                  <a:lnTo>
                    <a:pt x="1745" y="778"/>
                  </a:lnTo>
                  <a:lnTo>
                    <a:pt x="1748" y="764"/>
                  </a:lnTo>
                  <a:lnTo>
                    <a:pt x="1742" y="749"/>
                  </a:lnTo>
                  <a:lnTo>
                    <a:pt x="1740" y="743"/>
                  </a:lnTo>
                  <a:lnTo>
                    <a:pt x="1759" y="749"/>
                  </a:lnTo>
                  <a:lnTo>
                    <a:pt x="1770" y="736"/>
                  </a:lnTo>
                  <a:lnTo>
                    <a:pt x="1787" y="742"/>
                  </a:lnTo>
                  <a:lnTo>
                    <a:pt x="1807" y="733"/>
                  </a:lnTo>
                  <a:lnTo>
                    <a:pt x="1817" y="724"/>
                  </a:lnTo>
                  <a:lnTo>
                    <a:pt x="1830" y="722"/>
                  </a:lnTo>
                  <a:lnTo>
                    <a:pt x="1850" y="714"/>
                  </a:lnTo>
                  <a:lnTo>
                    <a:pt x="1880" y="711"/>
                  </a:lnTo>
                  <a:lnTo>
                    <a:pt x="1908" y="704"/>
                  </a:lnTo>
                  <a:lnTo>
                    <a:pt x="1919" y="723"/>
                  </a:lnTo>
                  <a:lnTo>
                    <a:pt x="1940" y="722"/>
                  </a:lnTo>
                  <a:lnTo>
                    <a:pt x="1959" y="731"/>
                  </a:lnTo>
                  <a:lnTo>
                    <a:pt x="1970" y="746"/>
                  </a:lnTo>
                  <a:lnTo>
                    <a:pt x="1992" y="736"/>
                  </a:lnTo>
                  <a:lnTo>
                    <a:pt x="2024" y="740"/>
                  </a:lnTo>
                  <a:lnTo>
                    <a:pt x="2036" y="762"/>
                  </a:lnTo>
                  <a:lnTo>
                    <a:pt x="2050" y="756"/>
                  </a:lnTo>
                  <a:lnTo>
                    <a:pt x="2061" y="740"/>
                  </a:lnTo>
                  <a:lnTo>
                    <a:pt x="2082" y="734"/>
                  </a:lnTo>
                  <a:lnTo>
                    <a:pt x="2094" y="723"/>
                  </a:lnTo>
                  <a:lnTo>
                    <a:pt x="2114" y="736"/>
                  </a:lnTo>
                  <a:lnTo>
                    <a:pt x="2128" y="730"/>
                  </a:lnTo>
                  <a:lnTo>
                    <a:pt x="2139" y="711"/>
                  </a:lnTo>
                  <a:lnTo>
                    <a:pt x="2162" y="705"/>
                  </a:lnTo>
                  <a:lnTo>
                    <a:pt x="2182" y="704"/>
                  </a:lnTo>
                  <a:lnTo>
                    <a:pt x="2193" y="686"/>
                  </a:lnTo>
                  <a:lnTo>
                    <a:pt x="2226" y="705"/>
                  </a:lnTo>
                  <a:lnTo>
                    <a:pt x="2233" y="724"/>
                  </a:lnTo>
                  <a:lnTo>
                    <a:pt x="2249" y="737"/>
                  </a:lnTo>
                  <a:lnTo>
                    <a:pt x="2273" y="732"/>
                  </a:lnTo>
                  <a:lnTo>
                    <a:pt x="2286" y="733"/>
                  </a:lnTo>
                  <a:lnTo>
                    <a:pt x="2285" y="750"/>
                  </a:lnTo>
                  <a:lnTo>
                    <a:pt x="2288" y="772"/>
                  </a:lnTo>
                  <a:lnTo>
                    <a:pt x="2305" y="790"/>
                  </a:lnTo>
                  <a:lnTo>
                    <a:pt x="2306" y="809"/>
                  </a:lnTo>
                  <a:lnTo>
                    <a:pt x="2324" y="825"/>
                  </a:lnTo>
                  <a:lnTo>
                    <a:pt x="2335" y="842"/>
                  </a:lnTo>
                  <a:lnTo>
                    <a:pt x="2350" y="848"/>
                  </a:lnTo>
                  <a:lnTo>
                    <a:pt x="2369" y="849"/>
                  </a:lnTo>
                  <a:lnTo>
                    <a:pt x="2382" y="855"/>
                  </a:lnTo>
                  <a:lnTo>
                    <a:pt x="2398" y="834"/>
                  </a:lnTo>
                  <a:lnTo>
                    <a:pt x="2420" y="829"/>
                  </a:lnTo>
                  <a:lnTo>
                    <a:pt x="2440" y="817"/>
                  </a:lnTo>
                  <a:lnTo>
                    <a:pt x="2465" y="810"/>
                  </a:lnTo>
                  <a:lnTo>
                    <a:pt x="2486" y="806"/>
                  </a:lnTo>
                  <a:lnTo>
                    <a:pt x="2505" y="810"/>
                  </a:lnTo>
                  <a:lnTo>
                    <a:pt x="2525" y="809"/>
                  </a:lnTo>
                  <a:lnTo>
                    <a:pt x="2533" y="797"/>
                  </a:lnTo>
                  <a:lnTo>
                    <a:pt x="2537" y="783"/>
                  </a:lnTo>
                  <a:lnTo>
                    <a:pt x="2540" y="759"/>
                  </a:lnTo>
                  <a:lnTo>
                    <a:pt x="2539" y="737"/>
                  </a:lnTo>
                  <a:lnTo>
                    <a:pt x="2544" y="713"/>
                  </a:lnTo>
                  <a:lnTo>
                    <a:pt x="2535" y="690"/>
                  </a:lnTo>
                  <a:lnTo>
                    <a:pt x="2539" y="666"/>
                  </a:lnTo>
                  <a:lnTo>
                    <a:pt x="2550" y="643"/>
                  </a:lnTo>
                  <a:lnTo>
                    <a:pt x="2564" y="629"/>
                  </a:lnTo>
                  <a:lnTo>
                    <a:pt x="2578" y="606"/>
                  </a:lnTo>
                  <a:lnTo>
                    <a:pt x="2596" y="591"/>
                  </a:lnTo>
                  <a:lnTo>
                    <a:pt x="2612" y="579"/>
                  </a:lnTo>
                  <a:lnTo>
                    <a:pt x="2623" y="560"/>
                  </a:lnTo>
                  <a:lnTo>
                    <a:pt x="2624" y="542"/>
                  </a:lnTo>
                  <a:lnTo>
                    <a:pt x="2614" y="531"/>
                  </a:lnTo>
                  <a:lnTo>
                    <a:pt x="2624" y="510"/>
                  </a:lnTo>
                  <a:lnTo>
                    <a:pt x="2629" y="493"/>
                  </a:lnTo>
                  <a:lnTo>
                    <a:pt x="2623" y="471"/>
                  </a:lnTo>
                  <a:lnTo>
                    <a:pt x="2630" y="443"/>
                  </a:lnTo>
                  <a:lnTo>
                    <a:pt x="2631" y="443"/>
                  </a:lnTo>
                  <a:lnTo>
                    <a:pt x="2643" y="436"/>
                  </a:lnTo>
                  <a:lnTo>
                    <a:pt x="2648" y="415"/>
                  </a:lnTo>
                  <a:lnTo>
                    <a:pt x="2647" y="397"/>
                  </a:lnTo>
                  <a:lnTo>
                    <a:pt x="2656" y="379"/>
                  </a:lnTo>
                  <a:lnTo>
                    <a:pt x="2665" y="364"/>
                  </a:lnTo>
                  <a:lnTo>
                    <a:pt x="2673" y="351"/>
                  </a:lnTo>
                  <a:lnTo>
                    <a:pt x="2692" y="347"/>
                  </a:lnTo>
                  <a:lnTo>
                    <a:pt x="2697" y="320"/>
                  </a:lnTo>
                  <a:lnTo>
                    <a:pt x="2692" y="290"/>
                  </a:lnTo>
                  <a:close/>
                </a:path>
              </a:pathLst>
            </a:custGeom>
            <a:solidFill>
              <a:srgbClr val="00B9F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zh-CN" sz="1200" b="0" i="0" u="none" strike="noStrike" kern="0" cap="none" spc="0" normalizeH="0" baseline="0" noProof="1">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2" name="Freeform 7">
              <a:extLst>
                <a:ext uri="{FF2B5EF4-FFF2-40B4-BE49-F238E27FC236}">
                  <a16:creationId xmlns:a16="http://schemas.microsoft.com/office/drawing/2014/main" id="{61161E5B-E41F-584A-B309-EFCE9F207AFF}"/>
                </a:ext>
              </a:extLst>
            </p:cNvPr>
            <p:cNvSpPr>
              <a:spLocks/>
            </p:cNvSpPr>
            <p:nvPr/>
          </p:nvSpPr>
          <p:spPr bwMode="auto">
            <a:xfrm>
              <a:off x="1481041" y="599937"/>
              <a:ext cx="5162550" cy="2936876"/>
            </a:xfrm>
            <a:custGeom>
              <a:avLst/>
              <a:gdLst/>
              <a:ahLst/>
              <a:cxnLst>
                <a:cxn ang="0">
                  <a:pos x="3145" y="1015"/>
                </a:cxn>
                <a:cxn ang="0">
                  <a:pos x="3062" y="851"/>
                </a:cxn>
                <a:cxn ang="0">
                  <a:pos x="2920" y="784"/>
                </a:cxn>
                <a:cxn ang="0">
                  <a:pos x="2861" y="773"/>
                </a:cxn>
                <a:cxn ang="0">
                  <a:pos x="2723" y="757"/>
                </a:cxn>
                <a:cxn ang="0">
                  <a:pos x="2690" y="652"/>
                </a:cxn>
                <a:cxn ang="0">
                  <a:pos x="2667" y="584"/>
                </a:cxn>
                <a:cxn ang="0">
                  <a:pos x="2521" y="592"/>
                </a:cxn>
                <a:cxn ang="0">
                  <a:pos x="2423" y="502"/>
                </a:cxn>
                <a:cxn ang="0">
                  <a:pos x="2293" y="469"/>
                </a:cxn>
                <a:cxn ang="0">
                  <a:pos x="2346" y="587"/>
                </a:cxn>
                <a:cxn ang="0">
                  <a:pos x="2240" y="686"/>
                </a:cxn>
                <a:cxn ang="0">
                  <a:pos x="2135" y="650"/>
                </a:cxn>
                <a:cxn ang="0">
                  <a:pos x="2039" y="501"/>
                </a:cxn>
                <a:cxn ang="0">
                  <a:pos x="1988" y="429"/>
                </a:cxn>
                <a:cxn ang="0">
                  <a:pos x="2055" y="312"/>
                </a:cxn>
                <a:cxn ang="0">
                  <a:pos x="1914" y="294"/>
                </a:cxn>
                <a:cxn ang="0">
                  <a:pos x="1803" y="283"/>
                </a:cxn>
                <a:cxn ang="0">
                  <a:pos x="1694" y="215"/>
                </a:cxn>
                <a:cxn ang="0">
                  <a:pos x="1566" y="201"/>
                </a:cxn>
                <a:cxn ang="0">
                  <a:pos x="1518" y="51"/>
                </a:cxn>
                <a:cxn ang="0">
                  <a:pos x="1435" y="28"/>
                </a:cxn>
                <a:cxn ang="0">
                  <a:pos x="1395" y="59"/>
                </a:cxn>
                <a:cxn ang="0">
                  <a:pos x="1330" y="133"/>
                </a:cxn>
                <a:cxn ang="0">
                  <a:pos x="1212" y="121"/>
                </a:cxn>
                <a:cxn ang="0">
                  <a:pos x="1100" y="9"/>
                </a:cxn>
                <a:cxn ang="0">
                  <a:pos x="1095" y="85"/>
                </a:cxn>
                <a:cxn ang="0">
                  <a:pos x="969" y="165"/>
                </a:cxn>
                <a:cxn ang="0">
                  <a:pos x="768" y="243"/>
                </a:cxn>
                <a:cxn ang="0">
                  <a:pos x="605" y="320"/>
                </a:cxn>
                <a:cxn ang="0">
                  <a:pos x="458" y="420"/>
                </a:cxn>
                <a:cxn ang="0">
                  <a:pos x="338" y="443"/>
                </a:cxn>
                <a:cxn ang="0">
                  <a:pos x="128" y="563"/>
                </a:cxn>
                <a:cxn ang="0">
                  <a:pos x="37" y="553"/>
                </a:cxn>
                <a:cxn ang="0">
                  <a:pos x="39" y="708"/>
                </a:cxn>
                <a:cxn ang="0">
                  <a:pos x="204" y="859"/>
                </a:cxn>
                <a:cxn ang="0">
                  <a:pos x="165" y="992"/>
                </a:cxn>
                <a:cxn ang="0">
                  <a:pos x="288" y="1238"/>
                </a:cxn>
                <a:cxn ang="0">
                  <a:pos x="593" y="1470"/>
                </a:cxn>
                <a:cxn ang="0">
                  <a:pos x="729" y="1575"/>
                </a:cxn>
                <a:cxn ang="0">
                  <a:pos x="822" y="1707"/>
                </a:cxn>
                <a:cxn ang="0">
                  <a:pos x="984" y="1825"/>
                </a:cxn>
                <a:cxn ang="0">
                  <a:pos x="1208" y="1815"/>
                </a:cxn>
                <a:cxn ang="0">
                  <a:pos x="1291" y="1719"/>
                </a:cxn>
                <a:cxn ang="0">
                  <a:pos x="1382" y="1570"/>
                </a:cxn>
                <a:cxn ang="0">
                  <a:pos x="1558" y="1548"/>
                </a:cxn>
                <a:cxn ang="0">
                  <a:pos x="1710" y="1638"/>
                </a:cxn>
                <a:cxn ang="0">
                  <a:pos x="2019" y="1731"/>
                </a:cxn>
                <a:cxn ang="0">
                  <a:pos x="2197" y="1710"/>
                </a:cxn>
                <a:cxn ang="0">
                  <a:pos x="2332" y="1787"/>
                </a:cxn>
                <a:cxn ang="0">
                  <a:pos x="2423" y="1650"/>
                </a:cxn>
                <a:cxn ang="0">
                  <a:pos x="2603" y="1670"/>
                </a:cxn>
                <a:cxn ang="0">
                  <a:pos x="2684" y="1635"/>
                </a:cxn>
                <a:cxn ang="0">
                  <a:pos x="2827" y="1517"/>
                </a:cxn>
                <a:cxn ang="0">
                  <a:pos x="2908" y="1364"/>
                </a:cxn>
                <a:cxn ang="0">
                  <a:pos x="3040" y="1261"/>
                </a:cxn>
                <a:cxn ang="0">
                  <a:pos x="3216" y="1157"/>
                </a:cxn>
              </a:cxnLst>
              <a:rect l="0" t="0" r="r" b="b"/>
              <a:pathLst>
                <a:path w="3250" h="1850">
                  <a:moveTo>
                    <a:pt x="3232" y="1101"/>
                  </a:moveTo>
                  <a:cubicBezTo>
                    <a:pt x="3238" y="1065"/>
                    <a:pt x="3238" y="1065"/>
                    <a:pt x="3238" y="1065"/>
                  </a:cubicBezTo>
                  <a:cubicBezTo>
                    <a:pt x="3221" y="1027"/>
                    <a:pt x="3221" y="1027"/>
                    <a:pt x="3221" y="1027"/>
                  </a:cubicBezTo>
                  <a:cubicBezTo>
                    <a:pt x="3211" y="1017"/>
                    <a:pt x="3211" y="1017"/>
                    <a:pt x="3211" y="1017"/>
                  </a:cubicBezTo>
                  <a:cubicBezTo>
                    <a:pt x="3191" y="1026"/>
                    <a:pt x="3191" y="1026"/>
                    <a:pt x="3191" y="1026"/>
                  </a:cubicBezTo>
                  <a:cubicBezTo>
                    <a:pt x="3167" y="1000"/>
                    <a:pt x="3167" y="1000"/>
                    <a:pt x="3167" y="1000"/>
                  </a:cubicBezTo>
                  <a:cubicBezTo>
                    <a:pt x="3153" y="1004"/>
                    <a:pt x="3153" y="1004"/>
                    <a:pt x="3153" y="1004"/>
                  </a:cubicBezTo>
                  <a:cubicBezTo>
                    <a:pt x="3145" y="1015"/>
                    <a:pt x="3145" y="1015"/>
                    <a:pt x="3145" y="1015"/>
                  </a:cubicBezTo>
                  <a:cubicBezTo>
                    <a:pt x="3138" y="984"/>
                    <a:pt x="3138" y="984"/>
                    <a:pt x="3138" y="984"/>
                  </a:cubicBezTo>
                  <a:cubicBezTo>
                    <a:pt x="3134" y="953"/>
                    <a:pt x="3134" y="953"/>
                    <a:pt x="3134" y="953"/>
                  </a:cubicBezTo>
                  <a:cubicBezTo>
                    <a:pt x="3111" y="908"/>
                    <a:pt x="3111" y="908"/>
                    <a:pt x="3111" y="908"/>
                  </a:cubicBezTo>
                  <a:cubicBezTo>
                    <a:pt x="3125" y="887"/>
                    <a:pt x="3125" y="887"/>
                    <a:pt x="3125" y="887"/>
                  </a:cubicBezTo>
                  <a:cubicBezTo>
                    <a:pt x="3105" y="885"/>
                    <a:pt x="3105" y="885"/>
                    <a:pt x="3105" y="885"/>
                  </a:cubicBezTo>
                  <a:cubicBezTo>
                    <a:pt x="3113" y="843"/>
                    <a:pt x="3113" y="843"/>
                    <a:pt x="3113" y="843"/>
                  </a:cubicBezTo>
                  <a:cubicBezTo>
                    <a:pt x="3091" y="858"/>
                    <a:pt x="3091" y="858"/>
                    <a:pt x="3091" y="858"/>
                  </a:cubicBezTo>
                  <a:cubicBezTo>
                    <a:pt x="3062" y="851"/>
                    <a:pt x="3062" y="851"/>
                    <a:pt x="3062" y="851"/>
                  </a:cubicBezTo>
                  <a:cubicBezTo>
                    <a:pt x="3036" y="834"/>
                    <a:pt x="3036" y="834"/>
                    <a:pt x="3036" y="834"/>
                  </a:cubicBezTo>
                  <a:cubicBezTo>
                    <a:pt x="3004" y="827"/>
                    <a:pt x="3004" y="827"/>
                    <a:pt x="3004" y="827"/>
                  </a:cubicBezTo>
                  <a:cubicBezTo>
                    <a:pt x="2986" y="836"/>
                    <a:pt x="2986" y="836"/>
                    <a:pt x="2986" y="836"/>
                  </a:cubicBezTo>
                  <a:cubicBezTo>
                    <a:pt x="2969" y="831"/>
                    <a:pt x="2969" y="831"/>
                    <a:pt x="2969" y="831"/>
                  </a:cubicBezTo>
                  <a:cubicBezTo>
                    <a:pt x="2957" y="811"/>
                    <a:pt x="2957" y="811"/>
                    <a:pt x="2957" y="811"/>
                  </a:cubicBezTo>
                  <a:cubicBezTo>
                    <a:pt x="2939" y="813"/>
                    <a:pt x="2939" y="813"/>
                    <a:pt x="2939" y="813"/>
                  </a:cubicBezTo>
                  <a:cubicBezTo>
                    <a:pt x="2933" y="791"/>
                    <a:pt x="2933" y="791"/>
                    <a:pt x="2933" y="791"/>
                  </a:cubicBezTo>
                  <a:cubicBezTo>
                    <a:pt x="2920" y="784"/>
                    <a:pt x="2920" y="784"/>
                    <a:pt x="2920" y="784"/>
                  </a:cubicBezTo>
                  <a:cubicBezTo>
                    <a:pt x="2908" y="796"/>
                    <a:pt x="2908" y="796"/>
                    <a:pt x="2908" y="796"/>
                  </a:cubicBezTo>
                  <a:cubicBezTo>
                    <a:pt x="2882" y="784"/>
                    <a:pt x="2882" y="784"/>
                    <a:pt x="2882" y="784"/>
                  </a:cubicBezTo>
                  <a:cubicBezTo>
                    <a:pt x="2877" y="759"/>
                    <a:pt x="2877" y="759"/>
                    <a:pt x="2877" y="759"/>
                  </a:cubicBezTo>
                  <a:cubicBezTo>
                    <a:pt x="2861" y="742"/>
                    <a:pt x="2861" y="742"/>
                    <a:pt x="2861" y="742"/>
                  </a:cubicBezTo>
                  <a:cubicBezTo>
                    <a:pt x="2839" y="750"/>
                    <a:pt x="2839" y="750"/>
                    <a:pt x="2839" y="750"/>
                  </a:cubicBezTo>
                  <a:cubicBezTo>
                    <a:pt x="2839" y="762"/>
                    <a:pt x="2839" y="762"/>
                    <a:pt x="2839" y="762"/>
                  </a:cubicBezTo>
                  <a:cubicBezTo>
                    <a:pt x="2859" y="762"/>
                    <a:pt x="2859" y="762"/>
                    <a:pt x="2859" y="762"/>
                  </a:cubicBezTo>
                  <a:cubicBezTo>
                    <a:pt x="2861" y="773"/>
                    <a:pt x="2861" y="773"/>
                    <a:pt x="2861" y="773"/>
                  </a:cubicBezTo>
                  <a:cubicBezTo>
                    <a:pt x="2844" y="778"/>
                    <a:pt x="2844" y="778"/>
                    <a:pt x="2844" y="778"/>
                  </a:cubicBezTo>
                  <a:cubicBezTo>
                    <a:pt x="2823" y="780"/>
                    <a:pt x="2823" y="780"/>
                    <a:pt x="2823" y="780"/>
                  </a:cubicBezTo>
                  <a:cubicBezTo>
                    <a:pt x="2810" y="791"/>
                    <a:pt x="2810" y="791"/>
                    <a:pt x="2810" y="791"/>
                  </a:cubicBezTo>
                  <a:cubicBezTo>
                    <a:pt x="2790" y="802"/>
                    <a:pt x="2790" y="802"/>
                    <a:pt x="2790" y="802"/>
                  </a:cubicBezTo>
                  <a:cubicBezTo>
                    <a:pt x="2770" y="802"/>
                    <a:pt x="2770" y="802"/>
                    <a:pt x="2770" y="802"/>
                  </a:cubicBezTo>
                  <a:cubicBezTo>
                    <a:pt x="2746" y="795"/>
                    <a:pt x="2746" y="795"/>
                    <a:pt x="2746" y="795"/>
                  </a:cubicBezTo>
                  <a:cubicBezTo>
                    <a:pt x="2728" y="775"/>
                    <a:pt x="2728" y="775"/>
                    <a:pt x="2728" y="775"/>
                  </a:cubicBezTo>
                  <a:cubicBezTo>
                    <a:pt x="2723" y="757"/>
                    <a:pt x="2723" y="757"/>
                    <a:pt x="2723" y="757"/>
                  </a:cubicBezTo>
                  <a:cubicBezTo>
                    <a:pt x="2706" y="713"/>
                    <a:pt x="2706" y="713"/>
                    <a:pt x="2706" y="713"/>
                  </a:cubicBezTo>
                  <a:cubicBezTo>
                    <a:pt x="2679" y="701"/>
                    <a:pt x="2679" y="701"/>
                    <a:pt x="2679" y="701"/>
                  </a:cubicBezTo>
                  <a:cubicBezTo>
                    <a:pt x="2672" y="708"/>
                    <a:pt x="2672" y="708"/>
                    <a:pt x="2672" y="708"/>
                  </a:cubicBezTo>
                  <a:cubicBezTo>
                    <a:pt x="2659" y="686"/>
                    <a:pt x="2659" y="686"/>
                    <a:pt x="2659" y="686"/>
                  </a:cubicBezTo>
                  <a:cubicBezTo>
                    <a:pt x="2630" y="672"/>
                    <a:pt x="2630" y="672"/>
                    <a:pt x="2630" y="672"/>
                  </a:cubicBezTo>
                  <a:cubicBezTo>
                    <a:pt x="2648" y="659"/>
                    <a:pt x="2648" y="659"/>
                    <a:pt x="2648" y="659"/>
                  </a:cubicBezTo>
                  <a:cubicBezTo>
                    <a:pt x="2668" y="652"/>
                    <a:pt x="2668" y="652"/>
                    <a:pt x="2668" y="652"/>
                  </a:cubicBezTo>
                  <a:cubicBezTo>
                    <a:pt x="2690" y="652"/>
                    <a:pt x="2690" y="652"/>
                    <a:pt x="2690" y="652"/>
                  </a:cubicBezTo>
                  <a:cubicBezTo>
                    <a:pt x="2692" y="634"/>
                    <a:pt x="2692" y="634"/>
                    <a:pt x="2692" y="634"/>
                  </a:cubicBezTo>
                  <a:cubicBezTo>
                    <a:pt x="2716" y="634"/>
                    <a:pt x="2716" y="634"/>
                    <a:pt x="2716" y="634"/>
                  </a:cubicBezTo>
                  <a:cubicBezTo>
                    <a:pt x="2716" y="612"/>
                    <a:pt x="2716" y="612"/>
                    <a:pt x="2716" y="612"/>
                  </a:cubicBezTo>
                  <a:cubicBezTo>
                    <a:pt x="2701" y="594"/>
                    <a:pt x="2701" y="594"/>
                    <a:pt x="2701" y="594"/>
                  </a:cubicBezTo>
                  <a:cubicBezTo>
                    <a:pt x="2714" y="564"/>
                    <a:pt x="2714" y="564"/>
                    <a:pt x="2714" y="564"/>
                  </a:cubicBezTo>
                  <a:cubicBezTo>
                    <a:pt x="2681" y="544"/>
                    <a:pt x="2681" y="544"/>
                    <a:pt x="2681" y="544"/>
                  </a:cubicBezTo>
                  <a:cubicBezTo>
                    <a:pt x="2683" y="566"/>
                    <a:pt x="2683" y="566"/>
                    <a:pt x="2683" y="566"/>
                  </a:cubicBezTo>
                  <a:cubicBezTo>
                    <a:pt x="2667" y="584"/>
                    <a:pt x="2667" y="584"/>
                    <a:pt x="2667" y="584"/>
                  </a:cubicBezTo>
                  <a:cubicBezTo>
                    <a:pt x="2643" y="589"/>
                    <a:pt x="2643" y="589"/>
                    <a:pt x="2643" y="589"/>
                  </a:cubicBezTo>
                  <a:cubicBezTo>
                    <a:pt x="2629" y="578"/>
                    <a:pt x="2629" y="578"/>
                    <a:pt x="2629" y="578"/>
                  </a:cubicBezTo>
                  <a:cubicBezTo>
                    <a:pt x="2609" y="585"/>
                    <a:pt x="2609" y="585"/>
                    <a:pt x="2609" y="585"/>
                  </a:cubicBezTo>
                  <a:cubicBezTo>
                    <a:pt x="2580" y="585"/>
                    <a:pt x="2580" y="585"/>
                    <a:pt x="2580" y="585"/>
                  </a:cubicBezTo>
                  <a:cubicBezTo>
                    <a:pt x="2565" y="594"/>
                    <a:pt x="2565" y="594"/>
                    <a:pt x="2565" y="594"/>
                  </a:cubicBezTo>
                  <a:cubicBezTo>
                    <a:pt x="2550" y="581"/>
                    <a:pt x="2550" y="581"/>
                    <a:pt x="2550" y="581"/>
                  </a:cubicBezTo>
                  <a:cubicBezTo>
                    <a:pt x="2534" y="578"/>
                    <a:pt x="2534" y="578"/>
                    <a:pt x="2534" y="578"/>
                  </a:cubicBezTo>
                  <a:cubicBezTo>
                    <a:pt x="2521" y="592"/>
                    <a:pt x="2521" y="592"/>
                    <a:pt x="2521" y="592"/>
                  </a:cubicBezTo>
                  <a:cubicBezTo>
                    <a:pt x="2512" y="578"/>
                    <a:pt x="2512" y="578"/>
                    <a:pt x="2512" y="578"/>
                  </a:cubicBezTo>
                  <a:cubicBezTo>
                    <a:pt x="2521" y="556"/>
                    <a:pt x="2521" y="556"/>
                    <a:pt x="2521" y="556"/>
                  </a:cubicBezTo>
                  <a:cubicBezTo>
                    <a:pt x="2510" y="547"/>
                    <a:pt x="2510" y="547"/>
                    <a:pt x="2510" y="547"/>
                  </a:cubicBezTo>
                  <a:cubicBezTo>
                    <a:pt x="2485" y="547"/>
                    <a:pt x="2485" y="547"/>
                    <a:pt x="2485" y="547"/>
                  </a:cubicBezTo>
                  <a:cubicBezTo>
                    <a:pt x="2461" y="527"/>
                    <a:pt x="2461" y="527"/>
                    <a:pt x="2461" y="527"/>
                  </a:cubicBezTo>
                  <a:cubicBezTo>
                    <a:pt x="2443" y="509"/>
                    <a:pt x="2443" y="509"/>
                    <a:pt x="2443" y="509"/>
                  </a:cubicBezTo>
                  <a:cubicBezTo>
                    <a:pt x="2445" y="496"/>
                    <a:pt x="2445" y="496"/>
                    <a:pt x="2445" y="496"/>
                  </a:cubicBezTo>
                  <a:cubicBezTo>
                    <a:pt x="2423" y="502"/>
                    <a:pt x="2423" y="502"/>
                    <a:pt x="2423" y="502"/>
                  </a:cubicBezTo>
                  <a:cubicBezTo>
                    <a:pt x="2404" y="494"/>
                    <a:pt x="2404" y="494"/>
                    <a:pt x="2404" y="494"/>
                  </a:cubicBezTo>
                  <a:cubicBezTo>
                    <a:pt x="2393" y="482"/>
                    <a:pt x="2393" y="482"/>
                    <a:pt x="2393" y="482"/>
                  </a:cubicBezTo>
                  <a:cubicBezTo>
                    <a:pt x="2373" y="485"/>
                    <a:pt x="2373" y="485"/>
                    <a:pt x="2373" y="485"/>
                  </a:cubicBezTo>
                  <a:cubicBezTo>
                    <a:pt x="2357" y="466"/>
                    <a:pt x="2357" y="466"/>
                    <a:pt x="2357" y="466"/>
                  </a:cubicBezTo>
                  <a:cubicBezTo>
                    <a:pt x="2344" y="473"/>
                    <a:pt x="2344" y="473"/>
                    <a:pt x="2344" y="473"/>
                  </a:cubicBezTo>
                  <a:cubicBezTo>
                    <a:pt x="2320" y="467"/>
                    <a:pt x="2320" y="467"/>
                    <a:pt x="2320" y="467"/>
                  </a:cubicBezTo>
                  <a:cubicBezTo>
                    <a:pt x="2306" y="449"/>
                    <a:pt x="2306" y="449"/>
                    <a:pt x="2306" y="449"/>
                  </a:cubicBezTo>
                  <a:cubicBezTo>
                    <a:pt x="2293" y="469"/>
                    <a:pt x="2293" y="469"/>
                    <a:pt x="2293" y="469"/>
                  </a:cubicBezTo>
                  <a:cubicBezTo>
                    <a:pt x="2282" y="477"/>
                    <a:pt x="2282" y="477"/>
                    <a:pt x="2282" y="477"/>
                  </a:cubicBezTo>
                  <a:cubicBezTo>
                    <a:pt x="2304" y="498"/>
                    <a:pt x="2304" y="498"/>
                    <a:pt x="2304" y="498"/>
                  </a:cubicBezTo>
                  <a:cubicBezTo>
                    <a:pt x="2311" y="527"/>
                    <a:pt x="2311" y="527"/>
                    <a:pt x="2311" y="527"/>
                  </a:cubicBezTo>
                  <a:cubicBezTo>
                    <a:pt x="2322" y="547"/>
                    <a:pt x="2322" y="547"/>
                    <a:pt x="2322" y="547"/>
                  </a:cubicBezTo>
                  <a:cubicBezTo>
                    <a:pt x="2333" y="556"/>
                    <a:pt x="2333" y="556"/>
                    <a:pt x="2333" y="556"/>
                  </a:cubicBezTo>
                  <a:cubicBezTo>
                    <a:pt x="2351" y="563"/>
                    <a:pt x="2351" y="563"/>
                    <a:pt x="2351" y="563"/>
                  </a:cubicBezTo>
                  <a:cubicBezTo>
                    <a:pt x="2358" y="581"/>
                    <a:pt x="2358" y="581"/>
                    <a:pt x="2358" y="581"/>
                  </a:cubicBezTo>
                  <a:cubicBezTo>
                    <a:pt x="2346" y="587"/>
                    <a:pt x="2346" y="587"/>
                    <a:pt x="2346" y="587"/>
                  </a:cubicBezTo>
                  <a:cubicBezTo>
                    <a:pt x="2362" y="606"/>
                    <a:pt x="2362" y="606"/>
                    <a:pt x="2362" y="606"/>
                  </a:cubicBezTo>
                  <a:cubicBezTo>
                    <a:pt x="2351" y="621"/>
                    <a:pt x="2351" y="621"/>
                    <a:pt x="2351" y="621"/>
                  </a:cubicBezTo>
                  <a:cubicBezTo>
                    <a:pt x="2333" y="608"/>
                    <a:pt x="2333" y="608"/>
                    <a:pt x="2333" y="608"/>
                  </a:cubicBezTo>
                  <a:cubicBezTo>
                    <a:pt x="2322" y="617"/>
                    <a:pt x="2322" y="617"/>
                    <a:pt x="2322" y="617"/>
                  </a:cubicBezTo>
                  <a:cubicBezTo>
                    <a:pt x="2301" y="623"/>
                    <a:pt x="2301" y="623"/>
                    <a:pt x="2301" y="623"/>
                  </a:cubicBezTo>
                  <a:cubicBezTo>
                    <a:pt x="2274" y="633"/>
                    <a:pt x="2274" y="633"/>
                    <a:pt x="2274" y="633"/>
                  </a:cubicBezTo>
                  <a:cubicBezTo>
                    <a:pt x="2246" y="659"/>
                    <a:pt x="2246" y="659"/>
                    <a:pt x="2246" y="659"/>
                  </a:cubicBezTo>
                  <a:cubicBezTo>
                    <a:pt x="2240" y="686"/>
                    <a:pt x="2240" y="686"/>
                    <a:pt x="2240" y="686"/>
                  </a:cubicBezTo>
                  <a:cubicBezTo>
                    <a:pt x="2224" y="690"/>
                    <a:pt x="2224" y="690"/>
                    <a:pt x="2224" y="690"/>
                  </a:cubicBezTo>
                  <a:cubicBezTo>
                    <a:pt x="2209" y="711"/>
                    <a:pt x="2209" y="711"/>
                    <a:pt x="2209" y="711"/>
                  </a:cubicBezTo>
                  <a:cubicBezTo>
                    <a:pt x="2191" y="711"/>
                    <a:pt x="2191" y="711"/>
                    <a:pt x="2191" y="711"/>
                  </a:cubicBezTo>
                  <a:cubicBezTo>
                    <a:pt x="2172" y="700"/>
                    <a:pt x="2172" y="700"/>
                    <a:pt x="2172" y="700"/>
                  </a:cubicBezTo>
                  <a:cubicBezTo>
                    <a:pt x="2164" y="688"/>
                    <a:pt x="2164" y="688"/>
                    <a:pt x="2164" y="688"/>
                  </a:cubicBezTo>
                  <a:cubicBezTo>
                    <a:pt x="2143" y="672"/>
                    <a:pt x="2143" y="672"/>
                    <a:pt x="2143" y="672"/>
                  </a:cubicBezTo>
                  <a:cubicBezTo>
                    <a:pt x="2141" y="671"/>
                    <a:pt x="2141" y="671"/>
                    <a:pt x="2141" y="671"/>
                  </a:cubicBezTo>
                  <a:cubicBezTo>
                    <a:pt x="2135" y="650"/>
                    <a:pt x="2135" y="650"/>
                    <a:pt x="2135" y="650"/>
                  </a:cubicBezTo>
                  <a:cubicBezTo>
                    <a:pt x="2139" y="621"/>
                    <a:pt x="2139" y="621"/>
                    <a:pt x="2139" y="621"/>
                  </a:cubicBezTo>
                  <a:cubicBezTo>
                    <a:pt x="2123" y="611"/>
                    <a:pt x="2123" y="611"/>
                    <a:pt x="2123" y="611"/>
                  </a:cubicBezTo>
                  <a:cubicBezTo>
                    <a:pt x="2111" y="592"/>
                    <a:pt x="2111" y="592"/>
                    <a:pt x="2111" y="592"/>
                  </a:cubicBezTo>
                  <a:cubicBezTo>
                    <a:pt x="2094" y="572"/>
                    <a:pt x="2094" y="572"/>
                    <a:pt x="2094" y="572"/>
                  </a:cubicBezTo>
                  <a:cubicBezTo>
                    <a:pt x="2082" y="549"/>
                    <a:pt x="2082" y="549"/>
                    <a:pt x="2082" y="549"/>
                  </a:cubicBezTo>
                  <a:cubicBezTo>
                    <a:pt x="2055" y="541"/>
                    <a:pt x="2055" y="541"/>
                    <a:pt x="2055" y="541"/>
                  </a:cubicBezTo>
                  <a:cubicBezTo>
                    <a:pt x="2045" y="524"/>
                    <a:pt x="2045" y="524"/>
                    <a:pt x="2045" y="524"/>
                  </a:cubicBezTo>
                  <a:cubicBezTo>
                    <a:pt x="2039" y="501"/>
                    <a:pt x="2039" y="501"/>
                    <a:pt x="2039" y="501"/>
                  </a:cubicBezTo>
                  <a:cubicBezTo>
                    <a:pt x="2024" y="499"/>
                    <a:pt x="2024" y="499"/>
                    <a:pt x="2024" y="499"/>
                  </a:cubicBezTo>
                  <a:cubicBezTo>
                    <a:pt x="2006" y="503"/>
                    <a:pt x="2006" y="503"/>
                    <a:pt x="2006" y="503"/>
                  </a:cubicBezTo>
                  <a:cubicBezTo>
                    <a:pt x="1996" y="497"/>
                    <a:pt x="1996" y="497"/>
                    <a:pt x="1996" y="497"/>
                  </a:cubicBezTo>
                  <a:cubicBezTo>
                    <a:pt x="1990" y="480"/>
                    <a:pt x="1990" y="480"/>
                    <a:pt x="1990" y="480"/>
                  </a:cubicBezTo>
                  <a:cubicBezTo>
                    <a:pt x="1973" y="476"/>
                    <a:pt x="1973" y="476"/>
                    <a:pt x="1973" y="476"/>
                  </a:cubicBezTo>
                  <a:cubicBezTo>
                    <a:pt x="1961" y="454"/>
                    <a:pt x="1961" y="454"/>
                    <a:pt x="1961" y="454"/>
                  </a:cubicBezTo>
                  <a:cubicBezTo>
                    <a:pt x="1973" y="441"/>
                    <a:pt x="1973" y="441"/>
                    <a:pt x="1973" y="441"/>
                  </a:cubicBezTo>
                  <a:cubicBezTo>
                    <a:pt x="1988" y="429"/>
                    <a:pt x="1988" y="429"/>
                    <a:pt x="1988" y="429"/>
                  </a:cubicBezTo>
                  <a:cubicBezTo>
                    <a:pt x="2008" y="420"/>
                    <a:pt x="2008" y="420"/>
                    <a:pt x="2008" y="420"/>
                  </a:cubicBezTo>
                  <a:cubicBezTo>
                    <a:pt x="2020" y="406"/>
                    <a:pt x="2020" y="406"/>
                    <a:pt x="2020" y="406"/>
                  </a:cubicBezTo>
                  <a:cubicBezTo>
                    <a:pt x="2045" y="406"/>
                    <a:pt x="2045" y="406"/>
                    <a:pt x="2045" y="406"/>
                  </a:cubicBezTo>
                  <a:cubicBezTo>
                    <a:pt x="2061" y="383"/>
                    <a:pt x="2061" y="383"/>
                    <a:pt x="2061" y="383"/>
                  </a:cubicBezTo>
                  <a:cubicBezTo>
                    <a:pt x="2068" y="360"/>
                    <a:pt x="2068" y="360"/>
                    <a:pt x="2068" y="360"/>
                  </a:cubicBezTo>
                  <a:cubicBezTo>
                    <a:pt x="2084" y="350"/>
                    <a:pt x="2084" y="350"/>
                    <a:pt x="2084" y="350"/>
                  </a:cubicBezTo>
                  <a:cubicBezTo>
                    <a:pt x="2072" y="331"/>
                    <a:pt x="2072" y="331"/>
                    <a:pt x="2072" y="331"/>
                  </a:cubicBezTo>
                  <a:cubicBezTo>
                    <a:pt x="2055" y="312"/>
                    <a:pt x="2055" y="312"/>
                    <a:pt x="2055" y="312"/>
                  </a:cubicBezTo>
                  <a:cubicBezTo>
                    <a:pt x="2033" y="294"/>
                    <a:pt x="2033" y="294"/>
                    <a:pt x="2033" y="294"/>
                  </a:cubicBezTo>
                  <a:cubicBezTo>
                    <a:pt x="2014" y="287"/>
                    <a:pt x="2014" y="287"/>
                    <a:pt x="2014" y="287"/>
                  </a:cubicBezTo>
                  <a:cubicBezTo>
                    <a:pt x="1983" y="285"/>
                    <a:pt x="1983" y="285"/>
                    <a:pt x="1983" y="285"/>
                  </a:cubicBezTo>
                  <a:cubicBezTo>
                    <a:pt x="1971" y="308"/>
                    <a:pt x="1971" y="308"/>
                    <a:pt x="1971" y="308"/>
                  </a:cubicBezTo>
                  <a:cubicBezTo>
                    <a:pt x="1957" y="316"/>
                    <a:pt x="1957" y="316"/>
                    <a:pt x="1957" y="316"/>
                  </a:cubicBezTo>
                  <a:cubicBezTo>
                    <a:pt x="1949" y="302"/>
                    <a:pt x="1949" y="302"/>
                    <a:pt x="1949" y="302"/>
                  </a:cubicBezTo>
                  <a:cubicBezTo>
                    <a:pt x="1930" y="294"/>
                    <a:pt x="1930" y="294"/>
                    <a:pt x="1930" y="294"/>
                  </a:cubicBezTo>
                  <a:cubicBezTo>
                    <a:pt x="1914" y="294"/>
                    <a:pt x="1914" y="294"/>
                    <a:pt x="1914" y="294"/>
                  </a:cubicBezTo>
                  <a:cubicBezTo>
                    <a:pt x="1899" y="308"/>
                    <a:pt x="1899" y="308"/>
                    <a:pt x="1899" y="308"/>
                  </a:cubicBezTo>
                  <a:cubicBezTo>
                    <a:pt x="1893" y="329"/>
                    <a:pt x="1893" y="329"/>
                    <a:pt x="1893" y="329"/>
                  </a:cubicBezTo>
                  <a:cubicBezTo>
                    <a:pt x="1866" y="327"/>
                    <a:pt x="1866" y="327"/>
                    <a:pt x="1866" y="327"/>
                  </a:cubicBezTo>
                  <a:cubicBezTo>
                    <a:pt x="1864" y="296"/>
                    <a:pt x="1864" y="296"/>
                    <a:pt x="1864" y="296"/>
                  </a:cubicBezTo>
                  <a:cubicBezTo>
                    <a:pt x="1860" y="267"/>
                    <a:pt x="1860" y="267"/>
                    <a:pt x="1860" y="267"/>
                  </a:cubicBezTo>
                  <a:cubicBezTo>
                    <a:pt x="1838" y="269"/>
                    <a:pt x="1838" y="269"/>
                    <a:pt x="1838" y="269"/>
                  </a:cubicBezTo>
                  <a:cubicBezTo>
                    <a:pt x="1819" y="277"/>
                    <a:pt x="1819" y="277"/>
                    <a:pt x="1819" y="277"/>
                  </a:cubicBezTo>
                  <a:cubicBezTo>
                    <a:pt x="1803" y="283"/>
                    <a:pt x="1803" y="283"/>
                    <a:pt x="1803" y="283"/>
                  </a:cubicBezTo>
                  <a:cubicBezTo>
                    <a:pt x="1795" y="256"/>
                    <a:pt x="1795" y="256"/>
                    <a:pt x="1795" y="256"/>
                  </a:cubicBezTo>
                  <a:cubicBezTo>
                    <a:pt x="1782" y="236"/>
                    <a:pt x="1782" y="236"/>
                    <a:pt x="1782" y="236"/>
                  </a:cubicBezTo>
                  <a:cubicBezTo>
                    <a:pt x="1780" y="219"/>
                    <a:pt x="1780" y="219"/>
                    <a:pt x="1780" y="219"/>
                  </a:cubicBezTo>
                  <a:cubicBezTo>
                    <a:pt x="1768" y="225"/>
                    <a:pt x="1768" y="225"/>
                    <a:pt x="1768" y="225"/>
                  </a:cubicBezTo>
                  <a:cubicBezTo>
                    <a:pt x="1750" y="227"/>
                    <a:pt x="1750" y="227"/>
                    <a:pt x="1750" y="227"/>
                  </a:cubicBezTo>
                  <a:cubicBezTo>
                    <a:pt x="1729" y="231"/>
                    <a:pt x="1729" y="231"/>
                    <a:pt x="1729" y="231"/>
                  </a:cubicBezTo>
                  <a:cubicBezTo>
                    <a:pt x="1710" y="219"/>
                    <a:pt x="1710" y="219"/>
                    <a:pt x="1710" y="219"/>
                  </a:cubicBezTo>
                  <a:cubicBezTo>
                    <a:pt x="1694" y="215"/>
                    <a:pt x="1694" y="215"/>
                    <a:pt x="1694" y="215"/>
                  </a:cubicBezTo>
                  <a:cubicBezTo>
                    <a:pt x="1676" y="198"/>
                    <a:pt x="1676" y="198"/>
                    <a:pt x="1676" y="198"/>
                  </a:cubicBezTo>
                  <a:cubicBezTo>
                    <a:pt x="1655" y="204"/>
                    <a:pt x="1655" y="204"/>
                    <a:pt x="1655" y="204"/>
                  </a:cubicBezTo>
                  <a:cubicBezTo>
                    <a:pt x="1630" y="195"/>
                    <a:pt x="1630" y="195"/>
                    <a:pt x="1630" y="195"/>
                  </a:cubicBezTo>
                  <a:cubicBezTo>
                    <a:pt x="1629" y="198"/>
                    <a:pt x="1629" y="198"/>
                    <a:pt x="1629" y="198"/>
                  </a:cubicBezTo>
                  <a:cubicBezTo>
                    <a:pt x="1597" y="178"/>
                    <a:pt x="1597" y="178"/>
                    <a:pt x="1597" y="178"/>
                  </a:cubicBezTo>
                  <a:cubicBezTo>
                    <a:pt x="1591" y="191"/>
                    <a:pt x="1591" y="191"/>
                    <a:pt x="1591" y="191"/>
                  </a:cubicBezTo>
                  <a:cubicBezTo>
                    <a:pt x="1585" y="201"/>
                    <a:pt x="1585" y="201"/>
                    <a:pt x="1585" y="201"/>
                  </a:cubicBezTo>
                  <a:cubicBezTo>
                    <a:pt x="1566" y="201"/>
                    <a:pt x="1566" y="201"/>
                    <a:pt x="1566" y="201"/>
                  </a:cubicBezTo>
                  <a:cubicBezTo>
                    <a:pt x="1562" y="183"/>
                    <a:pt x="1562" y="183"/>
                    <a:pt x="1562" y="183"/>
                  </a:cubicBezTo>
                  <a:cubicBezTo>
                    <a:pt x="1562" y="162"/>
                    <a:pt x="1562" y="162"/>
                    <a:pt x="1562" y="162"/>
                  </a:cubicBezTo>
                  <a:cubicBezTo>
                    <a:pt x="1546" y="146"/>
                    <a:pt x="1546" y="146"/>
                    <a:pt x="1546" y="146"/>
                  </a:cubicBezTo>
                  <a:cubicBezTo>
                    <a:pt x="1527" y="129"/>
                    <a:pt x="1527" y="129"/>
                    <a:pt x="1527" y="129"/>
                  </a:cubicBezTo>
                  <a:cubicBezTo>
                    <a:pt x="1523" y="111"/>
                    <a:pt x="1523" y="111"/>
                    <a:pt x="1523" y="111"/>
                  </a:cubicBezTo>
                  <a:cubicBezTo>
                    <a:pt x="1515" y="88"/>
                    <a:pt x="1515" y="88"/>
                    <a:pt x="1515" y="88"/>
                  </a:cubicBezTo>
                  <a:cubicBezTo>
                    <a:pt x="1529" y="68"/>
                    <a:pt x="1529" y="68"/>
                    <a:pt x="1529" y="68"/>
                  </a:cubicBezTo>
                  <a:cubicBezTo>
                    <a:pt x="1518" y="51"/>
                    <a:pt x="1518" y="51"/>
                    <a:pt x="1518" y="51"/>
                  </a:cubicBezTo>
                  <a:cubicBezTo>
                    <a:pt x="1504" y="50"/>
                    <a:pt x="1504" y="50"/>
                    <a:pt x="1504" y="50"/>
                  </a:cubicBezTo>
                  <a:cubicBezTo>
                    <a:pt x="1501" y="37"/>
                    <a:pt x="1501" y="37"/>
                    <a:pt x="1501" y="37"/>
                  </a:cubicBezTo>
                  <a:cubicBezTo>
                    <a:pt x="1476" y="49"/>
                    <a:pt x="1476" y="49"/>
                    <a:pt x="1476" y="49"/>
                  </a:cubicBezTo>
                  <a:cubicBezTo>
                    <a:pt x="1470" y="22"/>
                    <a:pt x="1470" y="22"/>
                    <a:pt x="1470" y="22"/>
                  </a:cubicBezTo>
                  <a:cubicBezTo>
                    <a:pt x="1455" y="32"/>
                    <a:pt x="1455" y="32"/>
                    <a:pt x="1455" y="32"/>
                  </a:cubicBezTo>
                  <a:cubicBezTo>
                    <a:pt x="1447" y="39"/>
                    <a:pt x="1447" y="39"/>
                    <a:pt x="1447" y="39"/>
                  </a:cubicBezTo>
                  <a:cubicBezTo>
                    <a:pt x="1433" y="39"/>
                    <a:pt x="1433" y="39"/>
                    <a:pt x="1433" y="39"/>
                  </a:cubicBezTo>
                  <a:cubicBezTo>
                    <a:pt x="1435" y="28"/>
                    <a:pt x="1435" y="28"/>
                    <a:pt x="1435" y="28"/>
                  </a:cubicBezTo>
                  <a:cubicBezTo>
                    <a:pt x="1420" y="22"/>
                    <a:pt x="1420" y="22"/>
                    <a:pt x="1420" y="22"/>
                  </a:cubicBezTo>
                  <a:cubicBezTo>
                    <a:pt x="1406" y="30"/>
                    <a:pt x="1406" y="30"/>
                    <a:pt x="1406" y="30"/>
                  </a:cubicBezTo>
                  <a:cubicBezTo>
                    <a:pt x="1394" y="18"/>
                    <a:pt x="1394" y="18"/>
                    <a:pt x="1394" y="18"/>
                  </a:cubicBezTo>
                  <a:cubicBezTo>
                    <a:pt x="1390" y="30"/>
                    <a:pt x="1390" y="30"/>
                    <a:pt x="1390" y="30"/>
                  </a:cubicBezTo>
                  <a:cubicBezTo>
                    <a:pt x="1375" y="37"/>
                    <a:pt x="1375" y="37"/>
                    <a:pt x="1375" y="37"/>
                  </a:cubicBezTo>
                  <a:cubicBezTo>
                    <a:pt x="1379" y="47"/>
                    <a:pt x="1379" y="47"/>
                    <a:pt x="1379" y="47"/>
                  </a:cubicBezTo>
                  <a:cubicBezTo>
                    <a:pt x="1389" y="46"/>
                    <a:pt x="1389" y="46"/>
                    <a:pt x="1389" y="46"/>
                  </a:cubicBezTo>
                  <a:cubicBezTo>
                    <a:pt x="1395" y="59"/>
                    <a:pt x="1395" y="59"/>
                    <a:pt x="1395" y="59"/>
                  </a:cubicBezTo>
                  <a:cubicBezTo>
                    <a:pt x="1392" y="70"/>
                    <a:pt x="1392" y="70"/>
                    <a:pt x="1392" y="70"/>
                  </a:cubicBezTo>
                  <a:cubicBezTo>
                    <a:pt x="1392" y="84"/>
                    <a:pt x="1392" y="84"/>
                    <a:pt x="1392" y="84"/>
                  </a:cubicBezTo>
                  <a:cubicBezTo>
                    <a:pt x="1379" y="98"/>
                    <a:pt x="1379" y="98"/>
                    <a:pt x="1379" y="98"/>
                  </a:cubicBezTo>
                  <a:cubicBezTo>
                    <a:pt x="1387" y="115"/>
                    <a:pt x="1387" y="115"/>
                    <a:pt x="1387" y="115"/>
                  </a:cubicBezTo>
                  <a:cubicBezTo>
                    <a:pt x="1385" y="133"/>
                    <a:pt x="1385" y="133"/>
                    <a:pt x="1385" y="133"/>
                  </a:cubicBezTo>
                  <a:cubicBezTo>
                    <a:pt x="1365" y="135"/>
                    <a:pt x="1365" y="135"/>
                    <a:pt x="1365" y="135"/>
                  </a:cubicBezTo>
                  <a:cubicBezTo>
                    <a:pt x="1350" y="131"/>
                    <a:pt x="1350" y="131"/>
                    <a:pt x="1350" y="131"/>
                  </a:cubicBezTo>
                  <a:cubicBezTo>
                    <a:pt x="1330" y="133"/>
                    <a:pt x="1330" y="133"/>
                    <a:pt x="1330" y="133"/>
                  </a:cubicBezTo>
                  <a:cubicBezTo>
                    <a:pt x="1303" y="135"/>
                    <a:pt x="1303" y="135"/>
                    <a:pt x="1303" y="135"/>
                  </a:cubicBezTo>
                  <a:cubicBezTo>
                    <a:pt x="1301" y="160"/>
                    <a:pt x="1301" y="160"/>
                    <a:pt x="1301" y="160"/>
                  </a:cubicBezTo>
                  <a:cubicBezTo>
                    <a:pt x="1291" y="181"/>
                    <a:pt x="1291" y="181"/>
                    <a:pt x="1291" y="181"/>
                  </a:cubicBezTo>
                  <a:cubicBezTo>
                    <a:pt x="1273" y="170"/>
                    <a:pt x="1273" y="170"/>
                    <a:pt x="1273" y="170"/>
                  </a:cubicBezTo>
                  <a:cubicBezTo>
                    <a:pt x="1254" y="164"/>
                    <a:pt x="1254" y="164"/>
                    <a:pt x="1254" y="164"/>
                  </a:cubicBezTo>
                  <a:cubicBezTo>
                    <a:pt x="1214" y="155"/>
                    <a:pt x="1214" y="155"/>
                    <a:pt x="1214" y="155"/>
                  </a:cubicBezTo>
                  <a:cubicBezTo>
                    <a:pt x="1207" y="142"/>
                    <a:pt x="1207" y="142"/>
                    <a:pt x="1207" y="142"/>
                  </a:cubicBezTo>
                  <a:cubicBezTo>
                    <a:pt x="1212" y="121"/>
                    <a:pt x="1212" y="121"/>
                    <a:pt x="1212" y="121"/>
                  </a:cubicBezTo>
                  <a:cubicBezTo>
                    <a:pt x="1212" y="101"/>
                    <a:pt x="1212" y="101"/>
                    <a:pt x="1212" y="101"/>
                  </a:cubicBezTo>
                  <a:cubicBezTo>
                    <a:pt x="1205" y="76"/>
                    <a:pt x="1205" y="76"/>
                    <a:pt x="1205" y="76"/>
                  </a:cubicBezTo>
                  <a:cubicBezTo>
                    <a:pt x="1191" y="47"/>
                    <a:pt x="1191" y="47"/>
                    <a:pt x="1191" y="47"/>
                  </a:cubicBezTo>
                  <a:cubicBezTo>
                    <a:pt x="1174" y="34"/>
                    <a:pt x="1174" y="34"/>
                    <a:pt x="1174" y="34"/>
                  </a:cubicBezTo>
                  <a:cubicBezTo>
                    <a:pt x="1160" y="24"/>
                    <a:pt x="1160" y="24"/>
                    <a:pt x="1160" y="24"/>
                  </a:cubicBezTo>
                  <a:cubicBezTo>
                    <a:pt x="1142" y="13"/>
                    <a:pt x="1142" y="13"/>
                    <a:pt x="1142" y="13"/>
                  </a:cubicBezTo>
                  <a:cubicBezTo>
                    <a:pt x="1120" y="11"/>
                    <a:pt x="1120" y="11"/>
                    <a:pt x="1120" y="11"/>
                  </a:cubicBezTo>
                  <a:cubicBezTo>
                    <a:pt x="1100" y="9"/>
                    <a:pt x="1100" y="9"/>
                    <a:pt x="1100" y="9"/>
                  </a:cubicBezTo>
                  <a:cubicBezTo>
                    <a:pt x="1076" y="4"/>
                    <a:pt x="1076" y="4"/>
                    <a:pt x="1076" y="4"/>
                  </a:cubicBezTo>
                  <a:cubicBezTo>
                    <a:pt x="1057" y="0"/>
                    <a:pt x="1057" y="0"/>
                    <a:pt x="1057" y="0"/>
                  </a:cubicBezTo>
                  <a:cubicBezTo>
                    <a:pt x="1042" y="20"/>
                    <a:pt x="1042" y="20"/>
                    <a:pt x="1042" y="20"/>
                  </a:cubicBezTo>
                  <a:cubicBezTo>
                    <a:pt x="1033" y="43"/>
                    <a:pt x="1033" y="43"/>
                    <a:pt x="1033" y="43"/>
                  </a:cubicBezTo>
                  <a:cubicBezTo>
                    <a:pt x="1047" y="65"/>
                    <a:pt x="1047" y="65"/>
                    <a:pt x="1047" y="65"/>
                  </a:cubicBezTo>
                  <a:cubicBezTo>
                    <a:pt x="1058" y="79"/>
                    <a:pt x="1058" y="79"/>
                    <a:pt x="1058" y="79"/>
                  </a:cubicBezTo>
                  <a:cubicBezTo>
                    <a:pt x="1075" y="81"/>
                    <a:pt x="1075" y="81"/>
                    <a:pt x="1075" y="81"/>
                  </a:cubicBezTo>
                  <a:cubicBezTo>
                    <a:pt x="1095" y="85"/>
                    <a:pt x="1095" y="85"/>
                    <a:pt x="1095" y="85"/>
                  </a:cubicBezTo>
                  <a:cubicBezTo>
                    <a:pt x="1102" y="97"/>
                    <a:pt x="1102" y="97"/>
                    <a:pt x="1102" y="97"/>
                  </a:cubicBezTo>
                  <a:cubicBezTo>
                    <a:pt x="1095" y="104"/>
                    <a:pt x="1095" y="104"/>
                    <a:pt x="1095" y="104"/>
                  </a:cubicBezTo>
                  <a:cubicBezTo>
                    <a:pt x="1087" y="113"/>
                    <a:pt x="1087" y="113"/>
                    <a:pt x="1087" y="113"/>
                  </a:cubicBezTo>
                  <a:cubicBezTo>
                    <a:pt x="1067" y="121"/>
                    <a:pt x="1067" y="121"/>
                    <a:pt x="1067" y="121"/>
                  </a:cubicBezTo>
                  <a:cubicBezTo>
                    <a:pt x="1046" y="133"/>
                    <a:pt x="1046" y="133"/>
                    <a:pt x="1046" y="133"/>
                  </a:cubicBezTo>
                  <a:cubicBezTo>
                    <a:pt x="1024" y="142"/>
                    <a:pt x="1024" y="142"/>
                    <a:pt x="1024" y="142"/>
                  </a:cubicBezTo>
                  <a:cubicBezTo>
                    <a:pt x="997" y="151"/>
                    <a:pt x="997" y="151"/>
                    <a:pt x="997" y="151"/>
                  </a:cubicBezTo>
                  <a:cubicBezTo>
                    <a:pt x="969" y="165"/>
                    <a:pt x="969" y="165"/>
                    <a:pt x="969" y="165"/>
                  </a:cubicBezTo>
                  <a:cubicBezTo>
                    <a:pt x="940" y="171"/>
                    <a:pt x="940" y="171"/>
                    <a:pt x="940" y="171"/>
                  </a:cubicBezTo>
                  <a:cubicBezTo>
                    <a:pt x="917" y="176"/>
                    <a:pt x="917" y="176"/>
                    <a:pt x="917" y="176"/>
                  </a:cubicBezTo>
                  <a:cubicBezTo>
                    <a:pt x="890" y="185"/>
                    <a:pt x="890" y="185"/>
                    <a:pt x="890" y="185"/>
                  </a:cubicBezTo>
                  <a:cubicBezTo>
                    <a:pt x="861" y="203"/>
                    <a:pt x="861" y="203"/>
                    <a:pt x="861" y="203"/>
                  </a:cubicBezTo>
                  <a:cubicBezTo>
                    <a:pt x="844" y="219"/>
                    <a:pt x="844" y="219"/>
                    <a:pt x="844" y="219"/>
                  </a:cubicBezTo>
                  <a:cubicBezTo>
                    <a:pt x="824" y="226"/>
                    <a:pt x="824" y="226"/>
                    <a:pt x="824" y="226"/>
                  </a:cubicBezTo>
                  <a:cubicBezTo>
                    <a:pt x="794" y="237"/>
                    <a:pt x="794" y="237"/>
                    <a:pt x="794" y="237"/>
                  </a:cubicBezTo>
                  <a:cubicBezTo>
                    <a:pt x="768" y="243"/>
                    <a:pt x="768" y="243"/>
                    <a:pt x="768" y="243"/>
                  </a:cubicBezTo>
                  <a:cubicBezTo>
                    <a:pt x="739" y="248"/>
                    <a:pt x="739" y="248"/>
                    <a:pt x="739" y="248"/>
                  </a:cubicBezTo>
                  <a:cubicBezTo>
                    <a:pt x="716" y="252"/>
                    <a:pt x="716" y="252"/>
                    <a:pt x="716" y="252"/>
                  </a:cubicBezTo>
                  <a:cubicBezTo>
                    <a:pt x="688" y="268"/>
                    <a:pt x="688" y="268"/>
                    <a:pt x="688" y="268"/>
                  </a:cubicBezTo>
                  <a:cubicBezTo>
                    <a:pt x="676" y="293"/>
                    <a:pt x="676" y="293"/>
                    <a:pt x="676" y="293"/>
                  </a:cubicBezTo>
                  <a:cubicBezTo>
                    <a:pt x="670" y="311"/>
                    <a:pt x="670" y="311"/>
                    <a:pt x="670" y="311"/>
                  </a:cubicBezTo>
                  <a:cubicBezTo>
                    <a:pt x="647" y="334"/>
                    <a:pt x="647" y="334"/>
                    <a:pt x="647" y="334"/>
                  </a:cubicBezTo>
                  <a:cubicBezTo>
                    <a:pt x="629" y="332"/>
                    <a:pt x="629" y="332"/>
                    <a:pt x="629" y="332"/>
                  </a:cubicBezTo>
                  <a:cubicBezTo>
                    <a:pt x="605" y="320"/>
                    <a:pt x="605" y="320"/>
                    <a:pt x="605" y="320"/>
                  </a:cubicBezTo>
                  <a:cubicBezTo>
                    <a:pt x="571" y="330"/>
                    <a:pt x="571" y="330"/>
                    <a:pt x="571" y="330"/>
                  </a:cubicBezTo>
                  <a:cubicBezTo>
                    <a:pt x="545" y="348"/>
                    <a:pt x="545" y="348"/>
                    <a:pt x="545" y="348"/>
                  </a:cubicBezTo>
                  <a:cubicBezTo>
                    <a:pt x="531" y="365"/>
                    <a:pt x="531" y="365"/>
                    <a:pt x="531" y="365"/>
                  </a:cubicBezTo>
                  <a:cubicBezTo>
                    <a:pt x="523" y="384"/>
                    <a:pt x="523" y="384"/>
                    <a:pt x="523" y="384"/>
                  </a:cubicBezTo>
                  <a:cubicBezTo>
                    <a:pt x="518" y="404"/>
                    <a:pt x="518" y="404"/>
                    <a:pt x="518" y="404"/>
                  </a:cubicBezTo>
                  <a:cubicBezTo>
                    <a:pt x="500" y="411"/>
                    <a:pt x="500" y="411"/>
                    <a:pt x="500" y="411"/>
                  </a:cubicBezTo>
                  <a:cubicBezTo>
                    <a:pt x="478" y="411"/>
                    <a:pt x="478" y="411"/>
                    <a:pt x="478" y="411"/>
                  </a:cubicBezTo>
                  <a:cubicBezTo>
                    <a:pt x="458" y="420"/>
                    <a:pt x="458" y="420"/>
                    <a:pt x="458" y="420"/>
                  </a:cubicBezTo>
                  <a:cubicBezTo>
                    <a:pt x="442" y="440"/>
                    <a:pt x="442" y="440"/>
                    <a:pt x="442" y="440"/>
                  </a:cubicBezTo>
                  <a:cubicBezTo>
                    <a:pt x="427" y="460"/>
                    <a:pt x="427" y="460"/>
                    <a:pt x="427" y="460"/>
                  </a:cubicBezTo>
                  <a:cubicBezTo>
                    <a:pt x="413" y="474"/>
                    <a:pt x="413" y="474"/>
                    <a:pt x="413" y="474"/>
                  </a:cubicBezTo>
                  <a:cubicBezTo>
                    <a:pt x="413" y="473"/>
                    <a:pt x="413" y="473"/>
                    <a:pt x="413" y="473"/>
                  </a:cubicBezTo>
                  <a:cubicBezTo>
                    <a:pt x="388" y="476"/>
                    <a:pt x="388" y="476"/>
                    <a:pt x="388" y="476"/>
                  </a:cubicBezTo>
                  <a:cubicBezTo>
                    <a:pt x="367" y="466"/>
                    <a:pt x="367" y="466"/>
                    <a:pt x="367" y="466"/>
                  </a:cubicBezTo>
                  <a:cubicBezTo>
                    <a:pt x="352" y="458"/>
                    <a:pt x="352" y="458"/>
                    <a:pt x="352" y="458"/>
                  </a:cubicBezTo>
                  <a:cubicBezTo>
                    <a:pt x="338" y="443"/>
                    <a:pt x="338" y="443"/>
                    <a:pt x="338" y="443"/>
                  </a:cubicBezTo>
                  <a:cubicBezTo>
                    <a:pt x="320" y="458"/>
                    <a:pt x="320" y="458"/>
                    <a:pt x="320" y="458"/>
                  </a:cubicBezTo>
                  <a:cubicBezTo>
                    <a:pt x="262" y="476"/>
                    <a:pt x="262" y="476"/>
                    <a:pt x="262" y="476"/>
                  </a:cubicBezTo>
                  <a:cubicBezTo>
                    <a:pt x="233" y="476"/>
                    <a:pt x="233" y="476"/>
                    <a:pt x="233" y="476"/>
                  </a:cubicBezTo>
                  <a:cubicBezTo>
                    <a:pt x="210" y="479"/>
                    <a:pt x="210" y="479"/>
                    <a:pt x="210" y="479"/>
                  </a:cubicBezTo>
                  <a:cubicBezTo>
                    <a:pt x="190" y="497"/>
                    <a:pt x="190" y="497"/>
                    <a:pt x="190" y="497"/>
                  </a:cubicBezTo>
                  <a:cubicBezTo>
                    <a:pt x="167" y="514"/>
                    <a:pt x="167" y="514"/>
                    <a:pt x="167" y="514"/>
                  </a:cubicBezTo>
                  <a:cubicBezTo>
                    <a:pt x="149" y="536"/>
                    <a:pt x="149" y="536"/>
                    <a:pt x="149" y="536"/>
                  </a:cubicBezTo>
                  <a:cubicBezTo>
                    <a:pt x="128" y="563"/>
                    <a:pt x="128" y="563"/>
                    <a:pt x="128" y="563"/>
                  </a:cubicBezTo>
                  <a:cubicBezTo>
                    <a:pt x="111" y="586"/>
                    <a:pt x="111" y="586"/>
                    <a:pt x="111" y="586"/>
                  </a:cubicBezTo>
                  <a:cubicBezTo>
                    <a:pt x="101" y="607"/>
                    <a:pt x="101" y="607"/>
                    <a:pt x="101" y="607"/>
                  </a:cubicBezTo>
                  <a:cubicBezTo>
                    <a:pt x="101" y="621"/>
                    <a:pt x="101" y="621"/>
                    <a:pt x="101" y="621"/>
                  </a:cubicBezTo>
                  <a:cubicBezTo>
                    <a:pt x="87" y="621"/>
                    <a:pt x="87" y="621"/>
                    <a:pt x="87" y="621"/>
                  </a:cubicBezTo>
                  <a:cubicBezTo>
                    <a:pt x="70" y="611"/>
                    <a:pt x="70" y="611"/>
                    <a:pt x="70" y="611"/>
                  </a:cubicBezTo>
                  <a:cubicBezTo>
                    <a:pt x="56" y="592"/>
                    <a:pt x="56" y="592"/>
                    <a:pt x="56" y="592"/>
                  </a:cubicBezTo>
                  <a:cubicBezTo>
                    <a:pt x="46" y="574"/>
                    <a:pt x="46" y="574"/>
                    <a:pt x="46" y="574"/>
                  </a:cubicBezTo>
                  <a:cubicBezTo>
                    <a:pt x="37" y="553"/>
                    <a:pt x="37" y="553"/>
                    <a:pt x="37" y="553"/>
                  </a:cubicBezTo>
                  <a:cubicBezTo>
                    <a:pt x="19" y="547"/>
                    <a:pt x="19" y="547"/>
                    <a:pt x="19" y="547"/>
                  </a:cubicBezTo>
                  <a:cubicBezTo>
                    <a:pt x="0" y="554"/>
                    <a:pt x="0" y="554"/>
                    <a:pt x="0" y="554"/>
                  </a:cubicBezTo>
                  <a:cubicBezTo>
                    <a:pt x="6" y="576"/>
                    <a:pt x="6" y="576"/>
                    <a:pt x="6" y="576"/>
                  </a:cubicBezTo>
                  <a:cubicBezTo>
                    <a:pt x="21" y="607"/>
                    <a:pt x="21" y="607"/>
                    <a:pt x="21" y="607"/>
                  </a:cubicBezTo>
                  <a:cubicBezTo>
                    <a:pt x="31" y="636"/>
                    <a:pt x="31" y="636"/>
                    <a:pt x="31" y="636"/>
                  </a:cubicBezTo>
                  <a:cubicBezTo>
                    <a:pt x="42" y="661"/>
                    <a:pt x="42" y="661"/>
                    <a:pt x="42" y="661"/>
                  </a:cubicBezTo>
                  <a:cubicBezTo>
                    <a:pt x="35" y="685"/>
                    <a:pt x="35" y="685"/>
                    <a:pt x="35" y="685"/>
                  </a:cubicBezTo>
                  <a:cubicBezTo>
                    <a:pt x="39" y="708"/>
                    <a:pt x="39" y="708"/>
                    <a:pt x="39" y="708"/>
                  </a:cubicBezTo>
                  <a:cubicBezTo>
                    <a:pt x="60" y="727"/>
                    <a:pt x="60" y="727"/>
                    <a:pt x="60" y="727"/>
                  </a:cubicBezTo>
                  <a:cubicBezTo>
                    <a:pt x="81" y="747"/>
                    <a:pt x="81" y="747"/>
                    <a:pt x="81" y="747"/>
                  </a:cubicBezTo>
                  <a:cubicBezTo>
                    <a:pt x="101" y="758"/>
                    <a:pt x="101" y="758"/>
                    <a:pt x="101" y="758"/>
                  </a:cubicBezTo>
                  <a:cubicBezTo>
                    <a:pt x="130" y="776"/>
                    <a:pt x="130" y="776"/>
                    <a:pt x="130" y="776"/>
                  </a:cubicBezTo>
                  <a:cubicBezTo>
                    <a:pt x="157" y="793"/>
                    <a:pt x="157" y="793"/>
                    <a:pt x="157" y="793"/>
                  </a:cubicBezTo>
                  <a:cubicBezTo>
                    <a:pt x="179" y="807"/>
                    <a:pt x="179" y="807"/>
                    <a:pt x="179" y="807"/>
                  </a:cubicBezTo>
                  <a:cubicBezTo>
                    <a:pt x="194" y="834"/>
                    <a:pt x="194" y="834"/>
                    <a:pt x="194" y="834"/>
                  </a:cubicBezTo>
                  <a:cubicBezTo>
                    <a:pt x="204" y="859"/>
                    <a:pt x="204" y="859"/>
                    <a:pt x="204" y="859"/>
                  </a:cubicBezTo>
                  <a:cubicBezTo>
                    <a:pt x="209" y="860"/>
                    <a:pt x="209" y="860"/>
                    <a:pt x="209" y="860"/>
                  </a:cubicBezTo>
                  <a:cubicBezTo>
                    <a:pt x="209" y="860"/>
                    <a:pt x="209" y="860"/>
                    <a:pt x="209" y="860"/>
                  </a:cubicBezTo>
                  <a:cubicBezTo>
                    <a:pt x="208" y="860"/>
                    <a:pt x="208" y="860"/>
                    <a:pt x="208" y="860"/>
                  </a:cubicBezTo>
                  <a:cubicBezTo>
                    <a:pt x="194" y="883"/>
                    <a:pt x="194" y="883"/>
                    <a:pt x="194" y="883"/>
                  </a:cubicBezTo>
                  <a:cubicBezTo>
                    <a:pt x="185" y="911"/>
                    <a:pt x="185" y="911"/>
                    <a:pt x="185" y="911"/>
                  </a:cubicBezTo>
                  <a:cubicBezTo>
                    <a:pt x="175" y="946"/>
                    <a:pt x="175" y="946"/>
                    <a:pt x="175" y="946"/>
                  </a:cubicBezTo>
                  <a:cubicBezTo>
                    <a:pt x="167" y="969"/>
                    <a:pt x="167" y="969"/>
                    <a:pt x="167" y="969"/>
                  </a:cubicBezTo>
                  <a:cubicBezTo>
                    <a:pt x="165" y="992"/>
                    <a:pt x="165" y="992"/>
                    <a:pt x="165" y="992"/>
                  </a:cubicBezTo>
                  <a:cubicBezTo>
                    <a:pt x="165" y="1016"/>
                    <a:pt x="165" y="1016"/>
                    <a:pt x="165" y="1016"/>
                  </a:cubicBezTo>
                  <a:cubicBezTo>
                    <a:pt x="179" y="1022"/>
                    <a:pt x="179" y="1022"/>
                    <a:pt x="179" y="1022"/>
                  </a:cubicBezTo>
                  <a:cubicBezTo>
                    <a:pt x="192" y="1035"/>
                    <a:pt x="192" y="1035"/>
                    <a:pt x="192" y="1035"/>
                  </a:cubicBezTo>
                  <a:cubicBezTo>
                    <a:pt x="206" y="1059"/>
                    <a:pt x="206" y="1059"/>
                    <a:pt x="206" y="1059"/>
                  </a:cubicBezTo>
                  <a:cubicBezTo>
                    <a:pt x="218" y="1102"/>
                    <a:pt x="218" y="1102"/>
                    <a:pt x="218" y="1102"/>
                  </a:cubicBezTo>
                  <a:cubicBezTo>
                    <a:pt x="224" y="1127"/>
                    <a:pt x="224" y="1127"/>
                    <a:pt x="224" y="1127"/>
                  </a:cubicBezTo>
                  <a:cubicBezTo>
                    <a:pt x="255" y="1193"/>
                    <a:pt x="255" y="1193"/>
                    <a:pt x="255" y="1193"/>
                  </a:cubicBezTo>
                  <a:cubicBezTo>
                    <a:pt x="288" y="1238"/>
                    <a:pt x="288" y="1238"/>
                    <a:pt x="288" y="1238"/>
                  </a:cubicBezTo>
                  <a:cubicBezTo>
                    <a:pt x="325" y="1277"/>
                    <a:pt x="325" y="1277"/>
                    <a:pt x="325" y="1277"/>
                  </a:cubicBezTo>
                  <a:cubicBezTo>
                    <a:pt x="370" y="1281"/>
                    <a:pt x="370" y="1281"/>
                    <a:pt x="370" y="1281"/>
                  </a:cubicBezTo>
                  <a:cubicBezTo>
                    <a:pt x="408" y="1285"/>
                    <a:pt x="408" y="1285"/>
                    <a:pt x="408" y="1285"/>
                  </a:cubicBezTo>
                  <a:cubicBezTo>
                    <a:pt x="443" y="1316"/>
                    <a:pt x="443" y="1316"/>
                    <a:pt x="443" y="1316"/>
                  </a:cubicBezTo>
                  <a:cubicBezTo>
                    <a:pt x="472" y="1367"/>
                    <a:pt x="472" y="1367"/>
                    <a:pt x="472" y="1367"/>
                  </a:cubicBezTo>
                  <a:cubicBezTo>
                    <a:pt x="513" y="1414"/>
                    <a:pt x="513" y="1414"/>
                    <a:pt x="513" y="1414"/>
                  </a:cubicBezTo>
                  <a:cubicBezTo>
                    <a:pt x="550" y="1435"/>
                    <a:pt x="550" y="1435"/>
                    <a:pt x="550" y="1435"/>
                  </a:cubicBezTo>
                  <a:cubicBezTo>
                    <a:pt x="593" y="1470"/>
                    <a:pt x="593" y="1470"/>
                    <a:pt x="593" y="1470"/>
                  </a:cubicBezTo>
                  <a:cubicBezTo>
                    <a:pt x="615" y="1493"/>
                    <a:pt x="615" y="1493"/>
                    <a:pt x="615" y="1493"/>
                  </a:cubicBezTo>
                  <a:cubicBezTo>
                    <a:pt x="615" y="1507"/>
                    <a:pt x="615" y="1507"/>
                    <a:pt x="615" y="1507"/>
                  </a:cubicBezTo>
                  <a:cubicBezTo>
                    <a:pt x="617" y="1529"/>
                    <a:pt x="617" y="1529"/>
                    <a:pt x="617" y="1529"/>
                  </a:cubicBezTo>
                  <a:cubicBezTo>
                    <a:pt x="654" y="1544"/>
                    <a:pt x="654" y="1544"/>
                    <a:pt x="654" y="1544"/>
                  </a:cubicBezTo>
                  <a:cubicBezTo>
                    <a:pt x="679" y="1556"/>
                    <a:pt x="679" y="1556"/>
                    <a:pt x="679" y="1556"/>
                  </a:cubicBezTo>
                  <a:cubicBezTo>
                    <a:pt x="705" y="1560"/>
                    <a:pt x="705" y="1560"/>
                    <a:pt x="705" y="1560"/>
                  </a:cubicBezTo>
                  <a:cubicBezTo>
                    <a:pt x="709" y="1564"/>
                    <a:pt x="709" y="1564"/>
                    <a:pt x="709" y="1564"/>
                  </a:cubicBezTo>
                  <a:cubicBezTo>
                    <a:pt x="729" y="1575"/>
                    <a:pt x="729" y="1575"/>
                    <a:pt x="729" y="1575"/>
                  </a:cubicBezTo>
                  <a:cubicBezTo>
                    <a:pt x="738" y="1602"/>
                    <a:pt x="738" y="1602"/>
                    <a:pt x="738" y="1602"/>
                  </a:cubicBezTo>
                  <a:cubicBezTo>
                    <a:pt x="752" y="1626"/>
                    <a:pt x="752" y="1626"/>
                    <a:pt x="752" y="1626"/>
                  </a:cubicBezTo>
                  <a:cubicBezTo>
                    <a:pt x="774" y="1624"/>
                    <a:pt x="774" y="1624"/>
                    <a:pt x="774" y="1624"/>
                  </a:cubicBezTo>
                  <a:cubicBezTo>
                    <a:pt x="791" y="1643"/>
                    <a:pt x="791" y="1643"/>
                    <a:pt x="791" y="1643"/>
                  </a:cubicBezTo>
                  <a:cubicBezTo>
                    <a:pt x="795" y="1662"/>
                    <a:pt x="795" y="1662"/>
                    <a:pt x="795" y="1662"/>
                  </a:cubicBezTo>
                  <a:cubicBezTo>
                    <a:pt x="810" y="1668"/>
                    <a:pt x="810" y="1668"/>
                    <a:pt x="810" y="1668"/>
                  </a:cubicBezTo>
                  <a:cubicBezTo>
                    <a:pt x="820" y="1690"/>
                    <a:pt x="820" y="1690"/>
                    <a:pt x="820" y="1690"/>
                  </a:cubicBezTo>
                  <a:cubicBezTo>
                    <a:pt x="822" y="1707"/>
                    <a:pt x="822" y="1707"/>
                    <a:pt x="822" y="1707"/>
                  </a:cubicBezTo>
                  <a:cubicBezTo>
                    <a:pt x="842" y="1711"/>
                    <a:pt x="842" y="1711"/>
                    <a:pt x="842" y="1711"/>
                  </a:cubicBezTo>
                  <a:cubicBezTo>
                    <a:pt x="869" y="1726"/>
                    <a:pt x="869" y="1726"/>
                    <a:pt x="869" y="1726"/>
                  </a:cubicBezTo>
                  <a:cubicBezTo>
                    <a:pt x="888" y="1736"/>
                    <a:pt x="888" y="1736"/>
                    <a:pt x="888" y="1736"/>
                  </a:cubicBezTo>
                  <a:cubicBezTo>
                    <a:pt x="908" y="1748"/>
                    <a:pt x="908" y="1748"/>
                    <a:pt x="908" y="1748"/>
                  </a:cubicBezTo>
                  <a:cubicBezTo>
                    <a:pt x="925" y="1765"/>
                    <a:pt x="925" y="1765"/>
                    <a:pt x="925" y="1765"/>
                  </a:cubicBezTo>
                  <a:cubicBezTo>
                    <a:pt x="931" y="1788"/>
                    <a:pt x="931" y="1788"/>
                    <a:pt x="931" y="1788"/>
                  </a:cubicBezTo>
                  <a:cubicBezTo>
                    <a:pt x="964" y="1810"/>
                    <a:pt x="964" y="1810"/>
                    <a:pt x="964" y="1810"/>
                  </a:cubicBezTo>
                  <a:cubicBezTo>
                    <a:pt x="984" y="1825"/>
                    <a:pt x="984" y="1825"/>
                    <a:pt x="984" y="1825"/>
                  </a:cubicBezTo>
                  <a:cubicBezTo>
                    <a:pt x="1001" y="1841"/>
                    <a:pt x="1001" y="1841"/>
                    <a:pt x="1001" y="1841"/>
                  </a:cubicBezTo>
                  <a:cubicBezTo>
                    <a:pt x="1028" y="1846"/>
                    <a:pt x="1028" y="1846"/>
                    <a:pt x="1028" y="1846"/>
                  </a:cubicBezTo>
                  <a:cubicBezTo>
                    <a:pt x="1056" y="1850"/>
                    <a:pt x="1056" y="1850"/>
                    <a:pt x="1056" y="1850"/>
                  </a:cubicBezTo>
                  <a:cubicBezTo>
                    <a:pt x="1102" y="1841"/>
                    <a:pt x="1102" y="1841"/>
                    <a:pt x="1102" y="1841"/>
                  </a:cubicBezTo>
                  <a:cubicBezTo>
                    <a:pt x="1122" y="1823"/>
                    <a:pt x="1122" y="1823"/>
                    <a:pt x="1122" y="1823"/>
                  </a:cubicBezTo>
                  <a:cubicBezTo>
                    <a:pt x="1155" y="1817"/>
                    <a:pt x="1155" y="1817"/>
                    <a:pt x="1155" y="1817"/>
                  </a:cubicBezTo>
                  <a:cubicBezTo>
                    <a:pt x="1182" y="1812"/>
                    <a:pt x="1182" y="1812"/>
                    <a:pt x="1182" y="1812"/>
                  </a:cubicBezTo>
                  <a:cubicBezTo>
                    <a:pt x="1208" y="1815"/>
                    <a:pt x="1208" y="1815"/>
                    <a:pt x="1208" y="1815"/>
                  </a:cubicBezTo>
                  <a:cubicBezTo>
                    <a:pt x="1223" y="1829"/>
                    <a:pt x="1223" y="1829"/>
                    <a:pt x="1223" y="1829"/>
                  </a:cubicBezTo>
                  <a:cubicBezTo>
                    <a:pt x="1242" y="1850"/>
                    <a:pt x="1242" y="1850"/>
                    <a:pt x="1242" y="1850"/>
                  </a:cubicBezTo>
                  <a:cubicBezTo>
                    <a:pt x="1256" y="1837"/>
                    <a:pt x="1256" y="1837"/>
                    <a:pt x="1256" y="1837"/>
                  </a:cubicBezTo>
                  <a:cubicBezTo>
                    <a:pt x="1254" y="1817"/>
                    <a:pt x="1254" y="1817"/>
                    <a:pt x="1254" y="1817"/>
                  </a:cubicBezTo>
                  <a:cubicBezTo>
                    <a:pt x="1252" y="1792"/>
                    <a:pt x="1252" y="1792"/>
                    <a:pt x="1252" y="1792"/>
                  </a:cubicBezTo>
                  <a:cubicBezTo>
                    <a:pt x="1256" y="1769"/>
                    <a:pt x="1256" y="1769"/>
                    <a:pt x="1256" y="1769"/>
                  </a:cubicBezTo>
                  <a:cubicBezTo>
                    <a:pt x="1274" y="1744"/>
                    <a:pt x="1274" y="1744"/>
                    <a:pt x="1274" y="1744"/>
                  </a:cubicBezTo>
                  <a:cubicBezTo>
                    <a:pt x="1291" y="1719"/>
                    <a:pt x="1291" y="1719"/>
                    <a:pt x="1291" y="1719"/>
                  </a:cubicBezTo>
                  <a:cubicBezTo>
                    <a:pt x="1305" y="1697"/>
                    <a:pt x="1305" y="1697"/>
                    <a:pt x="1305" y="1697"/>
                  </a:cubicBezTo>
                  <a:cubicBezTo>
                    <a:pt x="1338" y="1697"/>
                    <a:pt x="1338" y="1697"/>
                    <a:pt x="1338" y="1697"/>
                  </a:cubicBezTo>
                  <a:cubicBezTo>
                    <a:pt x="1371" y="1690"/>
                    <a:pt x="1371" y="1690"/>
                    <a:pt x="1371" y="1690"/>
                  </a:cubicBezTo>
                  <a:cubicBezTo>
                    <a:pt x="1371" y="1666"/>
                    <a:pt x="1371" y="1666"/>
                    <a:pt x="1371" y="1666"/>
                  </a:cubicBezTo>
                  <a:cubicBezTo>
                    <a:pt x="1373" y="1641"/>
                    <a:pt x="1373" y="1641"/>
                    <a:pt x="1373" y="1641"/>
                  </a:cubicBezTo>
                  <a:cubicBezTo>
                    <a:pt x="1381" y="1616"/>
                    <a:pt x="1381" y="1616"/>
                    <a:pt x="1381" y="1616"/>
                  </a:cubicBezTo>
                  <a:cubicBezTo>
                    <a:pt x="1381" y="1593"/>
                    <a:pt x="1381" y="1593"/>
                    <a:pt x="1381" y="1593"/>
                  </a:cubicBezTo>
                  <a:cubicBezTo>
                    <a:pt x="1382" y="1570"/>
                    <a:pt x="1382" y="1570"/>
                    <a:pt x="1382" y="1570"/>
                  </a:cubicBezTo>
                  <a:cubicBezTo>
                    <a:pt x="1383" y="1550"/>
                    <a:pt x="1383" y="1550"/>
                    <a:pt x="1383" y="1550"/>
                  </a:cubicBezTo>
                  <a:cubicBezTo>
                    <a:pt x="1392" y="1533"/>
                    <a:pt x="1392" y="1533"/>
                    <a:pt x="1392" y="1533"/>
                  </a:cubicBezTo>
                  <a:cubicBezTo>
                    <a:pt x="1404" y="1523"/>
                    <a:pt x="1404" y="1523"/>
                    <a:pt x="1404" y="1523"/>
                  </a:cubicBezTo>
                  <a:cubicBezTo>
                    <a:pt x="1439" y="1529"/>
                    <a:pt x="1439" y="1529"/>
                    <a:pt x="1439" y="1529"/>
                  </a:cubicBezTo>
                  <a:cubicBezTo>
                    <a:pt x="1472" y="1540"/>
                    <a:pt x="1472" y="1540"/>
                    <a:pt x="1472" y="1540"/>
                  </a:cubicBezTo>
                  <a:cubicBezTo>
                    <a:pt x="1507" y="1537"/>
                    <a:pt x="1507" y="1537"/>
                    <a:pt x="1507" y="1537"/>
                  </a:cubicBezTo>
                  <a:cubicBezTo>
                    <a:pt x="1540" y="1544"/>
                    <a:pt x="1540" y="1544"/>
                    <a:pt x="1540" y="1544"/>
                  </a:cubicBezTo>
                  <a:cubicBezTo>
                    <a:pt x="1558" y="1548"/>
                    <a:pt x="1558" y="1548"/>
                    <a:pt x="1558" y="1548"/>
                  </a:cubicBezTo>
                  <a:cubicBezTo>
                    <a:pt x="1579" y="1556"/>
                    <a:pt x="1579" y="1556"/>
                    <a:pt x="1579" y="1556"/>
                  </a:cubicBezTo>
                  <a:cubicBezTo>
                    <a:pt x="1602" y="1571"/>
                    <a:pt x="1602" y="1571"/>
                    <a:pt x="1602" y="1571"/>
                  </a:cubicBezTo>
                  <a:cubicBezTo>
                    <a:pt x="1628" y="1587"/>
                    <a:pt x="1628" y="1587"/>
                    <a:pt x="1628" y="1587"/>
                  </a:cubicBezTo>
                  <a:cubicBezTo>
                    <a:pt x="1640" y="1593"/>
                    <a:pt x="1640" y="1593"/>
                    <a:pt x="1640" y="1593"/>
                  </a:cubicBezTo>
                  <a:cubicBezTo>
                    <a:pt x="1640" y="1593"/>
                    <a:pt x="1640" y="1593"/>
                    <a:pt x="1640" y="1593"/>
                  </a:cubicBezTo>
                  <a:cubicBezTo>
                    <a:pt x="1665" y="1609"/>
                    <a:pt x="1665" y="1609"/>
                    <a:pt x="1665" y="1609"/>
                  </a:cubicBezTo>
                  <a:cubicBezTo>
                    <a:pt x="1694" y="1623"/>
                    <a:pt x="1694" y="1623"/>
                    <a:pt x="1694" y="1623"/>
                  </a:cubicBezTo>
                  <a:cubicBezTo>
                    <a:pt x="1710" y="1638"/>
                    <a:pt x="1710" y="1638"/>
                    <a:pt x="1710" y="1638"/>
                  </a:cubicBezTo>
                  <a:cubicBezTo>
                    <a:pt x="1750" y="1641"/>
                    <a:pt x="1750" y="1641"/>
                    <a:pt x="1750" y="1641"/>
                  </a:cubicBezTo>
                  <a:cubicBezTo>
                    <a:pt x="1793" y="1638"/>
                    <a:pt x="1793" y="1638"/>
                    <a:pt x="1793" y="1638"/>
                  </a:cubicBezTo>
                  <a:cubicBezTo>
                    <a:pt x="1833" y="1668"/>
                    <a:pt x="1833" y="1668"/>
                    <a:pt x="1833" y="1668"/>
                  </a:cubicBezTo>
                  <a:cubicBezTo>
                    <a:pt x="1874" y="1701"/>
                    <a:pt x="1874" y="1701"/>
                    <a:pt x="1874" y="1701"/>
                  </a:cubicBezTo>
                  <a:cubicBezTo>
                    <a:pt x="1903" y="1721"/>
                    <a:pt x="1903" y="1721"/>
                    <a:pt x="1903" y="1721"/>
                  </a:cubicBezTo>
                  <a:cubicBezTo>
                    <a:pt x="1936" y="1726"/>
                    <a:pt x="1936" y="1726"/>
                    <a:pt x="1936" y="1726"/>
                  </a:cubicBezTo>
                  <a:cubicBezTo>
                    <a:pt x="1986" y="1728"/>
                    <a:pt x="1986" y="1728"/>
                    <a:pt x="1986" y="1728"/>
                  </a:cubicBezTo>
                  <a:cubicBezTo>
                    <a:pt x="2019" y="1731"/>
                    <a:pt x="2019" y="1731"/>
                    <a:pt x="2019" y="1731"/>
                  </a:cubicBezTo>
                  <a:cubicBezTo>
                    <a:pt x="2057" y="1726"/>
                    <a:pt x="2057" y="1726"/>
                    <a:pt x="2057" y="1726"/>
                  </a:cubicBezTo>
                  <a:cubicBezTo>
                    <a:pt x="2067" y="1712"/>
                    <a:pt x="2067" y="1712"/>
                    <a:pt x="2067" y="1712"/>
                  </a:cubicBezTo>
                  <a:cubicBezTo>
                    <a:pt x="2071" y="1695"/>
                    <a:pt x="2071" y="1695"/>
                    <a:pt x="2071" y="1695"/>
                  </a:cubicBezTo>
                  <a:cubicBezTo>
                    <a:pt x="2089" y="1676"/>
                    <a:pt x="2089" y="1676"/>
                    <a:pt x="2089" y="1676"/>
                  </a:cubicBezTo>
                  <a:cubicBezTo>
                    <a:pt x="2116" y="1672"/>
                    <a:pt x="2116" y="1672"/>
                    <a:pt x="2116" y="1672"/>
                  </a:cubicBezTo>
                  <a:cubicBezTo>
                    <a:pt x="2143" y="1676"/>
                    <a:pt x="2143" y="1676"/>
                    <a:pt x="2143" y="1676"/>
                  </a:cubicBezTo>
                  <a:cubicBezTo>
                    <a:pt x="2177" y="1690"/>
                    <a:pt x="2177" y="1690"/>
                    <a:pt x="2177" y="1690"/>
                  </a:cubicBezTo>
                  <a:cubicBezTo>
                    <a:pt x="2197" y="1710"/>
                    <a:pt x="2197" y="1710"/>
                    <a:pt x="2197" y="1710"/>
                  </a:cubicBezTo>
                  <a:cubicBezTo>
                    <a:pt x="2212" y="1730"/>
                    <a:pt x="2212" y="1730"/>
                    <a:pt x="2212" y="1730"/>
                  </a:cubicBezTo>
                  <a:cubicBezTo>
                    <a:pt x="2242" y="1742"/>
                    <a:pt x="2242" y="1742"/>
                    <a:pt x="2242" y="1742"/>
                  </a:cubicBezTo>
                  <a:cubicBezTo>
                    <a:pt x="2273" y="1746"/>
                    <a:pt x="2273" y="1746"/>
                    <a:pt x="2273" y="1746"/>
                  </a:cubicBezTo>
                  <a:cubicBezTo>
                    <a:pt x="2291" y="1737"/>
                    <a:pt x="2291" y="1737"/>
                    <a:pt x="2291" y="1737"/>
                  </a:cubicBezTo>
                  <a:cubicBezTo>
                    <a:pt x="2309" y="1758"/>
                    <a:pt x="2309" y="1758"/>
                    <a:pt x="2309" y="1758"/>
                  </a:cubicBezTo>
                  <a:cubicBezTo>
                    <a:pt x="2313" y="1785"/>
                    <a:pt x="2313" y="1785"/>
                    <a:pt x="2313" y="1785"/>
                  </a:cubicBezTo>
                  <a:cubicBezTo>
                    <a:pt x="2325" y="1814"/>
                    <a:pt x="2325" y="1814"/>
                    <a:pt x="2325" y="1814"/>
                  </a:cubicBezTo>
                  <a:cubicBezTo>
                    <a:pt x="2332" y="1787"/>
                    <a:pt x="2332" y="1787"/>
                    <a:pt x="2332" y="1787"/>
                  </a:cubicBezTo>
                  <a:cubicBezTo>
                    <a:pt x="2331" y="1769"/>
                    <a:pt x="2331" y="1769"/>
                    <a:pt x="2331" y="1769"/>
                  </a:cubicBezTo>
                  <a:cubicBezTo>
                    <a:pt x="2343" y="1753"/>
                    <a:pt x="2343" y="1753"/>
                    <a:pt x="2343" y="1753"/>
                  </a:cubicBezTo>
                  <a:cubicBezTo>
                    <a:pt x="2349" y="1730"/>
                    <a:pt x="2349" y="1730"/>
                    <a:pt x="2349" y="1730"/>
                  </a:cubicBezTo>
                  <a:cubicBezTo>
                    <a:pt x="2363" y="1708"/>
                    <a:pt x="2363" y="1708"/>
                    <a:pt x="2363" y="1708"/>
                  </a:cubicBezTo>
                  <a:cubicBezTo>
                    <a:pt x="2381" y="1694"/>
                    <a:pt x="2381" y="1694"/>
                    <a:pt x="2381" y="1694"/>
                  </a:cubicBezTo>
                  <a:cubicBezTo>
                    <a:pt x="2390" y="1681"/>
                    <a:pt x="2390" y="1681"/>
                    <a:pt x="2390" y="1681"/>
                  </a:cubicBezTo>
                  <a:cubicBezTo>
                    <a:pt x="2405" y="1661"/>
                    <a:pt x="2405" y="1661"/>
                    <a:pt x="2405" y="1661"/>
                  </a:cubicBezTo>
                  <a:cubicBezTo>
                    <a:pt x="2423" y="1650"/>
                    <a:pt x="2423" y="1650"/>
                    <a:pt x="2423" y="1650"/>
                  </a:cubicBezTo>
                  <a:cubicBezTo>
                    <a:pt x="2451" y="1640"/>
                    <a:pt x="2451" y="1640"/>
                    <a:pt x="2451" y="1640"/>
                  </a:cubicBezTo>
                  <a:cubicBezTo>
                    <a:pt x="2473" y="1647"/>
                    <a:pt x="2473" y="1647"/>
                    <a:pt x="2473" y="1647"/>
                  </a:cubicBezTo>
                  <a:cubicBezTo>
                    <a:pt x="2497" y="1659"/>
                    <a:pt x="2497" y="1659"/>
                    <a:pt x="2497" y="1659"/>
                  </a:cubicBezTo>
                  <a:cubicBezTo>
                    <a:pt x="2516" y="1674"/>
                    <a:pt x="2516" y="1674"/>
                    <a:pt x="2516" y="1674"/>
                  </a:cubicBezTo>
                  <a:cubicBezTo>
                    <a:pt x="2544" y="1668"/>
                    <a:pt x="2544" y="1668"/>
                    <a:pt x="2544" y="1668"/>
                  </a:cubicBezTo>
                  <a:cubicBezTo>
                    <a:pt x="2567" y="1656"/>
                    <a:pt x="2567" y="1656"/>
                    <a:pt x="2567" y="1656"/>
                  </a:cubicBezTo>
                  <a:cubicBezTo>
                    <a:pt x="2587" y="1658"/>
                    <a:pt x="2587" y="1658"/>
                    <a:pt x="2587" y="1658"/>
                  </a:cubicBezTo>
                  <a:cubicBezTo>
                    <a:pt x="2603" y="1670"/>
                    <a:pt x="2603" y="1670"/>
                    <a:pt x="2603" y="1670"/>
                  </a:cubicBezTo>
                  <a:cubicBezTo>
                    <a:pt x="2625" y="1667"/>
                    <a:pt x="2625" y="1667"/>
                    <a:pt x="2625" y="1667"/>
                  </a:cubicBezTo>
                  <a:cubicBezTo>
                    <a:pt x="2650" y="1659"/>
                    <a:pt x="2650" y="1659"/>
                    <a:pt x="2650" y="1659"/>
                  </a:cubicBezTo>
                  <a:cubicBezTo>
                    <a:pt x="2675" y="1643"/>
                    <a:pt x="2675" y="1643"/>
                    <a:pt x="2675" y="1643"/>
                  </a:cubicBezTo>
                  <a:cubicBezTo>
                    <a:pt x="2683" y="1637"/>
                    <a:pt x="2683" y="1637"/>
                    <a:pt x="2683" y="1637"/>
                  </a:cubicBezTo>
                  <a:cubicBezTo>
                    <a:pt x="2683" y="1637"/>
                    <a:pt x="2683" y="1637"/>
                    <a:pt x="2683" y="1637"/>
                  </a:cubicBezTo>
                  <a:cubicBezTo>
                    <a:pt x="2683" y="1636"/>
                    <a:pt x="2683" y="1636"/>
                    <a:pt x="2683" y="1636"/>
                  </a:cubicBezTo>
                  <a:cubicBezTo>
                    <a:pt x="2684" y="1636"/>
                    <a:pt x="2684" y="1636"/>
                    <a:pt x="2684" y="1636"/>
                  </a:cubicBezTo>
                  <a:cubicBezTo>
                    <a:pt x="2684" y="1635"/>
                    <a:pt x="2684" y="1635"/>
                    <a:pt x="2684" y="1635"/>
                  </a:cubicBezTo>
                  <a:cubicBezTo>
                    <a:pt x="2689" y="1621"/>
                    <a:pt x="2689" y="1621"/>
                    <a:pt x="2689" y="1621"/>
                  </a:cubicBezTo>
                  <a:cubicBezTo>
                    <a:pt x="2698" y="1602"/>
                    <a:pt x="2698" y="1602"/>
                    <a:pt x="2698" y="1602"/>
                  </a:cubicBezTo>
                  <a:cubicBezTo>
                    <a:pt x="2712" y="1592"/>
                    <a:pt x="2712" y="1592"/>
                    <a:pt x="2712" y="1592"/>
                  </a:cubicBezTo>
                  <a:cubicBezTo>
                    <a:pt x="2735" y="1588"/>
                    <a:pt x="2735" y="1588"/>
                    <a:pt x="2735" y="1588"/>
                  </a:cubicBezTo>
                  <a:cubicBezTo>
                    <a:pt x="2753" y="1588"/>
                    <a:pt x="2753" y="1588"/>
                    <a:pt x="2753" y="1588"/>
                  </a:cubicBezTo>
                  <a:cubicBezTo>
                    <a:pt x="2776" y="1563"/>
                    <a:pt x="2776" y="1563"/>
                    <a:pt x="2776" y="1563"/>
                  </a:cubicBezTo>
                  <a:cubicBezTo>
                    <a:pt x="2795" y="1538"/>
                    <a:pt x="2795" y="1538"/>
                    <a:pt x="2795" y="1538"/>
                  </a:cubicBezTo>
                  <a:cubicBezTo>
                    <a:pt x="2827" y="1517"/>
                    <a:pt x="2827" y="1517"/>
                    <a:pt x="2827" y="1517"/>
                  </a:cubicBezTo>
                  <a:cubicBezTo>
                    <a:pt x="2848" y="1515"/>
                    <a:pt x="2848" y="1515"/>
                    <a:pt x="2848" y="1515"/>
                  </a:cubicBezTo>
                  <a:cubicBezTo>
                    <a:pt x="2864" y="1501"/>
                    <a:pt x="2864" y="1501"/>
                    <a:pt x="2864" y="1501"/>
                  </a:cubicBezTo>
                  <a:cubicBezTo>
                    <a:pt x="2873" y="1474"/>
                    <a:pt x="2873" y="1474"/>
                    <a:pt x="2873" y="1474"/>
                  </a:cubicBezTo>
                  <a:cubicBezTo>
                    <a:pt x="2885" y="1443"/>
                    <a:pt x="2885" y="1443"/>
                    <a:pt x="2885" y="1443"/>
                  </a:cubicBezTo>
                  <a:cubicBezTo>
                    <a:pt x="2887" y="1422"/>
                    <a:pt x="2887" y="1422"/>
                    <a:pt x="2887" y="1422"/>
                  </a:cubicBezTo>
                  <a:cubicBezTo>
                    <a:pt x="2900" y="1400"/>
                    <a:pt x="2900" y="1400"/>
                    <a:pt x="2900" y="1400"/>
                  </a:cubicBezTo>
                  <a:cubicBezTo>
                    <a:pt x="2906" y="1383"/>
                    <a:pt x="2906" y="1383"/>
                    <a:pt x="2906" y="1383"/>
                  </a:cubicBezTo>
                  <a:cubicBezTo>
                    <a:pt x="2908" y="1364"/>
                    <a:pt x="2908" y="1364"/>
                    <a:pt x="2908" y="1364"/>
                  </a:cubicBezTo>
                  <a:cubicBezTo>
                    <a:pt x="2914" y="1344"/>
                    <a:pt x="2914" y="1344"/>
                    <a:pt x="2914" y="1344"/>
                  </a:cubicBezTo>
                  <a:cubicBezTo>
                    <a:pt x="2929" y="1329"/>
                    <a:pt x="2929" y="1329"/>
                    <a:pt x="2929" y="1329"/>
                  </a:cubicBezTo>
                  <a:cubicBezTo>
                    <a:pt x="2951" y="1317"/>
                    <a:pt x="2951" y="1317"/>
                    <a:pt x="2951" y="1317"/>
                  </a:cubicBezTo>
                  <a:cubicBezTo>
                    <a:pt x="2978" y="1311"/>
                    <a:pt x="2978" y="1311"/>
                    <a:pt x="2978" y="1311"/>
                  </a:cubicBezTo>
                  <a:cubicBezTo>
                    <a:pt x="2994" y="1301"/>
                    <a:pt x="2994" y="1301"/>
                    <a:pt x="2994" y="1301"/>
                  </a:cubicBezTo>
                  <a:cubicBezTo>
                    <a:pt x="3017" y="1294"/>
                    <a:pt x="3017" y="1294"/>
                    <a:pt x="3017" y="1294"/>
                  </a:cubicBezTo>
                  <a:cubicBezTo>
                    <a:pt x="3032" y="1278"/>
                    <a:pt x="3032" y="1278"/>
                    <a:pt x="3032" y="1278"/>
                  </a:cubicBezTo>
                  <a:cubicBezTo>
                    <a:pt x="3040" y="1261"/>
                    <a:pt x="3040" y="1261"/>
                    <a:pt x="3040" y="1261"/>
                  </a:cubicBezTo>
                  <a:cubicBezTo>
                    <a:pt x="3044" y="1239"/>
                    <a:pt x="3044" y="1239"/>
                    <a:pt x="3044" y="1239"/>
                  </a:cubicBezTo>
                  <a:cubicBezTo>
                    <a:pt x="3047" y="1235"/>
                    <a:pt x="3047" y="1235"/>
                    <a:pt x="3047" y="1235"/>
                  </a:cubicBezTo>
                  <a:cubicBezTo>
                    <a:pt x="3075" y="1215"/>
                    <a:pt x="3075" y="1215"/>
                    <a:pt x="3075" y="1215"/>
                  </a:cubicBezTo>
                  <a:cubicBezTo>
                    <a:pt x="3085" y="1188"/>
                    <a:pt x="3085" y="1188"/>
                    <a:pt x="3085" y="1188"/>
                  </a:cubicBezTo>
                  <a:cubicBezTo>
                    <a:pt x="3107" y="1168"/>
                    <a:pt x="3107" y="1168"/>
                    <a:pt x="3107" y="1168"/>
                  </a:cubicBezTo>
                  <a:cubicBezTo>
                    <a:pt x="3131" y="1161"/>
                    <a:pt x="3131" y="1161"/>
                    <a:pt x="3131" y="1161"/>
                  </a:cubicBezTo>
                  <a:cubicBezTo>
                    <a:pt x="3172" y="1170"/>
                    <a:pt x="3172" y="1170"/>
                    <a:pt x="3172" y="1170"/>
                  </a:cubicBezTo>
                  <a:cubicBezTo>
                    <a:pt x="3216" y="1157"/>
                    <a:pt x="3216" y="1157"/>
                    <a:pt x="3216" y="1157"/>
                  </a:cubicBezTo>
                  <a:cubicBezTo>
                    <a:pt x="3243" y="1143"/>
                    <a:pt x="3243" y="1143"/>
                    <a:pt x="3243" y="1143"/>
                  </a:cubicBezTo>
                  <a:cubicBezTo>
                    <a:pt x="3250" y="1127"/>
                    <a:pt x="3250" y="1127"/>
                    <a:pt x="3250" y="1127"/>
                  </a:cubicBezTo>
                  <a:lnTo>
                    <a:pt x="3232" y="1101"/>
                  </a:lnTo>
                  <a:close/>
                </a:path>
              </a:pathLst>
            </a:custGeom>
            <a:solidFill>
              <a:srgbClr val="00B9F2"/>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zh-CN" sz="1200" b="0" i="0" u="none" strike="noStrike" kern="0" cap="none" spc="0" normalizeH="0" baseline="0" noProof="1">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64" name="Title 71">
            <a:extLst>
              <a:ext uri="{FF2B5EF4-FFF2-40B4-BE49-F238E27FC236}">
                <a16:creationId xmlns:a16="http://schemas.microsoft.com/office/drawing/2014/main" id="{CA2D48A1-04B5-CA4E-A72A-3C5579E33DC6}"/>
              </a:ext>
            </a:extLst>
          </p:cNvPr>
          <p:cNvSpPr txBox="1">
            <a:spLocks/>
          </p:cNvSpPr>
          <p:nvPr/>
        </p:nvSpPr>
        <p:spPr>
          <a:xfrm>
            <a:off x="6575474" y="5485675"/>
            <a:ext cx="2144422" cy="720232"/>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2200" b="1" kern="1200" cap="all" spc="350" baseline="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200" b="0" i="0" u="none" strike="noStrike" kern="1200" cap="all" spc="350" normalizeH="0" baseline="0" noProof="1">
                <a:ln>
                  <a:noFill/>
                </a:ln>
                <a:solidFill>
                  <a:srgbClr val="FF6D10"/>
                </a:solidFill>
                <a:effectLst/>
                <a:uLnTx/>
                <a:uFillTx/>
                <a:latin typeface="Calibri" panose="020F0502020204030204"/>
                <a:ea typeface="+mj-ea"/>
                <a:cs typeface="+mj-cs"/>
              </a:rPr>
              <a:t>slovakia</a:t>
            </a:r>
          </a:p>
        </p:txBody>
      </p:sp>
      <p:sp>
        <p:nvSpPr>
          <p:cNvPr id="65" name="Title 71">
            <a:extLst>
              <a:ext uri="{FF2B5EF4-FFF2-40B4-BE49-F238E27FC236}">
                <a16:creationId xmlns:a16="http://schemas.microsoft.com/office/drawing/2014/main" id="{90B3938F-53B7-2842-84DA-41AADECEAC64}"/>
              </a:ext>
            </a:extLst>
          </p:cNvPr>
          <p:cNvSpPr txBox="1">
            <a:spLocks/>
          </p:cNvSpPr>
          <p:nvPr/>
        </p:nvSpPr>
        <p:spPr>
          <a:xfrm>
            <a:off x="6574486" y="3377854"/>
            <a:ext cx="2144422" cy="720232"/>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2200" b="1" kern="1200" cap="all" spc="350" baseline="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cs-CZ" sz="2200" b="0" i="0" u="none" strike="noStrike" kern="1200" cap="all" spc="350" normalizeH="0" baseline="0" noProof="1">
                <a:ln>
                  <a:noFill/>
                </a:ln>
                <a:solidFill>
                  <a:srgbClr val="FF6D10"/>
                </a:solidFill>
                <a:effectLst/>
                <a:uLnTx/>
                <a:uFillTx/>
                <a:latin typeface="Calibri" panose="020F0502020204030204"/>
                <a:ea typeface="+mj-ea"/>
                <a:cs typeface="+mj-cs"/>
              </a:rPr>
              <a:t>Czech republic</a:t>
            </a:r>
          </a:p>
        </p:txBody>
      </p:sp>
      <p:sp>
        <p:nvSpPr>
          <p:cNvPr id="108" name="Oval 107">
            <a:extLst>
              <a:ext uri="{FF2B5EF4-FFF2-40B4-BE49-F238E27FC236}">
                <a16:creationId xmlns:a16="http://schemas.microsoft.com/office/drawing/2014/main" id="{70D5A5C6-D168-374C-8074-9BF5F6FF1856}"/>
              </a:ext>
            </a:extLst>
          </p:cNvPr>
          <p:cNvSpPr/>
          <p:nvPr/>
        </p:nvSpPr>
        <p:spPr>
          <a:xfrm>
            <a:off x="5793570" y="1703692"/>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117" name="Rectangle 46">
            <a:extLst>
              <a:ext uri="{FF2B5EF4-FFF2-40B4-BE49-F238E27FC236}">
                <a16:creationId xmlns:a16="http://schemas.microsoft.com/office/drawing/2014/main" id="{FFF071F7-1A8C-0849-A7A8-683B96F12206}"/>
              </a:ext>
            </a:extLst>
          </p:cNvPr>
          <p:cNvSpPr/>
          <p:nvPr/>
        </p:nvSpPr>
        <p:spPr>
          <a:xfrm>
            <a:off x="5843901" y="1641788"/>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Krupka</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F3B0F827-308D-4A4D-AC43-3AF46887B3FA}"/>
              </a:ext>
            </a:extLst>
          </p:cNvPr>
          <p:cNvSpPr/>
          <p:nvPr/>
        </p:nvSpPr>
        <p:spPr>
          <a:xfrm>
            <a:off x="6159330" y="2526652"/>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67" name="Rectangle 46">
            <a:extLst>
              <a:ext uri="{FF2B5EF4-FFF2-40B4-BE49-F238E27FC236}">
                <a16:creationId xmlns:a16="http://schemas.microsoft.com/office/drawing/2014/main" id="{EE3D7E2E-A3E7-B548-A8E8-2CDAB1066D55}"/>
              </a:ext>
            </a:extLst>
          </p:cNvPr>
          <p:cNvSpPr/>
          <p:nvPr/>
        </p:nvSpPr>
        <p:spPr>
          <a:xfrm>
            <a:off x="6209661" y="2464748"/>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Strancice</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FBE2B96F-CA34-1041-8982-DE64E946B343}"/>
              </a:ext>
            </a:extLst>
          </p:cNvPr>
          <p:cNvSpPr/>
          <p:nvPr/>
        </p:nvSpPr>
        <p:spPr>
          <a:xfrm>
            <a:off x="5903298" y="1575676"/>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69" name="Rectangle 46">
            <a:extLst>
              <a:ext uri="{FF2B5EF4-FFF2-40B4-BE49-F238E27FC236}">
                <a16:creationId xmlns:a16="http://schemas.microsoft.com/office/drawing/2014/main" id="{E525D7E0-8E8C-1748-9E07-C2AAE3835C84}"/>
              </a:ext>
            </a:extLst>
          </p:cNvPr>
          <p:cNvSpPr/>
          <p:nvPr/>
        </p:nvSpPr>
        <p:spPr>
          <a:xfrm>
            <a:off x="5953629" y="1513772"/>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5183B"/>
                </a:solidFill>
                <a:effectLst/>
                <a:uLnTx/>
                <a:uFillTx/>
                <a:latin typeface="Calibri" panose="020F0502020204030204"/>
                <a:ea typeface="+mn-ea"/>
                <a:cs typeface="+mn-cs"/>
              </a:rPr>
              <a:t>Ústí nad Labem</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3F0DF2AD-A82A-9B43-BBB3-C6D669B84C44}"/>
              </a:ext>
            </a:extLst>
          </p:cNvPr>
          <p:cNvSpPr/>
          <p:nvPr/>
        </p:nvSpPr>
        <p:spPr>
          <a:xfrm>
            <a:off x="6306847" y="2361628"/>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71" name="Rectangle 46">
            <a:extLst>
              <a:ext uri="{FF2B5EF4-FFF2-40B4-BE49-F238E27FC236}">
                <a16:creationId xmlns:a16="http://schemas.microsoft.com/office/drawing/2014/main" id="{A06E4EAD-148B-7B4B-B3DC-3B9F158F859E}"/>
              </a:ext>
            </a:extLst>
          </p:cNvPr>
          <p:cNvSpPr/>
          <p:nvPr/>
        </p:nvSpPr>
        <p:spPr>
          <a:xfrm>
            <a:off x="6319142" y="2308462"/>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Kolin</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C86DAA7A-30E1-184F-B658-2698A0D97F66}"/>
              </a:ext>
            </a:extLst>
          </p:cNvPr>
          <p:cNvSpPr/>
          <p:nvPr/>
        </p:nvSpPr>
        <p:spPr>
          <a:xfrm>
            <a:off x="7088569" y="3113747"/>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128" name="Rectangle 46">
            <a:extLst>
              <a:ext uri="{FF2B5EF4-FFF2-40B4-BE49-F238E27FC236}">
                <a16:creationId xmlns:a16="http://schemas.microsoft.com/office/drawing/2014/main" id="{52267AF0-55C4-B044-B0F4-7A9450F7BCA0}"/>
              </a:ext>
            </a:extLst>
          </p:cNvPr>
          <p:cNvSpPr/>
          <p:nvPr/>
        </p:nvSpPr>
        <p:spPr>
          <a:xfrm>
            <a:off x="7138900" y="3051843"/>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Brno</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456A11BF-A7C5-C247-AA1C-213A950D3CEC}"/>
              </a:ext>
            </a:extLst>
          </p:cNvPr>
          <p:cNvSpPr/>
          <p:nvPr/>
        </p:nvSpPr>
        <p:spPr>
          <a:xfrm>
            <a:off x="6078314" y="2361384"/>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130" name="Rectangle 46">
            <a:extLst>
              <a:ext uri="{FF2B5EF4-FFF2-40B4-BE49-F238E27FC236}">
                <a16:creationId xmlns:a16="http://schemas.microsoft.com/office/drawing/2014/main" id="{A87EA303-B579-114D-9906-B1AC96F41691}"/>
              </a:ext>
            </a:extLst>
          </p:cNvPr>
          <p:cNvSpPr/>
          <p:nvPr/>
        </p:nvSpPr>
        <p:spPr>
          <a:xfrm>
            <a:off x="5389504" y="2290953"/>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Praha Zlicin</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12E16A5C-3B39-A046-BC17-2F70E8B6AF18}"/>
              </a:ext>
            </a:extLst>
          </p:cNvPr>
          <p:cNvSpPr/>
          <p:nvPr/>
        </p:nvSpPr>
        <p:spPr>
          <a:xfrm>
            <a:off x="5254224" y="5413172"/>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132" name="Rectangle 46">
            <a:extLst>
              <a:ext uri="{FF2B5EF4-FFF2-40B4-BE49-F238E27FC236}">
                <a16:creationId xmlns:a16="http://schemas.microsoft.com/office/drawing/2014/main" id="{8CBFBA1C-5DD4-B842-B933-17820A7C38C2}"/>
              </a:ext>
            </a:extLst>
          </p:cNvPr>
          <p:cNvSpPr/>
          <p:nvPr/>
        </p:nvSpPr>
        <p:spPr>
          <a:xfrm>
            <a:off x="5304555" y="5351268"/>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Gan</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8F50CB4C-E3F9-B541-A30B-A5752691FE95}"/>
              </a:ext>
            </a:extLst>
          </p:cNvPr>
          <p:cNvSpPr/>
          <p:nvPr/>
        </p:nvSpPr>
        <p:spPr>
          <a:xfrm>
            <a:off x="5355407" y="5304491"/>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134" name="Rectangle 46">
            <a:extLst>
              <a:ext uri="{FF2B5EF4-FFF2-40B4-BE49-F238E27FC236}">
                <a16:creationId xmlns:a16="http://schemas.microsoft.com/office/drawing/2014/main" id="{C48C2A8D-A801-364E-B6BC-F633CE256F23}"/>
              </a:ext>
            </a:extLst>
          </p:cNvPr>
          <p:cNvSpPr/>
          <p:nvPr/>
        </p:nvSpPr>
        <p:spPr>
          <a:xfrm>
            <a:off x="5405738" y="5242587"/>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Nitra</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0D01967-6171-B446-811F-D3EB649EF7FE}"/>
              </a:ext>
            </a:extLst>
          </p:cNvPr>
          <p:cNvPicPr>
            <a:picLocks noChangeAspect="1"/>
          </p:cNvPicPr>
          <p:nvPr/>
        </p:nvPicPr>
        <p:blipFill>
          <a:blip r:embed="rId5"/>
          <a:stretch>
            <a:fillRect/>
          </a:stretch>
        </p:blipFill>
        <p:spPr>
          <a:xfrm>
            <a:off x="9864968" y="1694595"/>
            <a:ext cx="407390" cy="407390"/>
          </a:xfrm>
          <a:prstGeom prst="rect">
            <a:avLst/>
          </a:prstGeom>
        </p:spPr>
      </p:pic>
      <p:pic>
        <p:nvPicPr>
          <p:cNvPr id="145" name="Picture 144">
            <a:extLst>
              <a:ext uri="{FF2B5EF4-FFF2-40B4-BE49-F238E27FC236}">
                <a16:creationId xmlns:a16="http://schemas.microsoft.com/office/drawing/2014/main" id="{C60A2D61-E0D3-D543-A4D7-6B9ECA9994CB}"/>
              </a:ext>
            </a:extLst>
          </p:cNvPr>
          <p:cNvPicPr>
            <a:picLocks noChangeAspect="1"/>
          </p:cNvPicPr>
          <p:nvPr/>
        </p:nvPicPr>
        <p:blipFill>
          <a:blip r:embed="rId5"/>
          <a:stretch>
            <a:fillRect/>
          </a:stretch>
        </p:blipFill>
        <p:spPr>
          <a:xfrm>
            <a:off x="9880208" y="3653447"/>
            <a:ext cx="407390" cy="407390"/>
          </a:xfrm>
          <a:prstGeom prst="rect">
            <a:avLst/>
          </a:prstGeom>
        </p:spPr>
      </p:pic>
      <p:pic>
        <p:nvPicPr>
          <p:cNvPr id="146" name="Picture 145">
            <a:extLst>
              <a:ext uri="{FF2B5EF4-FFF2-40B4-BE49-F238E27FC236}">
                <a16:creationId xmlns:a16="http://schemas.microsoft.com/office/drawing/2014/main" id="{706558C7-28A7-EB49-B840-92C741BC84B5}"/>
              </a:ext>
            </a:extLst>
          </p:cNvPr>
          <p:cNvPicPr>
            <a:picLocks noChangeAspect="1"/>
          </p:cNvPicPr>
          <p:nvPr/>
        </p:nvPicPr>
        <p:blipFill>
          <a:blip r:embed="rId3"/>
          <a:stretch>
            <a:fillRect/>
          </a:stretch>
        </p:blipFill>
        <p:spPr>
          <a:xfrm>
            <a:off x="9386432" y="3674450"/>
            <a:ext cx="410198" cy="410198"/>
          </a:xfrm>
          <a:prstGeom prst="rect">
            <a:avLst/>
          </a:prstGeom>
        </p:spPr>
      </p:pic>
      <p:pic>
        <p:nvPicPr>
          <p:cNvPr id="147" name="Picture 146">
            <a:extLst>
              <a:ext uri="{FF2B5EF4-FFF2-40B4-BE49-F238E27FC236}">
                <a16:creationId xmlns:a16="http://schemas.microsoft.com/office/drawing/2014/main" id="{980E9DD9-BC5E-0847-B33D-A3AC8778FB38}"/>
              </a:ext>
            </a:extLst>
          </p:cNvPr>
          <p:cNvPicPr>
            <a:picLocks noChangeAspect="1"/>
          </p:cNvPicPr>
          <p:nvPr/>
        </p:nvPicPr>
        <p:blipFill>
          <a:blip r:embed="rId4"/>
          <a:stretch>
            <a:fillRect/>
          </a:stretch>
        </p:blipFill>
        <p:spPr>
          <a:xfrm>
            <a:off x="8893658" y="3696906"/>
            <a:ext cx="407390" cy="407390"/>
          </a:xfrm>
          <a:prstGeom prst="rect">
            <a:avLst/>
          </a:prstGeom>
        </p:spPr>
      </p:pic>
      <p:pic>
        <p:nvPicPr>
          <p:cNvPr id="148" name="Picture 147">
            <a:extLst>
              <a:ext uri="{FF2B5EF4-FFF2-40B4-BE49-F238E27FC236}">
                <a16:creationId xmlns:a16="http://schemas.microsoft.com/office/drawing/2014/main" id="{A5BED020-D8EF-BD40-B713-49EEDC39CCD2}"/>
              </a:ext>
            </a:extLst>
          </p:cNvPr>
          <p:cNvPicPr>
            <a:picLocks noChangeAspect="1"/>
          </p:cNvPicPr>
          <p:nvPr/>
        </p:nvPicPr>
        <p:blipFill>
          <a:blip r:embed="rId5"/>
          <a:stretch>
            <a:fillRect/>
          </a:stretch>
        </p:blipFill>
        <p:spPr>
          <a:xfrm>
            <a:off x="9310406" y="1204378"/>
            <a:ext cx="407390" cy="407390"/>
          </a:xfrm>
          <a:prstGeom prst="rect">
            <a:avLst/>
          </a:prstGeom>
        </p:spPr>
      </p:pic>
      <p:pic>
        <p:nvPicPr>
          <p:cNvPr id="149" name="Picture 148">
            <a:extLst>
              <a:ext uri="{FF2B5EF4-FFF2-40B4-BE49-F238E27FC236}">
                <a16:creationId xmlns:a16="http://schemas.microsoft.com/office/drawing/2014/main" id="{6CF449D6-E919-FF47-B200-EB0D42DCFDEC}"/>
              </a:ext>
            </a:extLst>
          </p:cNvPr>
          <p:cNvPicPr>
            <a:picLocks noChangeAspect="1"/>
          </p:cNvPicPr>
          <p:nvPr/>
        </p:nvPicPr>
        <p:blipFill>
          <a:blip r:embed="rId3"/>
          <a:stretch>
            <a:fillRect/>
          </a:stretch>
        </p:blipFill>
        <p:spPr>
          <a:xfrm>
            <a:off x="9371192" y="3190396"/>
            <a:ext cx="410198" cy="410198"/>
          </a:xfrm>
          <a:prstGeom prst="rect">
            <a:avLst/>
          </a:prstGeom>
        </p:spPr>
      </p:pic>
      <p:pic>
        <p:nvPicPr>
          <p:cNvPr id="150" name="Picture 149">
            <a:extLst>
              <a:ext uri="{FF2B5EF4-FFF2-40B4-BE49-F238E27FC236}">
                <a16:creationId xmlns:a16="http://schemas.microsoft.com/office/drawing/2014/main" id="{C3DE8811-3908-464C-A938-B301C359D4BA}"/>
              </a:ext>
            </a:extLst>
          </p:cNvPr>
          <p:cNvPicPr>
            <a:picLocks noChangeAspect="1"/>
          </p:cNvPicPr>
          <p:nvPr/>
        </p:nvPicPr>
        <p:blipFill>
          <a:blip r:embed="rId4"/>
          <a:stretch>
            <a:fillRect/>
          </a:stretch>
        </p:blipFill>
        <p:spPr>
          <a:xfrm>
            <a:off x="9875358" y="4686956"/>
            <a:ext cx="437384" cy="437384"/>
          </a:xfrm>
          <a:prstGeom prst="rect">
            <a:avLst/>
          </a:prstGeom>
        </p:spPr>
      </p:pic>
      <p:pic>
        <p:nvPicPr>
          <p:cNvPr id="6" name="Obrázek 5">
            <a:extLst>
              <a:ext uri="{FF2B5EF4-FFF2-40B4-BE49-F238E27FC236}">
                <a16:creationId xmlns:a16="http://schemas.microsoft.com/office/drawing/2014/main" id="{D9EB7DB9-39F8-4EFE-8FB8-53E67CE087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859541" y="2198252"/>
            <a:ext cx="432694" cy="432694"/>
          </a:xfrm>
          <a:prstGeom prst="rect">
            <a:avLst/>
          </a:prstGeom>
        </p:spPr>
      </p:pic>
      <p:pic>
        <p:nvPicPr>
          <p:cNvPr id="95" name="Obrázek 94">
            <a:extLst>
              <a:ext uri="{FF2B5EF4-FFF2-40B4-BE49-F238E27FC236}">
                <a16:creationId xmlns:a16="http://schemas.microsoft.com/office/drawing/2014/main" id="{8A1F039B-EC0A-48CE-B808-395BF80B830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46911" y="2218572"/>
            <a:ext cx="410200" cy="410200"/>
          </a:xfrm>
          <a:prstGeom prst="rect">
            <a:avLst/>
          </a:prstGeom>
        </p:spPr>
      </p:pic>
      <p:pic>
        <p:nvPicPr>
          <p:cNvPr id="98" name="Picture 9">
            <a:extLst>
              <a:ext uri="{FF2B5EF4-FFF2-40B4-BE49-F238E27FC236}">
                <a16:creationId xmlns:a16="http://schemas.microsoft.com/office/drawing/2014/main" id="{E5AAFEBC-1C7F-47D9-A053-8610395FEA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827231" y="2233640"/>
            <a:ext cx="410199" cy="410199"/>
          </a:xfrm>
          <a:prstGeom prst="rect">
            <a:avLst/>
          </a:prstGeom>
        </p:spPr>
      </p:pic>
      <p:pic>
        <p:nvPicPr>
          <p:cNvPr id="8" name="Obrázek 7">
            <a:extLst>
              <a:ext uri="{FF2B5EF4-FFF2-40B4-BE49-F238E27FC236}">
                <a16:creationId xmlns:a16="http://schemas.microsoft.com/office/drawing/2014/main" id="{297CFED1-A19C-46F1-A840-03E53A48B58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870789" y="4159752"/>
            <a:ext cx="410198" cy="410198"/>
          </a:xfrm>
          <a:prstGeom prst="rect">
            <a:avLst/>
          </a:prstGeom>
        </p:spPr>
      </p:pic>
      <p:sp>
        <p:nvSpPr>
          <p:cNvPr id="77" name="Oval 128">
            <a:extLst>
              <a:ext uri="{FF2B5EF4-FFF2-40B4-BE49-F238E27FC236}">
                <a16:creationId xmlns:a16="http://schemas.microsoft.com/office/drawing/2014/main" id="{0ECB06BA-308D-4BD0-BF74-E77F63FC14D9}"/>
              </a:ext>
            </a:extLst>
          </p:cNvPr>
          <p:cNvSpPr/>
          <p:nvPr/>
        </p:nvSpPr>
        <p:spPr>
          <a:xfrm>
            <a:off x="6158995" y="2370350"/>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85" name="Rectangle 46">
            <a:extLst>
              <a:ext uri="{FF2B5EF4-FFF2-40B4-BE49-F238E27FC236}">
                <a16:creationId xmlns:a16="http://schemas.microsoft.com/office/drawing/2014/main" id="{6F33AE77-A250-4BFD-9204-BE5D1DBAD5BD}"/>
              </a:ext>
            </a:extLst>
          </p:cNvPr>
          <p:cNvSpPr/>
          <p:nvPr/>
        </p:nvSpPr>
        <p:spPr>
          <a:xfrm>
            <a:off x="6092271" y="2179576"/>
            <a:ext cx="1128249" cy="2308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Praha </a:t>
            </a:r>
            <a:r>
              <a:rPr kumimoji="0" lang="cs-CZ" sz="900" b="1" noProof="1">
                <a:solidFill>
                  <a:srgbClr val="06183D"/>
                </a:solidFill>
                <a:latin typeface="Calibri" panose="020F0502020204030204"/>
              </a:rPr>
              <a:t>Nové Město</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pic>
        <p:nvPicPr>
          <p:cNvPr id="86" name="Picture 9">
            <a:extLst>
              <a:ext uri="{FF2B5EF4-FFF2-40B4-BE49-F238E27FC236}">
                <a16:creationId xmlns:a16="http://schemas.microsoft.com/office/drawing/2014/main" id="{A8A987BF-E085-43A9-9E29-DCC01631447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878791" y="2700896"/>
            <a:ext cx="410199" cy="410199"/>
          </a:xfrm>
          <a:prstGeom prst="rect">
            <a:avLst/>
          </a:prstGeom>
        </p:spPr>
      </p:pic>
      <p:sp>
        <p:nvSpPr>
          <p:cNvPr id="99" name="Text Placeholder 86">
            <a:extLst>
              <a:ext uri="{FF2B5EF4-FFF2-40B4-BE49-F238E27FC236}">
                <a16:creationId xmlns:a16="http://schemas.microsoft.com/office/drawing/2014/main" id="{7B9F4ED5-DBA8-4632-85C0-612D6B3B5E99}"/>
              </a:ext>
            </a:extLst>
          </p:cNvPr>
          <p:cNvSpPr txBox="1">
            <a:spLocks/>
          </p:cNvSpPr>
          <p:nvPr/>
        </p:nvSpPr>
        <p:spPr>
          <a:xfrm>
            <a:off x="10446298" y="2785213"/>
            <a:ext cx="1474153" cy="178467"/>
          </a:xfrm>
          <a:prstGeom prst="rect">
            <a:avLst/>
          </a:prstGeom>
        </p:spPr>
        <p:txBody>
          <a:bodyPr vert="horz" lIns="0" tIns="0" rIns="0" bIns="0" rtlCol="0" anchor="ctr">
            <a:noAutofit/>
          </a:bodyPr>
          <a:lstStyle>
            <a:lvl1pPr marL="0" indent="0" algn="l" defTabSz="914400" rtl="0" eaLnBrk="1" latinLnBrk="0" hangingPunct="1">
              <a:lnSpc>
                <a:spcPct val="90000"/>
              </a:lnSpc>
              <a:spcBef>
                <a:spcPts val="0"/>
              </a:spcBef>
              <a:buFont typeface="Arial"/>
              <a:buNone/>
              <a:defRPr sz="900" b="1" i="0" kern="1200" baseline="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kumimoji="0" lang="cs-CZ" sz="900" b="1" i="0" u="none" strike="noStrike" kern="1200" cap="none" spc="0" normalizeH="0" baseline="0" noProof="1">
                <a:ln>
                  <a:noFill/>
                </a:ln>
                <a:solidFill>
                  <a:srgbClr val="05183B"/>
                </a:solidFill>
                <a:effectLst/>
                <a:uLnTx/>
                <a:uFillTx/>
                <a:latin typeface="Calibri" panose="020F0502020204030204"/>
                <a:ea typeface="+mn-ea"/>
                <a:cs typeface="+mn-cs"/>
                <a:hlinkClick r:id="" action="ppaction://noaction"/>
              </a:rPr>
              <a:t>Praha Nové Město- </a:t>
            </a:r>
            <a:r>
              <a:rPr kumimoji="0" lang="cs-CZ" sz="900" b="1" i="0" u="none" strike="noStrike" kern="1200" cap="none" spc="0" normalizeH="0" baseline="0" noProof="1">
                <a:ln>
                  <a:noFill/>
                </a:ln>
                <a:solidFill>
                  <a:srgbClr val="05183B"/>
                </a:solidFill>
                <a:effectLst/>
                <a:uLnTx/>
                <a:uFillTx/>
                <a:latin typeface="Calibri" panose="020F0502020204030204"/>
                <a:ea typeface="+mn-ea"/>
                <a:cs typeface="+mn-cs"/>
              </a:rPr>
              <a:t>ECT</a:t>
            </a:r>
            <a:r>
              <a:rPr kumimoji="0" lang="cs-CZ" noProof="1">
                <a:solidFill>
                  <a:srgbClr val="05183B"/>
                </a:solidFill>
                <a:latin typeface="Calibri" panose="020F0502020204030204"/>
              </a:rPr>
              <a:t> </a:t>
            </a:r>
            <a:endParaRPr kumimoji="0" lang="cs-CZ" sz="900" b="1"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78" name="Oval 130">
            <a:extLst>
              <a:ext uri="{FF2B5EF4-FFF2-40B4-BE49-F238E27FC236}">
                <a16:creationId xmlns:a16="http://schemas.microsoft.com/office/drawing/2014/main" id="{F20708AC-A720-4934-A80B-8ACE44FE34CC}"/>
              </a:ext>
            </a:extLst>
          </p:cNvPr>
          <p:cNvSpPr/>
          <p:nvPr/>
        </p:nvSpPr>
        <p:spPr>
          <a:xfrm>
            <a:off x="5104782" y="5459044"/>
            <a:ext cx="97105" cy="971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1">
              <a:ln>
                <a:noFill/>
              </a:ln>
              <a:solidFill>
                <a:srgbClr val="05183B"/>
              </a:solidFill>
              <a:effectLst/>
              <a:uLnTx/>
              <a:uFillTx/>
              <a:latin typeface="Calibri" panose="020F0502020204030204"/>
              <a:ea typeface="+mn-ea"/>
              <a:cs typeface="+mn-cs"/>
            </a:endParaRPr>
          </a:p>
        </p:txBody>
      </p:sp>
      <p:sp>
        <p:nvSpPr>
          <p:cNvPr id="3" name="Obdélník 2">
            <a:extLst>
              <a:ext uri="{FF2B5EF4-FFF2-40B4-BE49-F238E27FC236}">
                <a16:creationId xmlns:a16="http://schemas.microsoft.com/office/drawing/2014/main" id="{67FA74BD-30F6-46BB-B90F-E63AC54A5949}"/>
              </a:ext>
            </a:extLst>
          </p:cNvPr>
          <p:cNvSpPr/>
          <p:nvPr/>
        </p:nvSpPr>
        <p:spPr>
          <a:xfrm>
            <a:off x="9890164" y="6095685"/>
            <a:ext cx="382194" cy="481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F5B86B2-7D10-4071-99FC-C97B344F0403}"/>
              </a:ext>
            </a:extLst>
          </p:cNvPr>
          <p:cNvCxnSpPr>
            <a:cxnSpLocks/>
          </p:cNvCxnSpPr>
          <p:nvPr/>
        </p:nvCxnSpPr>
        <p:spPr>
          <a:xfrm flipH="1">
            <a:off x="10066511" y="5345153"/>
            <a:ext cx="5605" cy="1049042"/>
          </a:xfrm>
          <a:prstGeom prst="line">
            <a:avLst/>
          </a:prstGeom>
          <a:ln w="28575">
            <a:solidFill>
              <a:srgbClr val="FF6D10"/>
            </a:solidFill>
          </a:ln>
        </p:spPr>
        <p:style>
          <a:lnRef idx="1">
            <a:schemeClr val="accent1"/>
          </a:lnRef>
          <a:fillRef idx="0">
            <a:schemeClr val="accent1"/>
          </a:fillRef>
          <a:effectRef idx="0">
            <a:schemeClr val="accent1"/>
          </a:effectRef>
          <a:fontRef idx="minor">
            <a:schemeClr val="tx1"/>
          </a:fontRef>
        </p:style>
      </p:cxnSp>
      <p:pic>
        <p:nvPicPr>
          <p:cNvPr id="151" name="Picture 150">
            <a:extLst>
              <a:ext uri="{FF2B5EF4-FFF2-40B4-BE49-F238E27FC236}">
                <a16:creationId xmlns:a16="http://schemas.microsoft.com/office/drawing/2014/main" id="{EF5B7F6C-0FE9-604E-B1E9-2807935C49E0}"/>
              </a:ext>
            </a:extLst>
          </p:cNvPr>
          <p:cNvPicPr>
            <a:picLocks noChangeAspect="1"/>
          </p:cNvPicPr>
          <p:nvPr/>
        </p:nvPicPr>
        <p:blipFill>
          <a:blip r:embed="rId3"/>
          <a:stretch>
            <a:fillRect/>
          </a:stretch>
        </p:blipFill>
        <p:spPr>
          <a:xfrm>
            <a:off x="9878792" y="5242587"/>
            <a:ext cx="410198" cy="401075"/>
          </a:xfrm>
          <a:prstGeom prst="rect">
            <a:avLst/>
          </a:prstGeom>
        </p:spPr>
      </p:pic>
      <p:pic>
        <p:nvPicPr>
          <p:cNvPr id="100" name="Picture 95">
            <a:extLst>
              <a:ext uri="{FF2B5EF4-FFF2-40B4-BE49-F238E27FC236}">
                <a16:creationId xmlns:a16="http://schemas.microsoft.com/office/drawing/2014/main" id="{96502FF3-18BF-4E33-A12D-EC68BEBB5741}"/>
              </a:ext>
            </a:extLst>
          </p:cNvPr>
          <p:cNvPicPr>
            <a:picLocks noChangeAspect="1"/>
          </p:cNvPicPr>
          <p:nvPr/>
        </p:nvPicPr>
        <p:blipFill>
          <a:blip r:embed="rId3"/>
          <a:stretch>
            <a:fillRect/>
          </a:stretch>
        </p:blipFill>
        <p:spPr>
          <a:xfrm>
            <a:off x="9410793" y="5788638"/>
            <a:ext cx="410198" cy="410198"/>
          </a:xfrm>
          <a:prstGeom prst="rect">
            <a:avLst/>
          </a:prstGeom>
        </p:spPr>
      </p:pic>
      <p:pic>
        <p:nvPicPr>
          <p:cNvPr id="101" name="Picture 147">
            <a:extLst>
              <a:ext uri="{FF2B5EF4-FFF2-40B4-BE49-F238E27FC236}">
                <a16:creationId xmlns:a16="http://schemas.microsoft.com/office/drawing/2014/main" id="{0890C152-F9F2-48D5-8C52-869B4D78F1B9}"/>
              </a:ext>
            </a:extLst>
          </p:cNvPr>
          <p:cNvPicPr>
            <a:picLocks noChangeAspect="1"/>
          </p:cNvPicPr>
          <p:nvPr/>
        </p:nvPicPr>
        <p:blipFill>
          <a:blip r:embed="rId5"/>
          <a:stretch>
            <a:fillRect/>
          </a:stretch>
        </p:blipFill>
        <p:spPr>
          <a:xfrm>
            <a:off x="9870789" y="5791446"/>
            <a:ext cx="407390" cy="407390"/>
          </a:xfrm>
          <a:prstGeom prst="rect">
            <a:avLst/>
          </a:prstGeom>
        </p:spPr>
      </p:pic>
      <p:sp>
        <p:nvSpPr>
          <p:cNvPr id="102" name="Text Placeholder 92">
            <a:extLst>
              <a:ext uri="{FF2B5EF4-FFF2-40B4-BE49-F238E27FC236}">
                <a16:creationId xmlns:a16="http://schemas.microsoft.com/office/drawing/2014/main" id="{A66B9B94-86AC-4710-8D7A-F0752FF00202}"/>
              </a:ext>
            </a:extLst>
          </p:cNvPr>
          <p:cNvSpPr txBox="1">
            <a:spLocks/>
          </p:cNvSpPr>
          <p:nvPr/>
        </p:nvSpPr>
        <p:spPr>
          <a:xfrm>
            <a:off x="10394320" y="5886412"/>
            <a:ext cx="1474153" cy="14095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0"/>
              </a:spcBef>
              <a:buFont typeface="Arial"/>
              <a:buNone/>
              <a:defRPr sz="900" b="1" i="0" kern="1200" baseline="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cs-CZ" sz="900" b="1" i="0" u="sng" strike="noStrike" kern="1200" cap="none" spc="0" normalizeH="0" baseline="0" noProof="1">
                <a:ln>
                  <a:noFill/>
                </a:ln>
                <a:solidFill>
                  <a:srgbClr val="FF6D10"/>
                </a:solidFill>
                <a:effectLst/>
                <a:uLnTx/>
                <a:uFillTx/>
                <a:latin typeface="Calibri" panose="020F0502020204030204"/>
                <a:ea typeface="+mn-ea"/>
                <a:cs typeface="+mn-cs"/>
                <a:hlinkClick r:id="" action="ppaction://noaction"/>
              </a:rPr>
              <a:t>Senec  </a:t>
            </a:r>
            <a:r>
              <a:rPr kumimoji="0" lang="cs-CZ" sz="900" b="1" i="0" u="none" strike="noStrike" kern="1200" cap="none" spc="0" normalizeH="0" baseline="0" noProof="1">
                <a:ln>
                  <a:noFill/>
                </a:ln>
                <a:solidFill>
                  <a:srgbClr val="05183B"/>
                </a:solidFill>
                <a:effectLst/>
                <a:uLnTx/>
                <a:uFillTx/>
                <a:latin typeface="Calibri" panose="020F0502020204030204"/>
                <a:ea typeface="+mn-ea"/>
                <a:cs typeface="+mn-cs"/>
              </a:rPr>
              <a:t>– 2 000 sqm</a:t>
            </a:r>
          </a:p>
        </p:txBody>
      </p:sp>
      <p:sp>
        <p:nvSpPr>
          <p:cNvPr id="9" name="Ovál 8">
            <a:extLst>
              <a:ext uri="{FF2B5EF4-FFF2-40B4-BE49-F238E27FC236}">
                <a16:creationId xmlns:a16="http://schemas.microsoft.com/office/drawing/2014/main" id="{9C106D51-5D91-499D-B0D3-897C048D5F33}"/>
              </a:ext>
            </a:extLst>
          </p:cNvPr>
          <p:cNvSpPr/>
          <p:nvPr/>
        </p:nvSpPr>
        <p:spPr>
          <a:xfrm>
            <a:off x="10024319" y="6345836"/>
            <a:ext cx="97105" cy="102236"/>
          </a:xfrm>
          <a:prstGeom prst="ellipse">
            <a:avLst/>
          </a:prstGeom>
          <a:solidFill>
            <a:srgbClr val="FF6D10"/>
          </a:solidFill>
          <a:ln>
            <a:solidFill>
              <a:srgbClr val="FF6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Rectangle 46">
            <a:extLst>
              <a:ext uri="{FF2B5EF4-FFF2-40B4-BE49-F238E27FC236}">
                <a16:creationId xmlns:a16="http://schemas.microsoft.com/office/drawing/2014/main" id="{40BB32DE-10F4-486B-B418-804788D0CB77}"/>
              </a:ext>
            </a:extLst>
          </p:cNvPr>
          <p:cNvSpPr/>
          <p:nvPr/>
        </p:nvSpPr>
        <p:spPr>
          <a:xfrm>
            <a:off x="4849778" y="5278499"/>
            <a:ext cx="112824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1" i="0" u="none" strike="noStrike" kern="1200" cap="none" spc="0" normalizeH="0" baseline="0" noProof="1">
                <a:ln>
                  <a:noFill/>
                </a:ln>
                <a:solidFill>
                  <a:srgbClr val="06183D"/>
                </a:solidFill>
                <a:effectLst/>
                <a:uLnTx/>
                <a:uFillTx/>
                <a:latin typeface="Calibri" panose="020F0502020204030204"/>
                <a:ea typeface="+mn-ea"/>
                <a:cs typeface="+mn-cs"/>
              </a:rPr>
              <a:t>Senec</a:t>
            </a:r>
            <a:endParaRPr kumimoji="0" lang="cs-CZ" sz="900" b="1" i="0" u="none" strike="noStrike" kern="1200" cap="none" spc="0" normalizeH="0" baseline="30000" noProof="1">
              <a:ln>
                <a:noFill/>
              </a:ln>
              <a:solidFill>
                <a:srgbClr val="06183D"/>
              </a:solidFill>
              <a:effectLst/>
              <a:uLnTx/>
              <a:uFillTx/>
              <a:latin typeface="Calibri" panose="020F0502020204030204"/>
              <a:ea typeface="+mn-ea"/>
              <a:cs typeface="+mn-cs"/>
            </a:endParaRPr>
          </a:p>
        </p:txBody>
      </p:sp>
      <p:sp>
        <p:nvSpPr>
          <p:cNvPr id="92" name="Text Placeholder 83">
            <a:extLst>
              <a:ext uri="{FF2B5EF4-FFF2-40B4-BE49-F238E27FC236}">
                <a16:creationId xmlns:a16="http://schemas.microsoft.com/office/drawing/2014/main" id="{603C1346-4927-41BC-BFAB-5D8446E6FF72}"/>
              </a:ext>
            </a:extLst>
          </p:cNvPr>
          <p:cNvSpPr txBox="1">
            <a:spLocks/>
          </p:cNvSpPr>
          <p:nvPr/>
        </p:nvSpPr>
        <p:spPr>
          <a:xfrm>
            <a:off x="2566681" y="3024681"/>
            <a:ext cx="3386948" cy="100034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a:buNone/>
              <a:defRPr sz="12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Font typeface="+mj-lt"/>
              <a:buAutoNum type="alphaLcPeriod"/>
              <a:defRPr sz="18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cs-CZ" noProof="1">
                <a:solidFill>
                  <a:schemeClr val="accent4"/>
                </a:solidFill>
              </a:rPr>
              <a:t>2005</a:t>
            </a:r>
            <a:r>
              <a:rPr kumimoji="0" lang="cs-CZ" noProof="1"/>
              <a:t> – Kolín Branch Operation Launch</a:t>
            </a:r>
          </a:p>
          <a:p>
            <a:r>
              <a:rPr lang="cs-CZ" noProof="1">
                <a:solidFill>
                  <a:schemeClr val="accent4"/>
                </a:solidFill>
              </a:rPr>
              <a:t>2006</a:t>
            </a:r>
            <a:r>
              <a:rPr kumimoji="0" lang="cs-CZ" noProof="1"/>
              <a:t> – Slovakia Office</a:t>
            </a:r>
          </a:p>
          <a:p>
            <a:r>
              <a:rPr lang="cs-CZ" noProof="1">
                <a:solidFill>
                  <a:schemeClr val="accent4"/>
                </a:solidFill>
              </a:rPr>
              <a:t>2011</a:t>
            </a:r>
            <a:r>
              <a:rPr kumimoji="0" lang="cs-CZ" noProof="1"/>
              <a:t> – NYK Logistics / Yusen Air Sea Services merger</a:t>
            </a:r>
          </a:p>
          <a:p>
            <a:r>
              <a:rPr lang="cs-CZ" noProof="1">
                <a:solidFill>
                  <a:schemeClr val="accent4"/>
                </a:solidFill>
              </a:rPr>
              <a:t>2017</a:t>
            </a:r>
            <a:r>
              <a:rPr kumimoji="0" lang="cs-CZ" noProof="1"/>
              <a:t> – European Automotive Control Tower</a:t>
            </a:r>
          </a:p>
          <a:p>
            <a:r>
              <a:rPr kumimoji="0" lang="cs-CZ" noProof="1">
                <a:solidFill>
                  <a:srgbClr val="FF7B29"/>
                </a:solidFill>
              </a:rPr>
              <a:t>2021</a:t>
            </a:r>
            <a:r>
              <a:rPr kumimoji="0" lang="cs-CZ" noProof="1"/>
              <a:t> -  SCS division introduction</a:t>
            </a:r>
          </a:p>
          <a:p>
            <a:r>
              <a:rPr lang="cs-CZ" noProof="1">
                <a:solidFill>
                  <a:schemeClr val="accent4"/>
                </a:solidFill>
              </a:rPr>
              <a:t>2022</a:t>
            </a:r>
            <a:r>
              <a:rPr kumimoji="0" lang="cs-CZ" noProof="1"/>
              <a:t> – 20 years anniversary </a:t>
            </a:r>
          </a:p>
          <a:p>
            <a:endParaRPr kumimoji="0" lang="cs-CZ" noProof="1"/>
          </a:p>
        </p:txBody>
      </p:sp>
    </p:spTree>
    <p:extLst>
      <p:ext uri="{BB962C8B-B14F-4D97-AF65-F5344CB8AC3E}">
        <p14:creationId xmlns:p14="http://schemas.microsoft.com/office/powerpoint/2010/main" val="390006010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3B72ED-8A5A-4292-A2BD-7AEA2021F2F7}"/>
              </a:ext>
            </a:extLst>
          </p:cNvPr>
          <p:cNvSpPr>
            <a:spLocks noGrp="1"/>
          </p:cNvSpPr>
          <p:nvPr>
            <p:ph type="sldNum" sz="quarter" idx="4294967295"/>
          </p:nvPr>
        </p:nvSpPr>
        <p:spPr>
          <a:xfrm>
            <a:off x="11730038" y="6530975"/>
            <a:ext cx="461962" cy="152400"/>
          </a:xfrm>
          <a:prstGeom prst="rect">
            <a:avLst/>
          </a:prstGeom>
        </p:spPr>
        <p:txBody>
          <a:bodyPr vert="horz" lIns="0" tIns="0" rIns="0" bIns="0" rtlCol="0" anchor="ctr">
            <a:spAutoFit/>
          </a:bodyPr>
          <a:lstStyle>
            <a:defPPr>
              <a:defRPr lang="en-US"/>
            </a:defPPr>
            <a:lvl1pPr marL="0" algn="r" defTabSz="914400" rtl="0" eaLnBrk="1" latinLnBrk="0" hangingPunct="1">
              <a:defRPr sz="1000" b="0" i="0" kern="1200">
                <a:solidFill>
                  <a:schemeClr val="tx2"/>
                </a:solidFill>
                <a:latin typeface="+mn-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BDD8E4-2D0F-DB4C-BE82-2259A299FF05}" type="slidenum">
              <a:rPr kumimoji="1" lang="en-US" sz="1000" b="0" i="0" u="none" strike="noStrike" kern="1200" cap="none" spc="0" normalizeH="0" baseline="0" noProof="0" smtClean="0">
                <a:ln>
                  <a:noFill/>
                </a:ln>
                <a:solidFill>
                  <a:srgbClr val="06183D"/>
                </a:solidFill>
                <a:effectLst/>
                <a:uLnTx/>
                <a:uFillTx/>
                <a:latin typeface="Calibri" panose="020F0502020204030204"/>
                <a:cs typeface="Calibri Light"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sz="1000" b="0" i="0" u="none" strike="noStrike" kern="1200" cap="none" spc="0" normalizeH="0" baseline="0" noProof="0">
              <a:ln>
                <a:noFill/>
              </a:ln>
              <a:solidFill>
                <a:srgbClr val="06183D"/>
              </a:solidFill>
              <a:effectLst/>
              <a:uLnTx/>
              <a:uFillTx/>
              <a:latin typeface="Calibri" panose="020F0502020204030204"/>
              <a:cs typeface="Calibri Light" charset="0"/>
            </a:endParaRPr>
          </a:p>
        </p:txBody>
      </p:sp>
      <p:sp>
        <p:nvSpPr>
          <p:cNvPr id="12" name="Obdélník 11">
            <a:extLst>
              <a:ext uri="{FF2B5EF4-FFF2-40B4-BE49-F238E27FC236}">
                <a16:creationId xmlns:a16="http://schemas.microsoft.com/office/drawing/2014/main" id="{A18883F7-4691-4647-8780-F4C1C5981566}"/>
              </a:ext>
            </a:extLst>
          </p:cNvPr>
          <p:cNvSpPr/>
          <p:nvPr/>
        </p:nvSpPr>
        <p:spPr>
          <a:xfrm>
            <a:off x="0" y="775690"/>
            <a:ext cx="12192000" cy="6080234"/>
          </a:xfrm>
          <a:prstGeom prst="rect">
            <a:avLst/>
          </a:prstGeom>
          <a:solidFill>
            <a:srgbClr val="00B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CBA87478-3612-48C5-82FF-EF2B0EFB0832}"/>
              </a:ext>
            </a:extLst>
          </p:cNvPr>
          <p:cNvSpPr/>
          <p:nvPr/>
        </p:nvSpPr>
        <p:spPr>
          <a:xfrm>
            <a:off x="1151468" y="2007476"/>
            <a:ext cx="4766733" cy="2196662"/>
          </a:xfrm>
          <a:prstGeom prst="rect">
            <a:avLst/>
          </a:prstGeom>
          <a:noFill/>
          <a:ln w="57150">
            <a:solidFill>
              <a:srgbClr val="FF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55E1684E-C380-49E8-A21B-24A495F39E80}"/>
              </a:ext>
            </a:extLst>
          </p:cNvPr>
          <p:cNvCxnSpPr/>
          <p:nvPr/>
        </p:nvCxnSpPr>
        <p:spPr>
          <a:xfrm>
            <a:off x="9944" y="2950176"/>
            <a:ext cx="1151468"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3B4FF02-B1E9-423B-9710-584F7D2E6B92}"/>
              </a:ext>
            </a:extLst>
          </p:cNvPr>
          <p:cNvCxnSpPr>
            <a:cxnSpLocks/>
          </p:cNvCxnSpPr>
          <p:nvPr/>
        </p:nvCxnSpPr>
        <p:spPr>
          <a:xfrm>
            <a:off x="5918201" y="2979683"/>
            <a:ext cx="6273799" cy="0"/>
          </a:xfrm>
          <a:prstGeom prst="line">
            <a:avLst/>
          </a:prstGeom>
          <a:ln w="38100">
            <a:solidFill>
              <a:srgbClr val="FF7B29"/>
            </a:solidFill>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DA9DBA12-9EAD-48BB-B9AD-62082B9F8CF6}"/>
              </a:ext>
            </a:extLst>
          </p:cNvPr>
          <p:cNvSpPr/>
          <p:nvPr/>
        </p:nvSpPr>
        <p:spPr>
          <a:xfrm>
            <a:off x="1087840" y="2890086"/>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7B29"/>
              </a:solidFill>
            </a:endParaRPr>
          </a:p>
        </p:txBody>
      </p:sp>
      <p:sp>
        <p:nvSpPr>
          <p:cNvPr id="19" name="Ovál 18">
            <a:extLst>
              <a:ext uri="{FF2B5EF4-FFF2-40B4-BE49-F238E27FC236}">
                <a16:creationId xmlns:a16="http://schemas.microsoft.com/office/drawing/2014/main" id="{2D0577CC-DD64-414A-9253-372A47E7C68A}"/>
              </a:ext>
            </a:extLst>
          </p:cNvPr>
          <p:cNvSpPr/>
          <p:nvPr/>
        </p:nvSpPr>
        <p:spPr>
          <a:xfrm>
            <a:off x="5854262" y="2905848"/>
            <a:ext cx="147145" cy="147665"/>
          </a:xfrm>
          <a:prstGeom prst="ellipse">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itle 1">
            <a:extLst>
              <a:ext uri="{FF2B5EF4-FFF2-40B4-BE49-F238E27FC236}">
                <a16:creationId xmlns:a16="http://schemas.microsoft.com/office/drawing/2014/main" id="{AC916117-BEF7-48A6-BF3C-51E502CF2772}"/>
              </a:ext>
            </a:extLst>
          </p:cNvPr>
          <p:cNvSpPr>
            <a:spLocks noGrp="1"/>
          </p:cNvSpPr>
          <p:nvPr>
            <p:ph type="title"/>
          </p:nvPr>
        </p:nvSpPr>
        <p:spPr>
          <a:xfrm>
            <a:off x="1384172" y="2325308"/>
            <a:ext cx="4711828" cy="1278924"/>
          </a:xfrm>
        </p:spPr>
        <p:txBody>
          <a:bodyPr>
            <a:normAutofit/>
          </a:bodyPr>
          <a:lstStyle/>
          <a:p>
            <a:r>
              <a:rPr lang="cs-CZ" sz="4000">
                <a:solidFill>
                  <a:srgbClr val="00285B"/>
                </a:solidFill>
              </a:rPr>
              <a:t>OCEAN FREIGHT SITUATION</a:t>
            </a:r>
            <a:endParaRPr lang="en-US" sz="4000">
              <a:solidFill>
                <a:srgbClr val="00285B"/>
              </a:solidFill>
            </a:endParaRPr>
          </a:p>
        </p:txBody>
      </p:sp>
    </p:spTree>
    <p:extLst>
      <p:ext uri="{BB962C8B-B14F-4D97-AF65-F5344CB8AC3E}">
        <p14:creationId xmlns:p14="http://schemas.microsoft.com/office/powerpoint/2010/main" val="17147144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1B9E3-B057-4DD8-9762-CB3AE0C7FB9A}"/>
              </a:ext>
            </a:extLst>
          </p:cNvPr>
          <p:cNvSpPr>
            <a:spLocks noGrp="1"/>
          </p:cNvSpPr>
          <p:nvPr>
            <p:ph type="title"/>
          </p:nvPr>
        </p:nvSpPr>
        <p:spPr/>
        <p:txBody>
          <a:bodyPr/>
          <a:lstStyle/>
          <a:p>
            <a:r>
              <a:rPr kumimoji="1" lang="en-US" dirty="0"/>
              <a:t>S</a:t>
            </a:r>
            <a:r>
              <a:rPr kumimoji="1" lang="cs-CZ" dirty="0"/>
              <a:t>UMMARY</a:t>
            </a:r>
            <a:endParaRPr kumimoji="1" lang="en-US" dirty="0"/>
          </a:p>
        </p:txBody>
      </p:sp>
      <p:sp>
        <p:nvSpPr>
          <p:cNvPr id="3" name="Zástupný text 2">
            <a:extLst>
              <a:ext uri="{FF2B5EF4-FFF2-40B4-BE49-F238E27FC236}">
                <a16:creationId xmlns:a16="http://schemas.microsoft.com/office/drawing/2014/main" id="{C8E6148E-EE29-46C5-8EE3-D852133EF5D3}"/>
              </a:ext>
            </a:extLst>
          </p:cNvPr>
          <p:cNvSpPr>
            <a:spLocks noGrp="1"/>
          </p:cNvSpPr>
          <p:nvPr>
            <p:ph type="body" sz="quarter" idx="14"/>
          </p:nvPr>
        </p:nvSpPr>
        <p:spPr>
          <a:xfrm>
            <a:off x="514779" y="1097682"/>
            <a:ext cx="11151748" cy="629079"/>
          </a:xfrm>
        </p:spPr>
        <p:txBody>
          <a:bodyPr/>
          <a:lstStyle/>
          <a:p>
            <a:r>
              <a:rPr kumimoji="1" lang="en-US"/>
              <a:t>Key facts, circumstances</a:t>
            </a:r>
          </a:p>
        </p:txBody>
      </p:sp>
      <p:sp>
        <p:nvSpPr>
          <p:cNvPr id="7" name="Zástupný text 6">
            <a:extLst>
              <a:ext uri="{FF2B5EF4-FFF2-40B4-BE49-F238E27FC236}">
                <a16:creationId xmlns:a16="http://schemas.microsoft.com/office/drawing/2014/main" id="{26BBD84D-F89B-4F99-80F2-E0D4720054BC}"/>
              </a:ext>
            </a:extLst>
          </p:cNvPr>
          <p:cNvSpPr>
            <a:spLocks noGrp="1"/>
          </p:cNvSpPr>
          <p:nvPr>
            <p:ph type="body" sz="quarter" idx="20"/>
          </p:nvPr>
        </p:nvSpPr>
        <p:spPr>
          <a:xfrm>
            <a:off x="525473" y="1620214"/>
            <a:ext cx="11150589" cy="4387485"/>
          </a:xfrm>
        </p:spPr>
        <p:txBody>
          <a:bodyPr/>
          <a:lstStyle/>
          <a:p>
            <a:r>
              <a:rPr kumimoji="1" lang="cs-CZ" b="1"/>
              <a:t>2009</a:t>
            </a:r>
            <a:r>
              <a:rPr kumimoji="1" lang="cs-CZ"/>
              <a:t>  </a:t>
            </a:r>
            <a:r>
              <a:rPr kumimoji="1" lang="en-GB"/>
              <a:t>Global economic crisis</a:t>
            </a:r>
          </a:p>
          <a:p>
            <a:r>
              <a:rPr kumimoji="1" lang="en-US" b="1"/>
              <a:t>2010</a:t>
            </a:r>
            <a:r>
              <a:rPr kumimoji="1" lang="en-US"/>
              <a:t> </a:t>
            </a:r>
            <a:r>
              <a:rPr kumimoji="1" lang="cs-CZ"/>
              <a:t> </a:t>
            </a:r>
            <a:r>
              <a:rPr kumimoji="1" lang="en-US"/>
              <a:t>Reduced new ships orders - investment</a:t>
            </a:r>
          </a:p>
          <a:p>
            <a:r>
              <a:rPr kumimoji="1" lang="en-US" b="1"/>
              <a:t>2011</a:t>
            </a:r>
            <a:r>
              <a:rPr kumimoji="1" lang="en-US"/>
              <a:t> </a:t>
            </a:r>
            <a:r>
              <a:rPr kumimoji="1" lang="cs-CZ"/>
              <a:t> </a:t>
            </a:r>
            <a:r>
              <a:rPr kumimoji="1" lang="en-US"/>
              <a:t>Price war in OF industry</a:t>
            </a:r>
          </a:p>
          <a:p>
            <a:r>
              <a:rPr kumimoji="1" lang="en-US" b="1"/>
              <a:t>2014</a:t>
            </a:r>
            <a:r>
              <a:rPr kumimoji="1" lang="en-US"/>
              <a:t> </a:t>
            </a:r>
            <a:r>
              <a:rPr kumimoji="1" lang="cs-CZ"/>
              <a:t> </a:t>
            </a:r>
            <a:r>
              <a:rPr kumimoji="1" lang="en-US"/>
              <a:t>Ocean carriers’ alliances established – vessel sharing agreement to utilize capacity</a:t>
            </a:r>
          </a:p>
          <a:p>
            <a:r>
              <a:rPr kumimoji="1" lang="en-US" b="1"/>
              <a:t>2016</a:t>
            </a:r>
            <a:r>
              <a:rPr kumimoji="1" lang="en-US"/>
              <a:t> </a:t>
            </a:r>
            <a:r>
              <a:rPr kumimoji="1" lang="cs-CZ"/>
              <a:t> </a:t>
            </a:r>
            <a:r>
              <a:rPr kumimoji="1" lang="en-US"/>
              <a:t>Korean carrier Hanjin filed for bankruptcy – reduced global capacity</a:t>
            </a:r>
          </a:p>
          <a:p>
            <a:r>
              <a:rPr kumimoji="1" lang="en-US" b="1"/>
              <a:t>2020</a:t>
            </a:r>
            <a:r>
              <a:rPr kumimoji="1" lang="en-US"/>
              <a:t> </a:t>
            </a:r>
            <a:r>
              <a:rPr kumimoji="1" lang="cs-CZ"/>
              <a:t> </a:t>
            </a:r>
            <a:r>
              <a:rPr kumimoji="1" lang="en-US"/>
              <a:t>IMO 2020 – Low sulfur fuel</a:t>
            </a:r>
          </a:p>
          <a:p>
            <a:endParaRPr kumimoji="1" lang="cs-CZ"/>
          </a:p>
        </p:txBody>
      </p:sp>
      <p:sp>
        <p:nvSpPr>
          <p:cNvPr id="8" name="Zástupný symbol pro číslo snímku 7">
            <a:extLst>
              <a:ext uri="{FF2B5EF4-FFF2-40B4-BE49-F238E27FC236}">
                <a16:creationId xmlns:a16="http://schemas.microsoft.com/office/drawing/2014/main" id="{2D8FA49D-0808-49EC-A0D1-DABA2F063ADF}"/>
              </a:ext>
            </a:extLst>
          </p:cNvPr>
          <p:cNvSpPr>
            <a:spLocks noGrp="1"/>
          </p:cNvSpPr>
          <p:nvPr>
            <p:ph type="sldNum" sz="quarter" idx="4"/>
          </p:nvPr>
        </p:nvSpPr>
        <p:spPr/>
        <p:txBody>
          <a:bodyPr/>
          <a:lstStyle/>
          <a:p>
            <a:fld id="{38BDD8E4-2D0F-DB4C-BE82-2259A299FF05}" type="slidenum">
              <a:rPr lang="en-US" smtClean="0"/>
              <a:pPr/>
              <a:t>8</a:t>
            </a:fld>
            <a:endParaRPr lang="en-US"/>
          </a:p>
        </p:txBody>
      </p:sp>
      <p:sp>
        <p:nvSpPr>
          <p:cNvPr id="9" name="Zástupný symbol pro datum 8">
            <a:extLst>
              <a:ext uri="{FF2B5EF4-FFF2-40B4-BE49-F238E27FC236}">
                <a16:creationId xmlns:a16="http://schemas.microsoft.com/office/drawing/2014/main" id="{1BD5FCAA-A7AB-4576-84A9-B3AC848D98B8}"/>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Zástupný symbol pro zápatí 9">
            <a:extLst>
              <a:ext uri="{FF2B5EF4-FFF2-40B4-BE49-F238E27FC236}">
                <a16:creationId xmlns:a16="http://schemas.microsoft.com/office/drawing/2014/main" id="{50502EF1-69C0-49C3-A3A2-751E05A6D3CC}"/>
              </a:ext>
            </a:extLst>
          </p:cNvPr>
          <p:cNvSpPr>
            <a:spLocks noGrp="1"/>
          </p:cNvSpPr>
          <p:nvPr>
            <p:ph type="ftr" sz="quarter" idx="3"/>
          </p:nvPr>
        </p:nvSpPr>
        <p:spPr/>
        <p:txBody>
          <a:bodyPr/>
          <a:lstStyle/>
          <a:p>
            <a:r>
              <a:rPr lang="en-US"/>
              <a:t>Copyright © 2017 Yusen Logistics. All rights reserved</a:t>
            </a:r>
          </a:p>
        </p:txBody>
      </p:sp>
      <p:graphicFrame>
        <p:nvGraphicFramePr>
          <p:cNvPr id="13" name="Diagram 12">
            <a:extLst>
              <a:ext uri="{FF2B5EF4-FFF2-40B4-BE49-F238E27FC236}">
                <a16:creationId xmlns:a16="http://schemas.microsoft.com/office/drawing/2014/main" id="{AFFB8EFC-204B-436A-9249-779404FC5CF8}"/>
              </a:ext>
            </a:extLst>
          </p:cNvPr>
          <p:cNvGraphicFramePr/>
          <p:nvPr>
            <p:extLst>
              <p:ext uri="{D42A27DB-BD31-4B8C-83A1-F6EECF244321}">
                <p14:modId xmlns:p14="http://schemas.microsoft.com/office/powerpoint/2010/main" val="2902870831"/>
              </p:ext>
            </p:extLst>
          </p:nvPr>
        </p:nvGraphicFramePr>
        <p:xfrm>
          <a:off x="1041412" y="2470513"/>
          <a:ext cx="11150588" cy="4387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ovid-19 – Wikipedie">
            <a:extLst>
              <a:ext uri="{FF2B5EF4-FFF2-40B4-BE49-F238E27FC236}">
                <a16:creationId xmlns:a16="http://schemas.microsoft.com/office/drawing/2014/main" id="{C01D6B69-0D50-4E0E-9B92-0157338A82E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flipH="1">
            <a:off x="601936" y="4925022"/>
            <a:ext cx="1340591"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9335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příroda, pobřeží&#10;&#10;Popis byl vytvořen automaticky">
            <a:extLst>
              <a:ext uri="{FF2B5EF4-FFF2-40B4-BE49-F238E27FC236}">
                <a16:creationId xmlns:a16="http://schemas.microsoft.com/office/drawing/2014/main" id="{FAD23629-AF5A-489F-8204-B12D1C3BC7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3034"/>
            <a:ext cx="12192000" cy="6104965"/>
          </a:xfrm>
          <a:prstGeom prst="rect">
            <a:avLst/>
          </a:prstGeom>
        </p:spPr>
      </p:pic>
      <p:sp>
        <p:nvSpPr>
          <p:cNvPr id="2" name="Title 1">
            <a:extLst>
              <a:ext uri="{FF2B5EF4-FFF2-40B4-BE49-F238E27FC236}">
                <a16:creationId xmlns:a16="http://schemas.microsoft.com/office/drawing/2014/main" id="{F008BFB8-562E-45F0-A60B-B26BA964429C}"/>
              </a:ext>
            </a:extLst>
          </p:cNvPr>
          <p:cNvSpPr>
            <a:spLocks noGrp="1"/>
          </p:cNvSpPr>
          <p:nvPr>
            <p:ph type="title"/>
          </p:nvPr>
        </p:nvSpPr>
        <p:spPr/>
        <p:txBody>
          <a:bodyPr/>
          <a:lstStyle/>
          <a:p>
            <a:r>
              <a:rPr lang="cs-CZ"/>
              <a:t>OTHER </a:t>
            </a:r>
            <a:r>
              <a:rPr lang="en-US"/>
              <a:t>EVENTS IMPACTING GLOBAL LOGISTICS</a:t>
            </a:r>
          </a:p>
        </p:txBody>
      </p:sp>
      <p:sp>
        <p:nvSpPr>
          <p:cNvPr id="8" name="Slide Number Placeholder 7">
            <a:extLst>
              <a:ext uri="{FF2B5EF4-FFF2-40B4-BE49-F238E27FC236}">
                <a16:creationId xmlns:a16="http://schemas.microsoft.com/office/drawing/2014/main" id="{CE2EAEED-CEA9-48DD-8A6C-81169F21F225}"/>
              </a:ext>
            </a:extLst>
          </p:cNvPr>
          <p:cNvSpPr>
            <a:spLocks noGrp="1"/>
          </p:cNvSpPr>
          <p:nvPr>
            <p:ph type="sldNum" sz="quarter" idx="4"/>
          </p:nvPr>
        </p:nvSpPr>
        <p:spPr/>
        <p:txBody>
          <a:bodyPr/>
          <a:lstStyle/>
          <a:p>
            <a:fld id="{38BDD8E4-2D0F-DB4C-BE82-2259A299FF05}" type="slidenum">
              <a:rPr lang="en-US" smtClean="0"/>
              <a:pPr/>
              <a:t>9</a:t>
            </a:fld>
            <a:endParaRPr lang="en-US"/>
          </a:p>
        </p:txBody>
      </p:sp>
      <p:sp>
        <p:nvSpPr>
          <p:cNvPr id="9" name="Date Placeholder 8">
            <a:extLst>
              <a:ext uri="{FF2B5EF4-FFF2-40B4-BE49-F238E27FC236}">
                <a16:creationId xmlns:a16="http://schemas.microsoft.com/office/drawing/2014/main" id="{5C9E362F-79E5-424B-9E70-9E0FA5EB1464}"/>
              </a:ext>
            </a:extLst>
          </p:cNvPr>
          <p:cNvSpPr>
            <a:spLocks noGrp="1"/>
          </p:cNvSpPr>
          <p:nvPr>
            <p:ph type="dt" sz="half" idx="2"/>
          </p:nvPr>
        </p:nvSpPr>
        <p:spPr/>
        <p:txBody>
          <a:bodyPr/>
          <a:lstStyle/>
          <a:p>
            <a:fld id="{32D9A163-7C08-4502-A755-9FE4201762D0}" type="datetime4">
              <a:rPr lang="en-GB" smtClean="0"/>
              <a:pPr/>
              <a:t>10 November 2021</a:t>
            </a:fld>
            <a:endParaRPr lang="en-US"/>
          </a:p>
        </p:txBody>
      </p:sp>
      <p:sp>
        <p:nvSpPr>
          <p:cNvPr id="10" name="Footer Placeholder 9">
            <a:extLst>
              <a:ext uri="{FF2B5EF4-FFF2-40B4-BE49-F238E27FC236}">
                <a16:creationId xmlns:a16="http://schemas.microsoft.com/office/drawing/2014/main" id="{BA656F69-6F94-4ACE-AF89-1C59093766C5}"/>
              </a:ext>
            </a:extLst>
          </p:cNvPr>
          <p:cNvSpPr>
            <a:spLocks noGrp="1"/>
          </p:cNvSpPr>
          <p:nvPr>
            <p:ph type="ftr" sz="quarter" idx="3"/>
          </p:nvPr>
        </p:nvSpPr>
        <p:spPr/>
        <p:txBody>
          <a:bodyPr/>
          <a:lstStyle/>
          <a:p>
            <a:r>
              <a:rPr lang="en-US"/>
              <a:t>Copyright © 2017 Yusen Logistics. All rights reserved</a:t>
            </a:r>
          </a:p>
        </p:txBody>
      </p:sp>
      <p:pic>
        <p:nvPicPr>
          <p:cNvPr id="5" name="Picture 4">
            <a:extLst>
              <a:ext uri="{FF2B5EF4-FFF2-40B4-BE49-F238E27FC236}">
                <a16:creationId xmlns:a16="http://schemas.microsoft.com/office/drawing/2014/main" id="{15879812-CFDF-4F42-B6C1-7E69CDFEEA5A}"/>
              </a:ext>
            </a:extLst>
          </p:cNvPr>
          <p:cNvPicPr>
            <a:picLocks noChangeAspect="1"/>
          </p:cNvPicPr>
          <p:nvPr/>
        </p:nvPicPr>
        <p:blipFill>
          <a:blip r:embed="rId4"/>
          <a:stretch>
            <a:fillRect/>
          </a:stretch>
        </p:blipFill>
        <p:spPr>
          <a:xfrm>
            <a:off x="168594" y="1297399"/>
            <a:ext cx="3544039" cy="2153856"/>
          </a:xfrm>
          <a:prstGeom prst="rect">
            <a:avLst/>
          </a:prstGeom>
          <a:ln w="57150">
            <a:solidFill>
              <a:srgbClr val="FF7B29"/>
            </a:solidFill>
          </a:ln>
        </p:spPr>
      </p:pic>
      <p:pic>
        <p:nvPicPr>
          <p:cNvPr id="2058" name="Picture 10">
            <a:extLst>
              <a:ext uri="{FF2B5EF4-FFF2-40B4-BE49-F238E27FC236}">
                <a16:creationId xmlns:a16="http://schemas.microsoft.com/office/drawing/2014/main" id="{0E55EBB1-50BF-4FA6-B88D-44109749E9D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99513" y="1305209"/>
            <a:ext cx="3701000" cy="2153856"/>
          </a:xfrm>
          <a:prstGeom prst="rect">
            <a:avLst/>
          </a:prstGeom>
          <a:noFill/>
          <a:ln w="57150">
            <a:solidFill>
              <a:srgbClr val="FF7B29"/>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427EA8-C714-49ED-91BD-E0CC9C6D17CF}"/>
              </a:ext>
            </a:extLst>
          </p:cNvPr>
          <p:cNvSpPr/>
          <p:nvPr/>
        </p:nvSpPr>
        <p:spPr>
          <a:xfrm>
            <a:off x="4199271" y="2976792"/>
            <a:ext cx="3701000" cy="49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5183B"/>
                </a:solidFill>
              </a:rPr>
              <a:t>Yantian Port Operations face heavy delays as COVID-19 cases continue to rise</a:t>
            </a:r>
          </a:p>
        </p:txBody>
      </p:sp>
      <p:sp>
        <p:nvSpPr>
          <p:cNvPr id="34" name="Rectangle 33">
            <a:extLst>
              <a:ext uri="{FF2B5EF4-FFF2-40B4-BE49-F238E27FC236}">
                <a16:creationId xmlns:a16="http://schemas.microsoft.com/office/drawing/2014/main" id="{3D87173A-DF55-4A09-9815-14CC34EEAF5C}"/>
              </a:ext>
            </a:extLst>
          </p:cNvPr>
          <p:cNvSpPr/>
          <p:nvPr/>
        </p:nvSpPr>
        <p:spPr>
          <a:xfrm>
            <a:off x="168593" y="2954208"/>
            <a:ext cx="3544039" cy="5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5183B"/>
                </a:solidFill>
              </a:rPr>
              <a:t>Ever Given seized in Egypt </a:t>
            </a:r>
          </a:p>
          <a:p>
            <a:pPr algn="ctr"/>
            <a:r>
              <a:rPr lang="en-US" sz="1600" b="1">
                <a:solidFill>
                  <a:srgbClr val="05183B"/>
                </a:solidFill>
              </a:rPr>
              <a:t>after blocking Suez Canal</a:t>
            </a:r>
          </a:p>
        </p:txBody>
      </p:sp>
      <p:pic>
        <p:nvPicPr>
          <p:cNvPr id="2060" name="Picture 12">
            <a:extLst>
              <a:ext uri="{FF2B5EF4-FFF2-40B4-BE49-F238E27FC236}">
                <a16:creationId xmlns:a16="http://schemas.microsoft.com/office/drawing/2014/main" id="{EE0CDA61-9289-4449-90FD-48D55DF9AAF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72867" y="3954756"/>
            <a:ext cx="4127684" cy="2449192"/>
          </a:xfrm>
          <a:prstGeom prst="rect">
            <a:avLst/>
          </a:prstGeom>
          <a:noFill/>
          <a:ln w="57150">
            <a:solidFill>
              <a:srgbClr val="FF7B29"/>
            </a:solidFill>
          </a:ln>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61AD945F-D639-437B-9211-8F93BA2E9D3C}"/>
              </a:ext>
            </a:extLst>
          </p:cNvPr>
          <p:cNvSpPr/>
          <p:nvPr/>
        </p:nvSpPr>
        <p:spPr>
          <a:xfrm>
            <a:off x="1468614" y="5900236"/>
            <a:ext cx="4131936" cy="50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5183B"/>
                </a:solidFill>
              </a:rPr>
              <a:t>Crunch at European ports after Suez unblocking </a:t>
            </a:r>
          </a:p>
        </p:txBody>
      </p:sp>
      <p:pic>
        <p:nvPicPr>
          <p:cNvPr id="2062" name="Picture 14" descr="A Chinese worker looks on as a cargo ship is loaded at a port in Qingdao, eastern China's Shandong province.">
            <a:extLst>
              <a:ext uri="{FF2B5EF4-FFF2-40B4-BE49-F238E27FC236}">
                <a16:creationId xmlns:a16="http://schemas.microsoft.com/office/drawing/2014/main" id="{F302749A-E9B3-4632-880D-D8600B93D4B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59884" y="1305209"/>
            <a:ext cx="3622844" cy="2150226"/>
          </a:xfrm>
          <a:prstGeom prst="rect">
            <a:avLst/>
          </a:prstGeom>
          <a:noFill/>
          <a:ln w="57150">
            <a:solidFill>
              <a:srgbClr val="FF7B29"/>
            </a:solidFill>
          </a:ln>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5DD618B-9E14-493B-8235-CB3E420B6EB4}"/>
              </a:ext>
            </a:extLst>
          </p:cNvPr>
          <p:cNvSpPr/>
          <p:nvPr/>
        </p:nvSpPr>
        <p:spPr>
          <a:xfrm>
            <a:off x="8359883" y="2945081"/>
            <a:ext cx="3622844" cy="51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5183B"/>
                </a:solidFill>
              </a:rPr>
              <a:t>Aggressive fight over containers is causing shipping costs to rocket by 300%</a:t>
            </a:r>
          </a:p>
        </p:txBody>
      </p:sp>
      <p:sp>
        <p:nvSpPr>
          <p:cNvPr id="19" name="TextBox 18">
            <a:extLst>
              <a:ext uri="{FF2B5EF4-FFF2-40B4-BE49-F238E27FC236}">
                <a16:creationId xmlns:a16="http://schemas.microsoft.com/office/drawing/2014/main" id="{B21290C6-CF07-4E5E-8524-B8F1E2FAA79E}"/>
              </a:ext>
            </a:extLst>
          </p:cNvPr>
          <p:cNvSpPr txBox="1"/>
          <p:nvPr/>
        </p:nvSpPr>
        <p:spPr>
          <a:xfrm>
            <a:off x="8806321" y="6509804"/>
            <a:ext cx="2534668" cy="215444"/>
          </a:xfrm>
          <a:prstGeom prst="rect">
            <a:avLst/>
          </a:prstGeom>
          <a:noFill/>
        </p:spPr>
        <p:txBody>
          <a:bodyPr wrap="none" rtlCol="0">
            <a:spAutoFit/>
          </a:bodyPr>
          <a:lstStyle/>
          <a:p>
            <a:r>
              <a:rPr lang="en-US" sz="800">
                <a:solidFill>
                  <a:schemeClr val="bg1"/>
                </a:solidFill>
              </a:rPr>
              <a:t>Source:  SeaTrade </a:t>
            </a:r>
            <a:r>
              <a:rPr lang="en-US" sz="800" err="1">
                <a:solidFill>
                  <a:schemeClr val="bg1"/>
                </a:solidFill>
              </a:rPr>
              <a:t>Maritine</a:t>
            </a:r>
            <a:r>
              <a:rPr lang="en-US" sz="800">
                <a:solidFill>
                  <a:schemeClr val="bg1"/>
                </a:solidFill>
              </a:rPr>
              <a:t> News, BBC, Lloyds List, CNBC</a:t>
            </a:r>
          </a:p>
        </p:txBody>
      </p:sp>
      <p:pic>
        <p:nvPicPr>
          <p:cNvPr id="4" name="Obrázek 3">
            <a:extLst>
              <a:ext uri="{FF2B5EF4-FFF2-40B4-BE49-F238E27FC236}">
                <a16:creationId xmlns:a16="http://schemas.microsoft.com/office/drawing/2014/main" id="{62F4C2EA-33FE-4AFA-9025-3B602DCF39F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315176" y="3957500"/>
            <a:ext cx="3888000" cy="2449192"/>
          </a:xfrm>
          <a:prstGeom prst="rect">
            <a:avLst/>
          </a:prstGeom>
          <a:ln w="57150">
            <a:solidFill>
              <a:srgbClr val="FF7B29"/>
            </a:solidFill>
          </a:ln>
        </p:spPr>
      </p:pic>
      <p:sp>
        <p:nvSpPr>
          <p:cNvPr id="18" name="Rectangle 33">
            <a:extLst>
              <a:ext uri="{FF2B5EF4-FFF2-40B4-BE49-F238E27FC236}">
                <a16:creationId xmlns:a16="http://schemas.microsoft.com/office/drawing/2014/main" id="{A6BC5E2E-DB40-49F4-A64B-23FCB9F272F7}"/>
              </a:ext>
            </a:extLst>
          </p:cNvPr>
          <p:cNvSpPr/>
          <p:nvPr/>
        </p:nvSpPr>
        <p:spPr>
          <a:xfrm>
            <a:off x="6320491" y="5888361"/>
            <a:ext cx="3888000" cy="526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5183B"/>
                </a:solidFill>
              </a:rPr>
              <a:t>Local incidents causing the operation slowdown</a:t>
            </a:r>
          </a:p>
        </p:txBody>
      </p:sp>
    </p:spTree>
    <p:extLst>
      <p:ext uri="{BB962C8B-B14F-4D97-AF65-F5344CB8AC3E}">
        <p14:creationId xmlns:p14="http://schemas.microsoft.com/office/powerpoint/2010/main" val="312446317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Yusen Europe Template">
  <a:themeElements>
    <a:clrScheme name="Yusen Logistics palette_final">
      <a:dk1>
        <a:srgbClr val="000000"/>
      </a:dk1>
      <a:lt1>
        <a:srgbClr val="FFFFFF"/>
      </a:lt1>
      <a:dk2>
        <a:srgbClr val="05183B"/>
      </a:dk2>
      <a:lt2>
        <a:srgbClr val="C8C8C8"/>
      </a:lt2>
      <a:accent1>
        <a:srgbClr val="00B0F0"/>
      </a:accent1>
      <a:accent2>
        <a:srgbClr val="FFC833"/>
      </a:accent2>
      <a:accent3>
        <a:srgbClr val="45BD8C"/>
      </a:accent3>
      <a:accent4>
        <a:srgbClr val="FF6D10"/>
      </a:accent4>
      <a:accent5>
        <a:srgbClr val="615EAF"/>
      </a:accent5>
      <a:accent6>
        <a:srgbClr val="05183B"/>
      </a:accent6>
      <a:hlink>
        <a:srgbClr val="FF6D10"/>
      </a:hlink>
      <a:folHlink>
        <a:srgbClr val="FF6D1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699A4BB-0E7B-4B20-9F2F-7AC50E7B9C64}" vid="{AEFAAAED-CD3B-4F72-B3A9-E08F4BDFAE40}"/>
    </a:ext>
  </a:extLst>
</a:theme>
</file>

<file path=ppt/theme/theme2.xml><?xml version="1.0" encoding="utf-8"?>
<a:theme xmlns:a="http://schemas.openxmlformats.org/drawingml/2006/main" name="2_Office Theme">
  <a:themeElements>
    <a:clrScheme name="Yusen Color Palette">
      <a:dk1>
        <a:srgbClr val="000000"/>
      </a:dk1>
      <a:lt1>
        <a:srgbClr val="FFFFFF"/>
      </a:lt1>
      <a:dk2>
        <a:srgbClr val="06183D"/>
      </a:dk2>
      <a:lt2>
        <a:srgbClr val="C8C8C8"/>
      </a:lt2>
      <a:accent1>
        <a:srgbClr val="00B9F2"/>
      </a:accent1>
      <a:accent2>
        <a:srgbClr val="FFC933"/>
      </a:accent2>
      <a:accent3>
        <a:srgbClr val="45BD8C"/>
      </a:accent3>
      <a:accent4>
        <a:srgbClr val="FF6D10"/>
      </a:accent4>
      <a:accent5>
        <a:srgbClr val="615EAF"/>
      </a:accent5>
      <a:accent6>
        <a:srgbClr val="06183D"/>
      </a:accent6>
      <a:hlink>
        <a:srgbClr val="FF6D10"/>
      </a:hlink>
      <a:folHlink>
        <a:srgbClr val="FF6D1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tlCol="0" anchor="ctr"/>
      <a:lstStyle>
        <a:defPPr algn="ctr">
          <a:defRPr dirty="0" err="1" smtClean="0">
            <a:solidFill>
              <a:srgbClr val="05183B"/>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Yusen Logistics palette_final">
      <a:dk1>
        <a:srgbClr val="000000"/>
      </a:dk1>
      <a:lt1>
        <a:srgbClr val="FFFFFF"/>
      </a:lt1>
      <a:dk2>
        <a:srgbClr val="05183B"/>
      </a:dk2>
      <a:lt2>
        <a:srgbClr val="C8C8C8"/>
      </a:lt2>
      <a:accent1>
        <a:srgbClr val="00B0F0"/>
      </a:accent1>
      <a:accent2>
        <a:srgbClr val="FFC833"/>
      </a:accent2>
      <a:accent3>
        <a:srgbClr val="45BD8C"/>
      </a:accent3>
      <a:accent4>
        <a:srgbClr val="FF6D10"/>
      </a:accent4>
      <a:accent5>
        <a:srgbClr val="615EAF"/>
      </a:accent5>
      <a:accent6>
        <a:srgbClr val="05183B"/>
      </a:accent6>
      <a:hlink>
        <a:srgbClr val="FF6D10"/>
      </a:hlink>
      <a:folHlink>
        <a:srgbClr val="FF6D1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Yusen Color Palette">
      <a:dk1>
        <a:srgbClr val="000000"/>
      </a:dk1>
      <a:lt1>
        <a:srgbClr val="FFFFFF"/>
      </a:lt1>
      <a:dk2>
        <a:srgbClr val="06183D"/>
      </a:dk2>
      <a:lt2>
        <a:srgbClr val="C8C8C8"/>
      </a:lt2>
      <a:accent1>
        <a:srgbClr val="00B9F2"/>
      </a:accent1>
      <a:accent2>
        <a:srgbClr val="FFC933"/>
      </a:accent2>
      <a:accent3>
        <a:srgbClr val="45BD8C"/>
      </a:accent3>
      <a:accent4>
        <a:srgbClr val="FF6D10"/>
      </a:accent4>
      <a:accent5>
        <a:srgbClr val="615EAF"/>
      </a:accent5>
      <a:accent6>
        <a:srgbClr val="06183D"/>
      </a:accent6>
      <a:hlink>
        <a:srgbClr val="FF6D10"/>
      </a:hlink>
      <a:folHlink>
        <a:srgbClr val="FF6D1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tlCol="0" anchor="ctr"/>
      <a:lstStyle>
        <a:defPPr algn="ctr">
          <a:defRPr dirty="0" err="1" smtClean="0">
            <a:solidFill>
              <a:srgbClr val="05183B"/>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DF2B014F0B8548BA8DC6328F15C870" ma:contentTypeVersion="4" ma:contentTypeDescription="Create a new document." ma:contentTypeScope="" ma:versionID="c8582330fdbe60249df46f6aed26611d">
  <xsd:schema xmlns:xsd="http://www.w3.org/2001/XMLSchema" xmlns:xs="http://www.w3.org/2001/XMLSchema" xmlns:p="http://schemas.microsoft.com/office/2006/metadata/properties" xmlns:ns2="e2a63170-6793-4054-8d31-2da3dc335f3c" xmlns:ns3="1c6e7c17-ce4b-4590-a05c-121401819ebc" targetNamespace="http://schemas.microsoft.com/office/2006/metadata/properties" ma:root="true" ma:fieldsID="6386976751373e870e448822211b9477" ns2:_="" ns3:_="">
    <xsd:import namespace="e2a63170-6793-4054-8d31-2da3dc335f3c"/>
    <xsd:import namespace="1c6e7c17-ce4b-4590-a05c-121401819e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3170-6793-4054-8d31-2da3dc335f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6e7c17-ce4b-4590-a05c-121401819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EB82C4-1235-45C9-B82D-70370E5A7604}">
  <ds:schemaRefs>
    <ds:schemaRef ds:uri="1c6e7c17-ce4b-4590-a05c-121401819ebc"/>
    <ds:schemaRef ds:uri="e2a63170-6793-4054-8d31-2da3dc335f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0FE73B-C1E9-4734-97D6-EADDFE9AB57A}">
  <ds:schemaRefs>
    <ds:schemaRef ds:uri="http://schemas.microsoft.com/sharepoint/v3/contenttype/forms"/>
  </ds:schemaRefs>
</ds:datastoreItem>
</file>

<file path=customXml/itemProps3.xml><?xml version="1.0" encoding="utf-8"?>
<ds:datastoreItem xmlns:ds="http://schemas.openxmlformats.org/officeDocument/2006/customXml" ds:itemID="{F1F5AF6A-D7CA-400E-8555-AF2E85035FB3}">
  <ds:schemaRefs>
    <ds:schemaRef ds:uri="http://purl.org/dc/elements/1.1/"/>
    <ds:schemaRef ds:uri="http://schemas.microsoft.com/office/2006/metadata/properties"/>
    <ds:schemaRef ds:uri="http://schemas.microsoft.com/office/2006/documentManagement/types"/>
    <ds:schemaRef ds:uri="http://purl.org/dc/terms/"/>
    <ds:schemaRef ds:uri="e2a63170-6793-4054-8d31-2da3dc335f3c"/>
    <ds:schemaRef ds:uri="http://purl.org/dc/dcmitype/"/>
    <ds:schemaRef ds:uri="http://schemas.microsoft.com/office/infopath/2007/PartnerControls"/>
    <ds:schemaRef ds:uri="http://schemas.openxmlformats.org/package/2006/metadata/core-properties"/>
    <ds:schemaRef ds:uri="1c6e7c17-ce4b-4590-a05c-121401819eb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YL PowerPoint Template</Template>
  <TotalTime>9</TotalTime>
  <Words>2315</Words>
  <Application>Microsoft Office PowerPoint</Application>
  <PresentationFormat>Širokoúhlá obrazovka</PresentationFormat>
  <Paragraphs>429</Paragraphs>
  <Slides>34</Slides>
  <Notes>25</Notes>
  <HiddenSlides>4</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34</vt:i4>
      </vt:variant>
    </vt:vector>
  </HeadingPairs>
  <TitlesOfParts>
    <vt:vector size="44" baseType="lpstr">
      <vt:lpstr>.AppleSystemUIFont</vt:lpstr>
      <vt:lpstr>Akkurat Pro</vt:lpstr>
      <vt:lpstr>Arial</vt:lpstr>
      <vt:lpstr>Calibri</vt:lpstr>
      <vt:lpstr>Montserrat Light</vt:lpstr>
      <vt:lpstr>Wingdings</vt:lpstr>
      <vt:lpstr>Yusen Europe Template</vt:lpstr>
      <vt:lpstr>2_Office Theme</vt:lpstr>
      <vt:lpstr>Office Theme</vt:lpstr>
      <vt:lpstr>3_Office Theme</vt:lpstr>
      <vt:lpstr>YUSEN LOGISTICS OCEAN &amp; AIR FREIGHT SITUATION</vt:lpstr>
      <vt:lpstr>YUSEN LOGISTICS BRIEF INTRODUCTION</vt:lpstr>
      <vt:lpstr>NIPPON YUSEN KAISHA - PROFILE</vt:lpstr>
      <vt:lpstr>YUSEN LOGISTICS - PROFILE</vt:lpstr>
      <vt:lpstr>YUSEN LOGISTICS EUROPE - PROFILE</vt:lpstr>
      <vt:lpstr>Yusen logistics Czech </vt:lpstr>
      <vt:lpstr>OCEAN FREIGHT SITUATION</vt:lpstr>
      <vt:lpstr>SUMMARY</vt:lpstr>
      <vt:lpstr>OTHER EVENTS IMPACTING GLOBAL LOGISTICS</vt:lpstr>
      <vt:lpstr>GLOBAL OVERVIEW OF OCEAN MARKET</vt:lpstr>
      <vt:lpstr>GLOBAL OCEAN FREIGHT:  SUPPLY V. DEMAND</vt:lpstr>
      <vt:lpstr>GLOBAL OCEAN FREIGHT:  EQUIPMENT AVAILABILITY </vt:lpstr>
      <vt:lpstr>GLOBAL CONTAINER SHORTAGE</vt:lpstr>
      <vt:lpstr>SERVICE QUALITY</vt:lpstr>
      <vt:lpstr>DETERIORATING ON-TIME RELIABILITY</vt:lpstr>
      <vt:lpstr>CARRIER SCHEDULE RELIABILITY</vt:lpstr>
      <vt:lpstr>WORLDWIDE LOGISTICS CHALLENGES…</vt:lpstr>
      <vt:lpstr>US WEST COAST PORT &amp; DRAYAGE STATUS UPDATE</vt:lpstr>
      <vt:lpstr>OCEAN FREIGHT MARKET</vt:lpstr>
      <vt:lpstr>PRICE TREND FOR 2022</vt:lpstr>
      <vt:lpstr>YUSEN LOGISTICS RECOMMENDATION</vt:lpstr>
      <vt:lpstr>SUMMARY</vt:lpstr>
      <vt:lpstr>QA</vt:lpstr>
      <vt:lpstr>Thank you</vt:lpstr>
      <vt:lpstr>OTHER ALTERNATIVES?</vt:lpstr>
      <vt:lpstr>AIR FREIGHT SITUATION</vt:lpstr>
      <vt:lpstr>AIR FREIGHT</vt:lpstr>
      <vt:lpstr>AIR FREIGHT </vt:lpstr>
      <vt:lpstr>AIR FREIGHT  </vt:lpstr>
      <vt:lpstr>AIR FREIGHT </vt:lpstr>
      <vt:lpstr>AIR FREIGHT </vt:lpstr>
      <vt:lpstr>AIR FREIGHT </vt:lpstr>
      <vt:lpstr>RAIL SOLUTION</vt:lpstr>
      <vt:lpstr>Rail Product and new Sea-Rail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YUSEN EUROPE: OCEAN FREIGHT SERVICES</dc:title>
  <dc:creator>Madeleine Roman</dc:creator>
  <cp:lastModifiedBy>Linda Mičlová</cp:lastModifiedBy>
  <cp:revision>3</cp:revision>
  <cp:lastPrinted>2019-05-17T01:44:39Z</cp:lastPrinted>
  <dcterms:created xsi:type="dcterms:W3CDTF">2020-05-22T14:51:55Z</dcterms:created>
  <dcterms:modified xsi:type="dcterms:W3CDTF">2021-11-10T14:33:40Z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0x01010058DF2B014F0B8548BA8DC6328F15C870</vt:lpwstr>
  </property>
</Properties>
</file>