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20" r:id="rId5"/>
    <p:sldId id="435" r:id="rId6"/>
    <p:sldId id="440" r:id="rId7"/>
    <p:sldId id="439" r:id="rId8"/>
    <p:sldId id="437" r:id="rId9"/>
    <p:sldId id="519" r:id="rId10"/>
    <p:sldId id="540" r:id="rId11"/>
    <p:sldId id="464" r:id="rId12"/>
    <p:sldId id="465" r:id="rId13"/>
    <p:sldId id="499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userDrawn="1">
          <p15:clr>
            <a:srgbClr val="A4A3A4"/>
          </p15:clr>
        </p15:guide>
        <p15:guide id="10" orient="horz" pos="690" userDrawn="1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ka Hasilová" initials="BH" lastIdx="15" clrIdx="0"/>
  <p:cmAuthor id="1" name="Ivo Kubát" initials="IK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E1A"/>
    <a:srgbClr val="DFDFDF"/>
    <a:srgbClr val="7C7B7C"/>
    <a:srgbClr val="7C7C7C"/>
    <a:srgbClr val="C20E1A"/>
    <a:srgbClr val="C1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747E6-3965-4574-9EDD-DF821B91674A}" v="256" dt="2020-09-30T08:07:27.258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8" autoAdjust="0"/>
    <p:restoredTop sz="89300" autoAdjust="0"/>
  </p:normalViewPr>
  <p:slideViewPr>
    <p:cSldViewPr snapToGrid="0">
      <p:cViewPr varScale="1">
        <p:scale>
          <a:sx n="81" d="100"/>
          <a:sy n="81" d="100"/>
        </p:scale>
        <p:origin x="1302" y="78"/>
      </p:cViewPr>
      <p:guideLst>
        <p:guide orient="horz"/>
        <p:guide orient="horz" pos="690"/>
        <p:guide pos="2880"/>
      </p:guideLst>
    </p:cSldViewPr>
  </p:slideViewPr>
  <p:outlineViewPr>
    <p:cViewPr>
      <p:scale>
        <a:sx n="33" d="100"/>
        <a:sy n="33" d="100"/>
      </p:scale>
      <p:origin x="0" y="10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16"/>
    </p:cViewPr>
  </p:sorterViewPr>
  <p:notesViewPr>
    <p:cSldViewPr snapToGrid="0">
      <p:cViewPr varScale="1">
        <p:scale>
          <a:sx n="127" d="100"/>
          <a:sy n="127" d="100"/>
        </p:scale>
        <p:origin x="4944" y="20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it Petr [LINET.CZ]" userId="5e1ebf4c-2412-47b2-8271-7961365d218e" providerId="ADAL" clId="{9BBEE905-29AD-4582-A459-FBC60249DC9D}"/>
    <pc:docChg chg="custSel delSld modSld sldOrd">
      <pc:chgData name="Foit Petr [LINET.CZ]" userId="5e1ebf4c-2412-47b2-8271-7961365d218e" providerId="ADAL" clId="{9BBEE905-29AD-4582-A459-FBC60249DC9D}" dt="2020-09-30T08:07:09.263" v="901" actId="20577"/>
      <pc:docMkLst>
        <pc:docMk/>
      </pc:docMkLst>
      <pc:sldChg chg="modNotesTx">
        <pc:chgData name="Foit Petr [LINET.CZ]" userId="5e1ebf4c-2412-47b2-8271-7961365d218e" providerId="ADAL" clId="{9BBEE905-29AD-4582-A459-FBC60249DC9D}" dt="2020-09-30T07:05:03.948" v="1" actId="6549"/>
        <pc:sldMkLst>
          <pc:docMk/>
          <pc:sldMk cId="4037725748" sldId="435"/>
        </pc:sldMkLst>
      </pc:sldChg>
      <pc:sldChg chg="addSp delSp modSp modAnim modNotesTx">
        <pc:chgData name="Foit Petr [LINET.CZ]" userId="5e1ebf4c-2412-47b2-8271-7961365d218e" providerId="ADAL" clId="{9BBEE905-29AD-4582-A459-FBC60249DC9D}" dt="2020-09-30T08:07:09.263" v="901" actId="20577"/>
        <pc:sldMkLst>
          <pc:docMk/>
          <pc:sldMk cId="2742698143" sldId="437"/>
        </pc:sldMkLst>
        <pc:spChg chg="del mod">
          <ac:chgData name="Foit Petr [LINET.CZ]" userId="5e1ebf4c-2412-47b2-8271-7961365d218e" providerId="ADAL" clId="{9BBEE905-29AD-4582-A459-FBC60249DC9D}" dt="2020-09-30T07:11:26.977" v="265" actId="478"/>
          <ac:spMkLst>
            <pc:docMk/>
            <pc:sldMk cId="2742698143" sldId="437"/>
            <ac:spMk id="6" creationId="{CC30ECCD-4D4A-9A48-857E-263ABF8F864E}"/>
          </ac:spMkLst>
        </pc:spChg>
        <pc:spChg chg="mod">
          <ac:chgData name="Foit Petr [LINET.CZ]" userId="5e1ebf4c-2412-47b2-8271-7961365d218e" providerId="ADAL" clId="{9BBEE905-29AD-4582-A459-FBC60249DC9D}" dt="2020-09-30T08:07:09.263" v="901" actId="20577"/>
          <ac:spMkLst>
            <pc:docMk/>
            <pc:sldMk cId="2742698143" sldId="437"/>
            <ac:spMk id="10" creationId="{54A8F190-F559-F847-96F0-C554CCF1A8B6}"/>
          </ac:spMkLst>
        </pc:spChg>
        <pc:spChg chg="add mod">
          <ac:chgData name="Foit Petr [LINET.CZ]" userId="5e1ebf4c-2412-47b2-8271-7961365d218e" providerId="ADAL" clId="{9BBEE905-29AD-4582-A459-FBC60249DC9D}" dt="2020-09-30T07:12:17.927" v="307" actId="313"/>
          <ac:spMkLst>
            <pc:docMk/>
            <pc:sldMk cId="2742698143" sldId="437"/>
            <ac:spMk id="12" creationId="{66EDBB19-4CA7-43E1-91B2-6A8D4868D04E}"/>
          </ac:spMkLst>
        </pc:spChg>
        <pc:spChg chg="mod">
          <ac:chgData name="Foit Petr [LINET.CZ]" userId="5e1ebf4c-2412-47b2-8271-7961365d218e" providerId="ADAL" clId="{9BBEE905-29AD-4582-A459-FBC60249DC9D}" dt="2020-09-30T08:07:00.459" v="881" actId="20577"/>
          <ac:spMkLst>
            <pc:docMk/>
            <pc:sldMk cId="2742698143" sldId="437"/>
            <ac:spMk id="14" creationId="{E34C4DDF-6734-C44A-82FA-B8D5F3D1849E}"/>
          </ac:spMkLst>
        </pc:spChg>
      </pc:sldChg>
      <pc:sldChg chg="modSp modAnim modNotesTx">
        <pc:chgData name="Foit Petr [LINET.CZ]" userId="5e1ebf4c-2412-47b2-8271-7961365d218e" providerId="ADAL" clId="{9BBEE905-29AD-4582-A459-FBC60249DC9D}" dt="2020-09-30T07:10:59.378" v="263" actId="2711"/>
        <pc:sldMkLst>
          <pc:docMk/>
          <pc:sldMk cId="2831019219" sldId="439"/>
        </pc:sldMkLst>
        <pc:spChg chg="mod">
          <ac:chgData name="Foit Petr [LINET.CZ]" userId="5e1ebf4c-2412-47b2-8271-7961365d218e" providerId="ADAL" clId="{9BBEE905-29AD-4582-A459-FBC60249DC9D}" dt="2020-09-30T07:10:59.378" v="263" actId="2711"/>
          <ac:spMkLst>
            <pc:docMk/>
            <pc:sldMk cId="2831019219" sldId="439"/>
            <ac:spMk id="3" creationId="{A7EB1891-DED0-0342-8FC6-8BAD2365D33E}"/>
          </ac:spMkLst>
        </pc:spChg>
      </pc:sldChg>
      <pc:sldChg chg="modSp modAnim modNotesTx">
        <pc:chgData name="Foit Petr [LINET.CZ]" userId="5e1ebf4c-2412-47b2-8271-7961365d218e" providerId="ADAL" clId="{9BBEE905-29AD-4582-A459-FBC60249DC9D}" dt="2020-09-30T07:06:32.096" v="46" actId="20577"/>
        <pc:sldMkLst>
          <pc:docMk/>
          <pc:sldMk cId="2173263568" sldId="440"/>
        </pc:sldMkLst>
        <pc:spChg chg="mod">
          <ac:chgData name="Foit Petr [LINET.CZ]" userId="5e1ebf4c-2412-47b2-8271-7961365d218e" providerId="ADAL" clId="{9BBEE905-29AD-4582-A459-FBC60249DC9D}" dt="2020-09-30T07:06:32.096" v="46" actId="20577"/>
          <ac:spMkLst>
            <pc:docMk/>
            <pc:sldMk cId="2173263568" sldId="440"/>
            <ac:spMk id="3" creationId="{A7EB1891-DED0-0342-8FC6-8BAD2365D33E}"/>
          </ac:spMkLst>
        </pc:spChg>
      </pc:sldChg>
      <pc:sldChg chg="del modNotesTx">
        <pc:chgData name="Foit Petr [LINET.CZ]" userId="5e1ebf4c-2412-47b2-8271-7961365d218e" providerId="ADAL" clId="{9BBEE905-29AD-4582-A459-FBC60249DC9D}" dt="2020-09-30T07:13:34.557" v="352" actId="2696"/>
        <pc:sldMkLst>
          <pc:docMk/>
          <pc:sldMk cId="2975727799" sldId="442"/>
        </pc:sldMkLst>
      </pc:sldChg>
      <pc:sldChg chg="delSp modSp modNotesTx">
        <pc:chgData name="Foit Petr [LINET.CZ]" userId="5e1ebf4c-2412-47b2-8271-7961365d218e" providerId="ADAL" clId="{9BBEE905-29AD-4582-A459-FBC60249DC9D}" dt="2020-09-30T08:06:15.997" v="866" actId="790"/>
        <pc:sldMkLst>
          <pc:docMk/>
          <pc:sldMk cId="682131028" sldId="464"/>
        </pc:sldMkLst>
        <pc:spChg chg="del">
          <ac:chgData name="Foit Petr [LINET.CZ]" userId="5e1ebf4c-2412-47b2-8271-7961365d218e" providerId="ADAL" clId="{9BBEE905-29AD-4582-A459-FBC60249DC9D}" dt="2020-09-30T07:13:53.546" v="354" actId="478"/>
          <ac:spMkLst>
            <pc:docMk/>
            <pc:sldMk cId="682131028" sldId="464"/>
            <ac:spMk id="5" creationId="{B0112F0C-7AFA-B84D-A546-1BA6ED837406}"/>
          </ac:spMkLst>
        </pc:spChg>
        <pc:spChg chg="mod">
          <ac:chgData name="Foit Petr [LINET.CZ]" userId="5e1ebf4c-2412-47b2-8271-7961365d218e" providerId="ADAL" clId="{9BBEE905-29AD-4582-A459-FBC60249DC9D}" dt="2020-09-30T08:06:15.997" v="866" actId="790"/>
          <ac:spMkLst>
            <pc:docMk/>
            <pc:sldMk cId="682131028" sldId="464"/>
            <ac:spMk id="6" creationId="{2160560F-A8D3-8E48-8CB6-24EB4100E1E1}"/>
          </ac:spMkLst>
        </pc:spChg>
      </pc:sldChg>
      <pc:sldChg chg="modNotesTx">
        <pc:chgData name="Foit Petr [LINET.CZ]" userId="5e1ebf4c-2412-47b2-8271-7961365d218e" providerId="ADAL" clId="{9BBEE905-29AD-4582-A459-FBC60249DC9D}" dt="2020-09-30T07:05:36.106" v="8" actId="6549"/>
        <pc:sldMkLst>
          <pc:docMk/>
          <pc:sldMk cId="3106966234" sldId="465"/>
        </pc:sldMkLst>
      </pc:sldChg>
      <pc:sldChg chg="modSp">
        <pc:chgData name="Foit Petr [LINET.CZ]" userId="5e1ebf4c-2412-47b2-8271-7961365d218e" providerId="ADAL" clId="{9BBEE905-29AD-4582-A459-FBC60249DC9D}" dt="2020-09-30T08:06:35.972" v="868" actId="1076"/>
        <pc:sldMkLst>
          <pc:docMk/>
          <pc:sldMk cId="512339270" sldId="499"/>
        </pc:sldMkLst>
        <pc:spChg chg="mod">
          <ac:chgData name="Foit Petr [LINET.CZ]" userId="5e1ebf4c-2412-47b2-8271-7961365d218e" providerId="ADAL" clId="{9BBEE905-29AD-4582-A459-FBC60249DC9D}" dt="2020-09-30T08:06:29.307" v="867" actId="6549"/>
          <ac:spMkLst>
            <pc:docMk/>
            <pc:sldMk cId="512339270" sldId="499"/>
            <ac:spMk id="8" creationId="{2AEB42B5-7EFD-CE4B-BE66-21738DBE3553}"/>
          </ac:spMkLst>
        </pc:spChg>
        <pc:picChg chg="mod">
          <ac:chgData name="Foit Petr [LINET.CZ]" userId="5e1ebf4c-2412-47b2-8271-7961365d218e" providerId="ADAL" clId="{9BBEE905-29AD-4582-A459-FBC60249DC9D}" dt="2020-09-30T08:06:35.972" v="868" actId="1076"/>
          <ac:picMkLst>
            <pc:docMk/>
            <pc:sldMk cId="512339270" sldId="499"/>
            <ac:picMk id="7" creationId="{A9989DA2-7AB7-5243-9499-8566F37A9AF8}"/>
          </ac:picMkLst>
        </pc:picChg>
      </pc:sldChg>
      <pc:sldChg chg="modSp">
        <pc:chgData name="Foit Petr [LINET.CZ]" userId="5e1ebf4c-2412-47b2-8271-7961365d218e" providerId="ADAL" clId="{9BBEE905-29AD-4582-A459-FBC60249DC9D}" dt="2020-09-30T07:13:13.206" v="351" actId="113"/>
        <pc:sldMkLst>
          <pc:docMk/>
          <pc:sldMk cId="2912790219" sldId="519"/>
        </pc:sldMkLst>
        <pc:spChg chg="mod">
          <ac:chgData name="Foit Petr [LINET.CZ]" userId="5e1ebf4c-2412-47b2-8271-7961365d218e" providerId="ADAL" clId="{9BBEE905-29AD-4582-A459-FBC60249DC9D}" dt="2020-09-30T07:13:13.206" v="351" actId="113"/>
          <ac:spMkLst>
            <pc:docMk/>
            <pc:sldMk cId="2912790219" sldId="519"/>
            <ac:spMk id="3" creationId="{A7EB1891-DED0-0342-8FC6-8BAD2365D33E}"/>
          </ac:spMkLst>
        </pc:spChg>
      </pc:sldChg>
      <pc:sldChg chg="modSp modNotesTx">
        <pc:chgData name="Foit Petr [LINET.CZ]" userId="5e1ebf4c-2412-47b2-8271-7961365d218e" providerId="ADAL" clId="{9BBEE905-29AD-4582-A459-FBC60249DC9D}" dt="2020-09-30T07:12:28.876" v="318" actId="20577"/>
        <pc:sldMkLst>
          <pc:docMk/>
          <pc:sldMk cId="799697843" sldId="520"/>
        </pc:sldMkLst>
        <pc:spChg chg="mod">
          <ac:chgData name="Foit Petr [LINET.CZ]" userId="5e1ebf4c-2412-47b2-8271-7961365d218e" providerId="ADAL" clId="{9BBEE905-29AD-4582-A459-FBC60249DC9D}" dt="2020-09-30T07:07:26.378" v="123" actId="20577"/>
          <ac:spMkLst>
            <pc:docMk/>
            <pc:sldMk cId="799697843" sldId="520"/>
            <ac:spMk id="4" creationId="{331247C2-5A91-B643-801F-D32532D17FCE}"/>
          </ac:spMkLst>
        </pc:spChg>
        <pc:spChg chg="mod">
          <ac:chgData name="Foit Petr [LINET.CZ]" userId="5e1ebf4c-2412-47b2-8271-7961365d218e" providerId="ADAL" clId="{9BBEE905-29AD-4582-A459-FBC60249DC9D}" dt="2020-09-30T07:12:28.876" v="318" actId="20577"/>
          <ac:spMkLst>
            <pc:docMk/>
            <pc:sldMk cId="799697843" sldId="520"/>
            <ac:spMk id="8" creationId="{D9E88423-E368-794C-AC12-BFA7B5432732}"/>
          </ac:spMkLst>
        </pc:spChg>
      </pc:sldChg>
      <pc:sldChg chg="ord modNotesTx">
        <pc:chgData name="Foit Petr [LINET.CZ]" userId="5e1ebf4c-2412-47b2-8271-7961365d218e" providerId="ADAL" clId="{9BBEE905-29AD-4582-A459-FBC60249DC9D}" dt="2020-09-30T07:13:43.853" v="353"/>
        <pc:sldMkLst>
          <pc:docMk/>
          <pc:sldMk cId="1944461440" sldId="5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B8D2-DA2B-4DEB-A4E3-1E38B72E9455}" type="datetimeFigureOut">
              <a:rPr lang="cs-CZ" smtClean="0"/>
              <a:pPr/>
              <a:t>01.10.2020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2DEEE-3CD3-41B8-80DF-A77333F0C71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57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89FC9-D6BE-4B8A-87B6-2E9126B94969}" type="datetimeFigureOut">
              <a:rPr lang="cs-CZ" smtClean="0"/>
              <a:pPr/>
              <a:t>01.10.2020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DB1B0-76B8-4B39-84C3-42DE9263AFE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64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09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5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33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23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71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53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B1B0-76B8-4B39-84C3-42DE9263AFE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190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DB1B0-76B8-4B39-84C3-42DE9263AFE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778396"/>
            <a:ext cx="8137525" cy="749238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obrázek 5"/>
          <p:cNvSpPr>
            <a:spLocks noGrp="1"/>
          </p:cNvSpPr>
          <p:nvPr>
            <p:ph type="pic" sz="quarter" idx="14"/>
          </p:nvPr>
        </p:nvSpPr>
        <p:spPr>
          <a:xfrm>
            <a:off x="503239" y="1671638"/>
            <a:ext cx="8137524" cy="24479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754" userDrawn="1">
          <p15:clr>
            <a:srgbClr val="FBAE40"/>
          </p15:clr>
        </p15:guide>
        <p15:guide id="3" orient="horz" pos="486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pos="5443" userDrawn="1">
          <p15:clr>
            <a:srgbClr val="FBAE40"/>
          </p15:clr>
        </p15:guide>
        <p15:guide id="6" orient="horz" pos="1053" userDrawn="1">
          <p15:clr>
            <a:srgbClr val="FBAE40"/>
          </p15:clr>
        </p15:guide>
        <p15:guide id="7" orient="horz" pos="2595" userDrawn="1">
          <p15:clr>
            <a:srgbClr val="FBAE40"/>
          </p15:clr>
        </p15:guide>
        <p15:guide id="8" orient="horz" pos="2935" userDrawn="1">
          <p15:clr>
            <a:srgbClr val="FBAE40"/>
          </p15:clr>
        </p15:guide>
        <p15:guide id="9" orient="horz" pos="962" userDrawn="1">
          <p15:clr>
            <a:srgbClr val="FBAE40"/>
          </p15:clr>
        </p15:guide>
        <p15:guide id="10" orient="horz" pos="3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1A7DC0-CD56-EB47-B0F2-BAAA295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" y="385932"/>
            <a:ext cx="8137525" cy="709443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51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690">
          <p15:clr>
            <a:srgbClr val="FBAE40"/>
          </p15:clr>
        </p15:guide>
        <p15:guide id="12" pos="2835">
          <p15:clr>
            <a:srgbClr val="FBAE40"/>
          </p15:clr>
        </p15:guide>
        <p15:guide id="13" pos="2948">
          <p15:clr>
            <a:srgbClr val="FBAE40"/>
          </p15:clr>
        </p15:guide>
        <p15:guide id="14" pos="4105">
          <p15:clr>
            <a:srgbClr val="FBAE40"/>
          </p15:clr>
        </p15:guide>
        <p15:guide id="15" pos="4218">
          <p15:clr>
            <a:srgbClr val="FBAE40"/>
          </p15:clr>
        </p15:guide>
        <p15:guide id="16" orient="horz" pos="1756">
          <p15:clr>
            <a:srgbClr val="FBAE40"/>
          </p15:clr>
        </p15:guide>
        <p15:guide id="17" orient="horz" pos="186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1A7DC0-CD56-EB47-B0F2-BAAA295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4188"/>
            <a:ext cx="3708400" cy="41751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470717-D5AA-A944-803B-B6880A28D9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0" y="484188"/>
            <a:ext cx="4068761" cy="415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000" i="1"/>
            </a:lvl1pPr>
            <a:lvl2pPr marL="357187" indent="0" algn="ctr">
              <a:buFontTx/>
              <a:buNone/>
              <a:defRPr sz="2000" i="1"/>
            </a:lvl2pPr>
            <a:lvl3pPr marL="625475" indent="0" algn="ctr">
              <a:buFontTx/>
              <a:buNone/>
              <a:defRPr sz="2000" i="1"/>
            </a:lvl3pPr>
            <a:lvl4pPr marL="893762" indent="0" algn="ctr">
              <a:buFontTx/>
              <a:buNone/>
              <a:defRPr sz="2000" i="1"/>
            </a:lvl4pPr>
            <a:lvl5pPr marL="1162050" indent="0" algn="ctr">
              <a:buFontTx/>
              <a:buNone/>
              <a:defRPr sz="2000" i="1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46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pos="2653" userDrawn="1">
          <p15:clr>
            <a:srgbClr val="FBAE40"/>
          </p15:clr>
        </p15:guide>
        <p15:guide id="12" pos="3107" userDrawn="1">
          <p15:clr>
            <a:srgbClr val="FBAE40"/>
          </p15:clr>
        </p15:guide>
        <p15:guide id="13" pos="3334" userDrawn="1">
          <p15:clr>
            <a:srgbClr val="FBAE40"/>
          </p15:clr>
        </p15:guide>
        <p15:guide id="14" pos="3560" userDrawn="1">
          <p15:clr>
            <a:srgbClr val="FBAE40"/>
          </p15:clr>
        </p15:guide>
        <p15:guide id="15" pos="2426" userDrawn="1">
          <p15:clr>
            <a:srgbClr val="FBAE40"/>
          </p15:clr>
        </p15:guide>
        <p15:guide id="16" pos="2200" userDrawn="1">
          <p15:clr>
            <a:srgbClr val="FBAE40"/>
          </p15:clr>
        </p15:guide>
        <p15:guide id="17" pos="1973" userDrawn="1">
          <p15:clr>
            <a:srgbClr val="FBAE40"/>
          </p15:clr>
        </p15:guide>
        <p15:guide id="18" pos="37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1A7DC0-CD56-EB47-B0F2-BAAA295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" y="385932"/>
            <a:ext cx="8137525" cy="709443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37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690">
          <p15:clr>
            <a:srgbClr val="FBAE40"/>
          </p15:clr>
        </p15:guide>
        <p15:guide id="12" pos="2812" userDrawn="1">
          <p15:clr>
            <a:srgbClr val="FBAE40"/>
          </p15:clr>
        </p15:guide>
        <p15:guide id="13" pos="292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1A7DC0-CD56-EB47-B0F2-BAAA295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484188"/>
            <a:ext cx="8137525" cy="1872773"/>
          </a:xfrm>
        </p:spPr>
        <p:txBody>
          <a:bodyPr anchor="b" anchorCtr="0">
            <a:noAutofit/>
          </a:bodyPr>
          <a:lstStyle>
            <a:lvl1pPr algn="ctr">
              <a:defRPr sz="2000" i="1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4C226213-C0E9-B247-96C2-BBC0653E0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3236" y="2727349"/>
            <a:ext cx="8137525" cy="199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000" i="1"/>
            </a:lvl1pPr>
            <a:lvl2pPr marL="357187" indent="0" algn="ctr">
              <a:buFontTx/>
              <a:buNone/>
              <a:defRPr sz="2000" i="1"/>
            </a:lvl2pPr>
            <a:lvl3pPr marL="625475" indent="0" algn="ctr">
              <a:buFontTx/>
              <a:buNone/>
              <a:defRPr sz="2000" i="1"/>
            </a:lvl3pPr>
            <a:lvl4pPr marL="893762" indent="0" algn="ctr">
              <a:buFontTx/>
              <a:buNone/>
              <a:defRPr sz="2000" i="1"/>
            </a:lvl4pPr>
            <a:lvl5pPr marL="1162050" indent="0" algn="ctr">
              <a:buFontTx/>
              <a:buNone/>
              <a:defRPr sz="2000" i="1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12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3238" y="15553"/>
            <a:ext cx="7704428" cy="900013"/>
          </a:xfrm>
        </p:spPr>
        <p:txBody>
          <a:bodyPr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03238" y="1419225"/>
            <a:ext cx="8137525" cy="3240088"/>
          </a:xfrm>
        </p:spPr>
        <p:txBody>
          <a:bodyPr lIns="0" tIns="0" rIns="0" bIns="0" anchor="t" anchorCtr="0">
            <a:noAutofit/>
          </a:bodyPr>
          <a:lstStyle>
            <a:lvl1pPr>
              <a:buFont typeface="Arial" pitchFamily="34" charset="0"/>
              <a:buChar char="•"/>
              <a:defRPr sz="1800" cap="none" baseline="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91" y="267494"/>
            <a:ext cx="1017672" cy="1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3238" y="15553"/>
            <a:ext cx="7704428" cy="900013"/>
          </a:xfrm>
        </p:spPr>
        <p:txBody>
          <a:bodyPr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03239" y="1419225"/>
            <a:ext cx="3960812" cy="3240088"/>
          </a:xfrm>
        </p:spPr>
        <p:txBody>
          <a:bodyPr lIns="0" tIns="0" rIns="0" bIns="0" anchor="t" anchorCtr="0">
            <a:noAutofit/>
          </a:bodyPr>
          <a:lstStyle>
            <a:lvl1pPr>
              <a:buFont typeface="Arial" pitchFamily="34" charset="0"/>
              <a:buChar char="•"/>
              <a:defRPr sz="1800" cap="none" baseline="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91" y="267494"/>
            <a:ext cx="1017672" cy="131446"/>
          </a:xfrm>
          <a:prstGeom prst="rect">
            <a:avLst/>
          </a:prstGeom>
        </p:spPr>
      </p:pic>
      <p:sp>
        <p:nvSpPr>
          <p:cNvPr id="6" name="Zástupný symbol pro obrázek 5"/>
          <p:cNvSpPr>
            <a:spLocks noGrp="1"/>
          </p:cNvSpPr>
          <p:nvPr>
            <p:ph type="pic" sz="quarter" idx="14"/>
          </p:nvPr>
        </p:nvSpPr>
        <p:spPr>
          <a:xfrm>
            <a:off x="4679949" y="1419225"/>
            <a:ext cx="3960813" cy="3240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5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3238" y="15553"/>
            <a:ext cx="7704428" cy="900013"/>
          </a:xfrm>
        </p:spPr>
        <p:txBody>
          <a:bodyPr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03239" y="1419225"/>
            <a:ext cx="3960812" cy="3240088"/>
          </a:xfrm>
        </p:spPr>
        <p:txBody>
          <a:bodyPr lIns="0" tIns="0" rIns="0" bIns="0" anchor="t" anchorCtr="0">
            <a:noAutofit/>
          </a:bodyPr>
          <a:lstStyle>
            <a:lvl1pPr>
              <a:buFont typeface="Arial" pitchFamily="34" charset="0"/>
              <a:buChar char="•"/>
              <a:defRPr sz="1800" cap="none" baseline="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91" y="267494"/>
            <a:ext cx="1017672" cy="131446"/>
          </a:xfrm>
          <a:prstGeom prst="rect">
            <a:avLst/>
          </a:prstGeom>
        </p:spPr>
      </p:pic>
      <p:sp>
        <p:nvSpPr>
          <p:cNvPr id="6" name="Zástupný symbol pro obrázek 5"/>
          <p:cNvSpPr>
            <a:spLocks noGrp="1"/>
          </p:cNvSpPr>
          <p:nvPr>
            <p:ph type="pic" sz="quarter" idx="14"/>
          </p:nvPr>
        </p:nvSpPr>
        <p:spPr>
          <a:xfrm>
            <a:off x="4679950" y="1419225"/>
            <a:ext cx="1871663" cy="15128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symbol pro obrázek 5"/>
          <p:cNvSpPr>
            <a:spLocks noGrp="1"/>
          </p:cNvSpPr>
          <p:nvPr>
            <p:ph type="pic" sz="quarter" idx="15"/>
          </p:nvPr>
        </p:nvSpPr>
        <p:spPr>
          <a:xfrm>
            <a:off x="4679950" y="3148013"/>
            <a:ext cx="1871663" cy="15128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  <p:sp>
        <p:nvSpPr>
          <p:cNvPr id="14" name="Zástupný symbol pro obrázek 5"/>
          <p:cNvSpPr>
            <a:spLocks noGrp="1"/>
          </p:cNvSpPr>
          <p:nvPr>
            <p:ph type="pic" sz="quarter" idx="16"/>
          </p:nvPr>
        </p:nvSpPr>
        <p:spPr>
          <a:xfrm>
            <a:off x="6769100" y="1419225"/>
            <a:ext cx="1871663" cy="15128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rázek 5"/>
          <p:cNvSpPr>
            <a:spLocks noGrp="1"/>
          </p:cNvSpPr>
          <p:nvPr>
            <p:ph type="pic" sz="quarter" idx="17"/>
          </p:nvPr>
        </p:nvSpPr>
        <p:spPr>
          <a:xfrm>
            <a:off x="6767513" y="3148013"/>
            <a:ext cx="1871663" cy="15128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5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3238" y="15553"/>
            <a:ext cx="7704428" cy="900013"/>
          </a:xfrm>
        </p:spPr>
        <p:txBody>
          <a:bodyPr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03239" y="1419225"/>
            <a:ext cx="1873249" cy="3240088"/>
          </a:xfrm>
        </p:spPr>
        <p:txBody>
          <a:bodyPr lIns="0" tIns="0" rIns="0" bIns="0" anchor="t" anchorCtr="0">
            <a:noAutofit/>
          </a:bodyPr>
          <a:lstStyle>
            <a:lvl1pPr>
              <a:buFont typeface="Arial" pitchFamily="34" charset="0"/>
              <a:buChar char="•"/>
              <a:defRPr sz="1800" cap="none" baseline="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91" y="267494"/>
            <a:ext cx="1017672" cy="131446"/>
          </a:xfrm>
          <a:prstGeom prst="rect">
            <a:avLst/>
          </a:prstGeom>
        </p:spPr>
      </p:pic>
      <p:sp>
        <p:nvSpPr>
          <p:cNvPr id="6" name="Zástupný symbol pro obrázek 5"/>
          <p:cNvSpPr>
            <a:spLocks noGrp="1"/>
          </p:cNvSpPr>
          <p:nvPr>
            <p:ph type="pic" sz="quarter" idx="14"/>
          </p:nvPr>
        </p:nvSpPr>
        <p:spPr>
          <a:xfrm>
            <a:off x="4679950" y="1419225"/>
            <a:ext cx="1871663" cy="3240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  <p:sp>
        <p:nvSpPr>
          <p:cNvPr id="10" name="Zástupný symbol pro obrázek 5"/>
          <p:cNvSpPr>
            <a:spLocks noGrp="1"/>
          </p:cNvSpPr>
          <p:nvPr>
            <p:ph type="pic" sz="quarter" idx="15"/>
          </p:nvPr>
        </p:nvSpPr>
        <p:spPr>
          <a:xfrm>
            <a:off x="6767513" y="1420019"/>
            <a:ext cx="1873250" cy="3240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  <p:sp>
        <p:nvSpPr>
          <p:cNvPr id="11" name="Zástupný symbol pro obrázek 5"/>
          <p:cNvSpPr>
            <a:spLocks noGrp="1"/>
          </p:cNvSpPr>
          <p:nvPr>
            <p:ph type="pic" sz="quarter" idx="16"/>
          </p:nvPr>
        </p:nvSpPr>
        <p:spPr>
          <a:xfrm>
            <a:off x="2592388" y="1419225"/>
            <a:ext cx="1871662" cy="3240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5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03238" y="15553"/>
            <a:ext cx="7704428" cy="900013"/>
          </a:xfrm>
        </p:spPr>
        <p:txBody>
          <a:bodyPr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03239" y="1419225"/>
            <a:ext cx="1873249" cy="3240088"/>
          </a:xfrm>
        </p:spPr>
        <p:txBody>
          <a:bodyPr lIns="0" tIns="0" rIns="0" bIns="0" anchor="t" anchorCtr="0">
            <a:noAutofit/>
          </a:bodyPr>
          <a:lstStyle>
            <a:lvl1pPr>
              <a:buFont typeface="Arial" pitchFamily="34" charset="0"/>
              <a:buChar char="•"/>
              <a:defRPr sz="1800" cap="none" baseline="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91" y="267494"/>
            <a:ext cx="1017672" cy="131446"/>
          </a:xfrm>
          <a:prstGeom prst="rect">
            <a:avLst/>
          </a:prstGeom>
        </p:spPr>
      </p:pic>
      <p:sp>
        <p:nvSpPr>
          <p:cNvPr id="6" name="Zástupný symbol pro obrázek 5"/>
          <p:cNvSpPr>
            <a:spLocks noGrp="1"/>
          </p:cNvSpPr>
          <p:nvPr>
            <p:ph type="pic" sz="quarter" idx="14"/>
          </p:nvPr>
        </p:nvSpPr>
        <p:spPr>
          <a:xfrm>
            <a:off x="2592389" y="1419225"/>
            <a:ext cx="6048374" cy="324008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5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9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50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2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1144" userDrawn="1">
          <p15:clr>
            <a:srgbClr val="FBAE40"/>
          </p15:clr>
        </p15:guide>
        <p15:guide id="12" orient="horz" pos="1212" userDrawn="1">
          <p15:clr>
            <a:srgbClr val="FBAE40"/>
          </p15:clr>
        </p15:guide>
        <p15:guide id="13" orient="horz" pos="2028" userDrawn="1">
          <p15:clr>
            <a:srgbClr val="FBAE40"/>
          </p15:clr>
        </p15:guide>
        <p15:guide id="14" orient="horz" pos="20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56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1121" userDrawn="1">
          <p15:clr>
            <a:srgbClr val="FBAE40"/>
          </p15:clr>
        </p15:guide>
        <p15:guide id="12" orient="horz" pos="1212">
          <p15:clr>
            <a:srgbClr val="FBAE40"/>
          </p15:clr>
        </p15:guide>
        <p15:guide id="13" orient="horz" pos="2028">
          <p15:clr>
            <a:srgbClr val="FBAE40"/>
          </p15:clr>
        </p15:guide>
        <p15:guide id="14" orient="horz" pos="2119" userDrawn="1">
          <p15:clr>
            <a:srgbClr val="FBAE40"/>
          </p15:clr>
        </p15:guide>
        <p15:guide id="15" orient="horz" pos="1665" userDrawn="1">
          <p15:clr>
            <a:srgbClr val="FBAE40"/>
          </p15:clr>
        </p15:guide>
        <p15:guide id="16" orient="horz" pos="15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62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3" orient="horz" pos="1665" userDrawn="1">
          <p15:clr>
            <a:srgbClr val="FBAE40"/>
          </p15:clr>
        </p15:guide>
        <p15:guide id="14" orient="horz" pos="157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62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1144">
          <p15:clr>
            <a:srgbClr val="FBAE40"/>
          </p15:clr>
        </p15:guide>
        <p15:guide id="12" orient="horz" pos="1212">
          <p15:clr>
            <a:srgbClr val="FBAE40"/>
          </p15:clr>
        </p15:guide>
        <p15:guide id="13" orient="horz" pos="2028">
          <p15:clr>
            <a:srgbClr val="FBAE40"/>
          </p15:clr>
        </p15:guide>
        <p15:guide id="14" orient="horz" pos="20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95FA3B16-6830-2447-B3F7-1297B6E2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774"/>
            <a:ext cx="1459845" cy="749238"/>
          </a:xfr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7772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917" userDrawn="1">
          <p15:clr>
            <a:srgbClr val="FBAE40"/>
          </p15:clr>
        </p15:guide>
        <p15:guide id="12" orient="horz" pos="826" userDrawn="1">
          <p15:clr>
            <a:srgbClr val="FBAE40"/>
          </p15:clr>
        </p15:guide>
        <p15:guide id="13" pos="1247" userDrawn="1">
          <p15:clr>
            <a:srgbClr val="FBAE40"/>
          </p15:clr>
        </p15:guide>
        <p15:guide id="14" pos="1360" userDrawn="1">
          <p15:clr>
            <a:srgbClr val="FBAE40"/>
          </p15:clr>
        </p15:guide>
        <p15:guide id="15" pos="2290" userDrawn="1">
          <p15:clr>
            <a:srgbClr val="FBAE40"/>
          </p15:clr>
        </p15:guide>
        <p15:guide id="16" pos="2404" userDrawn="1">
          <p15:clr>
            <a:srgbClr val="FBAE40"/>
          </p15:clr>
        </p15:guide>
        <p15:guide id="17" pos="3334" userDrawn="1">
          <p15:clr>
            <a:srgbClr val="FBAE40"/>
          </p15:clr>
        </p15:guide>
        <p15:guide id="18" pos="3447" userDrawn="1">
          <p15:clr>
            <a:srgbClr val="FBAE40"/>
          </p15:clr>
        </p15:guide>
        <p15:guide id="19" pos="4400" userDrawn="1">
          <p15:clr>
            <a:srgbClr val="FBAE40"/>
          </p15:clr>
        </p15:guide>
        <p15:guide id="20" pos="45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1A7DC0-CD56-EB47-B0F2-BAAA295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" y="385932"/>
            <a:ext cx="8137525" cy="709443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2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6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ul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1A7DC0-CD56-EB47-B0F2-BAAA2955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" y="385932"/>
            <a:ext cx="8137525" cy="709443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rgbClr val="7C7C7C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65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317">
          <p15:clr>
            <a:srgbClr val="FBAE40"/>
          </p15:clr>
        </p15:guide>
        <p15:guide id="5" pos="5443">
          <p15:clr>
            <a:srgbClr val="FBAE40"/>
          </p15:clr>
        </p15:guide>
        <p15:guide id="8" orient="horz" pos="2935">
          <p15:clr>
            <a:srgbClr val="FBAE40"/>
          </p15:clr>
        </p15:guide>
        <p15:guide id="10" orient="horz" pos="305">
          <p15:clr>
            <a:srgbClr val="FBAE40"/>
          </p15:clr>
        </p15:guide>
        <p15:guide id="11" orient="horz" pos="690">
          <p15:clr>
            <a:srgbClr val="FBAE40"/>
          </p15:clr>
        </p15:guide>
        <p15:guide id="14" pos="3878" userDrawn="1">
          <p15:clr>
            <a:srgbClr val="FBAE40"/>
          </p15:clr>
        </p15:guide>
        <p15:guide id="15" pos="3991" userDrawn="1">
          <p15:clr>
            <a:srgbClr val="FBAE40"/>
          </p15:clr>
        </p15:guide>
        <p15:guide id="16" orient="horz" pos="1756" userDrawn="1">
          <p15:clr>
            <a:srgbClr val="FBAE40"/>
          </p15:clr>
        </p15:guide>
        <p15:guide id="17" orient="horz" pos="18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3238" y="742392"/>
            <a:ext cx="8236902" cy="7492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3238" y="1671637"/>
            <a:ext cx="8137525" cy="292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503238" y="4479962"/>
            <a:ext cx="8137525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name</a:t>
            </a:r>
            <a:r>
              <a:rPr lang="cs-CZ" dirty="0"/>
              <a:t>, </a:t>
            </a:r>
            <a:r>
              <a:rPr lang="cs-CZ" dirty="0" err="1"/>
              <a:t>position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091" y="267494"/>
            <a:ext cx="1017672" cy="1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5" r:id="rId3"/>
    <p:sldLayoutId id="2147483673" r:id="rId4"/>
    <p:sldLayoutId id="2147483669" r:id="rId5"/>
    <p:sldLayoutId id="2147483670" r:id="rId6"/>
    <p:sldLayoutId id="2147483667" r:id="rId7"/>
    <p:sldLayoutId id="2147483663" r:id="rId8"/>
    <p:sldLayoutId id="2147483671" r:id="rId9"/>
    <p:sldLayoutId id="2147483672" r:id="rId10"/>
    <p:sldLayoutId id="2147483666" r:id="rId11"/>
    <p:sldLayoutId id="2147483668" r:id="rId12"/>
    <p:sldLayoutId id="2147483664" r:id="rId13"/>
    <p:sldLayoutId id="2147483656" r:id="rId14"/>
    <p:sldLayoutId id="2147483658" r:id="rId15"/>
    <p:sldLayoutId id="2147483661" r:id="rId16"/>
    <p:sldLayoutId id="2147483659" r:id="rId17"/>
    <p:sldLayoutId id="2147483660" r:id="rId18"/>
    <p:sldLayoutId id="2147483655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7C7C7C"/>
          </a:solidFill>
          <a:latin typeface="Calibr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⁄"/>
        <a:defRPr sz="2500" kern="1200">
          <a:solidFill>
            <a:srgbClr val="7C7C7C"/>
          </a:solidFill>
          <a:latin typeface="Calibri Light" pitchFamily="34" charset="0"/>
          <a:ea typeface="+mn-ea"/>
          <a:cs typeface="+mn-cs"/>
        </a:defRPr>
      </a:lvl1pPr>
      <a:lvl2pPr marL="625475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C7C7C"/>
          </a:solidFill>
          <a:latin typeface="Calibri Light" pitchFamily="34" charset="0"/>
          <a:ea typeface="+mn-ea"/>
          <a:cs typeface="+mn-cs"/>
        </a:defRPr>
      </a:lvl2pPr>
      <a:lvl3pPr marL="893763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C7C7C"/>
          </a:solidFill>
          <a:latin typeface="Calibri Light" pitchFamily="34" charset="0"/>
          <a:ea typeface="+mn-ea"/>
          <a:cs typeface="+mn-cs"/>
        </a:defRPr>
      </a:lvl3pPr>
      <a:lvl4pPr marL="1162050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C7C7C"/>
          </a:solidFill>
          <a:latin typeface="Calibri Light" pitchFamily="34" charset="0"/>
          <a:ea typeface="+mn-ea"/>
          <a:cs typeface="+mn-cs"/>
        </a:defRPr>
      </a:lvl4pPr>
      <a:lvl5pPr marL="1436688" indent="-27463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C7C7C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32" Type="http://schemas.openxmlformats.org/officeDocument/2006/relationships/image" Target="../media/image54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jpe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31247C2-5A91-B643-801F-D32532D1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09569"/>
            <a:ext cx="8137525" cy="749238"/>
          </a:xfrm>
        </p:spPr>
        <p:txBody>
          <a:bodyPr/>
          <a:lstStyle/>
          <a:p>
            <a:r>
              <a:rPr lang="cs-CZ" dirty="0"/>
              <a:t>Používání distribuční sítě v době </a:t>
            </a:r>
            <a:r>
              <a:rPr lang="cs-CZ" dirty="0" err="1"/>
              <a:t>COVIDu</a:t>
            </a:r>
            <a:endParaRPr lang="en-US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D9E88423-E368-794C-AC12-BFA7B54327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3866" y="3941022"/>
            <a:ext cx="8137525" cy="287301"/>
          </a:xfrm>
        </p:spPr>
        <p:txBody>
          <a:bodyPr/>
          <a:lstStyle/>
          <a:p>
            <a:pPr algn="ctr"/>
            <a:r>
              <a:rPr lang="cs-CZ" noProof="1">
                <a:solidFill>
                  <a:schemeClr val="tx1"/>
                </a:solidFill>
                <a:latin typeface="+mj-lt"/>
              </a:rPr>
              <a:t>Petr Foit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cs-CZ" noProof="1">
                <a:solidFill>
                  <a:schemeClr val="tx1"/>
                </a:solidFill>
                <a:latin typeface="+mj-lt"/>
              </a:rPr>
              <a:t>Obchodní ředitel export, </a:t>
            </a:r>
            <a:r>
              <a:rPr lang="en-US" noProof="1">
                <a:solidFill>
                  <a:schemeClr val="tx1"/>
                </a:solidFill>
                <a:latin typeface="+mj-lt"/>
              </a:rPr>
              <a:t>LINET Group</a:t>
            </a:r>
          </a:p>
          <a:p>
            <a:pPr algn="ctr"/>
            <a:r>
              <a:rPr lang="cs-CZ" noProof="1">
                <a:solidFill>
                  <a:schemeClr val="tx1"/>
                </a:solidFill>
                <a:latin typeface="+mj-lt"/>
              </a:rPr>
              <a:t>Říjen 2020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29879" r="656" b="27851"/>
          <a:stretch/>
        </p:blipFill>
        <p:spPr>
          <a:xfrm>
            <a:off x="506413" y="1095375"/>
            <a:ext cx="8134350" cy="24574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6" y="3782412"/>
            <a:ext cx="1166794" cy="6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989DA2-7AB7-5243-9499-8566F37A9A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896" y="1423816"/>
            <a:ext cx="3247465" cy="490818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AEB42B5-7EFD-CE4B-BE66-21738DBE3553}"/>
              </a:ext>
            </a:extLst>
          </p:cNvPr>
          <p:cNvSpPr txBox="1">
            <a:spLocks/>
          </p:cNvSpPr>
          <p:nvPr/>
        </p:nvSpPr>
        <p:spPr>
          <a:xfrm>
            <a:off x="475941" y="1811320"/>
            <a:ext cx="8137525" cy="709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7C7C7C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123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301CAE-BC77-AE49-9621-D209CDE28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322" y="1676400"/>
            <a:ext cx="5214730" cy="895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839694B-D5DE-E043-B67A-7FA121222F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322" y="2571749"/>
            <a:ext cx="2252869" cy="9930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D8D8BD-A595-454D-A4C3-7382E86F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478" y="2571750"/>
            <a:ext cx="1974574" cy="9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7EFFE99-EEC0-EF46-9A52-CFDAD60E8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4" t="23580" r="8610" b="3827"/>
          <a:stretch/>
        </p:blipFill>
        <p:spPr>
          <a:xfrm>
            <a:off x="749301" y="1212849"/>
            <a:ext cx="7607300" cy="373380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7EB1891-DED0-0342-8FC6-8BAD2365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Exportujeme do více než </a:t>
            </a:r>
            <a:r>
              <a:rPr lang="en-GB" b="1" dirty="0">
                <a:solidFill>
                  <a:schemeClr val="tx2"/>
                </a:solidFill>
                <a:latin typeface="+mn-lt"/>
              </a:rPr>
              <a:t>1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20</a:t>
            </a:r>
            <a:r>
              <a:rPr lang="en-GB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zemí světa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F9FFE3-82B6-F242-981A-8F43055A23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00" y="1095374"/>
            <a:ext cx="7607301" cy="35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A3876F-B6E0-724C-A959-5B49872AB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4" t="23580" r="8610" b="3827"/>
          <a:stretch/>
        </p:blipFill>
        <p:spPr>
          <a:xfrm>
            <a:off x="749301" y="1212849"/>
            <a:ext cx="7607300" cy="373380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7EB1891-DED0-0342-8FC6-8BAD2365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+mj-lt"/>
              </a:rPr>
              <a:t>K prodeji našich výrobků používáme </a:t>
            </a:r>
            <a:r>
              <a:rPr lang="en-GB" b="1" dirty="0">
                <a:solidFill>
                  <a:schemeClr val="tx2"/>
                </a:solidFill>
                <a:latin typeface="+mn-lt"/>
              </a:rPr>
              <a:t>19</a:t>
            </a:r>
            <a:r>
              <a:rPr lang="en-GB" dirty="0">
                <a:latin typeface="+mj-lt"/>
              </a:rPr>
              <a:t> </a:t>
            </a:r>
            <a:r>
              <a:rPr lang="cs-CZ" dirty="0">
                <a:latin typeface="+mj-lt"/>
              </a:rPr>
              <a:t>poboček</a:t>
            </a:r>
            <a:endParaRPr lang="en-GB" dirty="0">
              <a:latin typeface="+mj-lt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ADFE4CF-B157-2347-92BD-A18C7D248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692" y="2013044"/>
            <a:ext cx="5124735" cy="22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4BE0D102-E5C9-6B48-8446-E9700201B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4" t="20640" r="9417" b="2387"/>
          <a:stretch/>
        </p:blipFill>
        <p:spPr>
          <a:xfrm>
            <a:off x="1085850" y="924550"/>
            <a:ext cx="6578600" cy="3461352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120D04D5-474B-B04E-867B-1ADDF9F89AB7}"/>
              </a:ext>
            </a:extLst>
          </p:cNvPr>
          <p:cNvGrpSpPr/>
          <p:nvPr/>
        </p:nvGrpSpPr>
        <p:grpSpPr>
          <a:xfrm>
            <a:off x="2300402" y="2977217"/>
            <a:ext cx="1284396" cy="1284396"/>
            <a:chOff x="2300402" y="3214717"/>
            <a:chExt cx="1284396" cy="1284396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AB4E45CB-33D9-614C-A937-4C441FA0CCB7}"/>
                </a:ext>
              </a:extLst>
            </p:cNvPr>
            <p:cNvSpPr/>
            <p:nvPr/>
          </p:nvSpPr>
          <p:spPr>
            <a:xfrm>
              <a:off x="2300402" y="3214717"/>
              <a:ext cx="1284396" cy="12843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Nadpis 1">
              <a:extLst>
                <a:ext uri="{FF2B5EF4-FFF2-40B4-BE49-F238E27FC236}">
                  <a16:creationId xmlns:a16="http://schemas.microsoft.com/office/drawing/2014/main" id="{6177ACC4-AB7C-EF40-9CBF-74601104D6A3}"/>
                </a:ext>
              </a:extLst>
            </p:cNvPr>
            <p:cNvSpPr txBox="1">
              <a:spLocks/>
            </p:cNvSpPr>
            <p:nvPr/>
          </p:nvSpPr>
          <p:spPr>
            <a:xfrm>
              <a:off x="2441316" y="3458818"/>
              <a:ext cx="883300" cy="743187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rgbClr val="7C7C7C"/>
                  </a:solidFill>
                  <a:latin typeface="Calibri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88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54A8F190-F559-F847-96F0-C554CCF1A8B6}"/>
              </a:ext>
            </a:extLst>
          </p:cNvPr>
          <p:cNvSpPr txBox="1">
            <a:spLocks/>
          </p:cNvSpPr>
          <p:nvPr/>
        </p:nvSpPr>
        <p:spPr>
          <a:xfrm>
            <a:off x="3358991" y="3881466"/>
            <a:ext cx="1998374" cy="50443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7C7C7C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cs-CZ" dirty="0">
                <a:latin typeface="+mj-lt"/>
              </a:rPr>
              <a:t>ve světě</a:t>
            </a:r>
            <a:endParaRPr lang="en-GB" b="1" dirty="0">
              <a:latin typeface="+mn-lt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8964E6A-03B4-DF40-9ED0-857D8EB4142A}"/>
              </a:ext>
            </a:extLst>
          </p:cNvPr>
          <p:cNvGrpSpPr/>
          <p:nvPr/>
        </p:nvGrpSpPr>
        <p:grpSpPr>
          <a:xfrm>
            <a:off x="5830299" y="1342531"/>
            <a:ext cx="1284396" cy="1284396"/>
            <a:chOff x="2300402" y="3214717"/>
            <a:chExt cx="1284396" cy="1284396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A98251FE-ACD5-874C-89A6-CD30D63EBE96}"/>
                </a:ext>
              </a:extLst>
            </p:cNvPr>
            <p:cNvSpPr/>
            <p:nvPr/>
          </p:nvSpPr>
          <p:spPr>
            <a:xfrm>
              <a:off x="2300402" y="3214717"/>
              <a:ext cx="1284396" cy="12843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Nadpis 1">
              <a:extLst>
                <a:ext uri="{FF2B5EF4-FFF2-40B4-BE49-F238E27FC236}">
                  <a16:creationId xmlns:a16="http://schemas.microsoft.com/office/drawing/2014/main" id="{0EF2628D-0AA7-5F40-BCBF-1585357D30FC}"/>
                </a:ext>
              </a:extLst>
            </p:cNvPr>
            <p:cNvSpPr txBox="1">
              <a:spLocks/>
            </p:cNvSpPr>
            <p:nvPr/>
          </p:nvSpPr>
          <p:spPr>
            <a:xfrm>
              <a:off x="2511650" y="3458818"/>
              <a:ext cx="883300" cy="743187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rgbClr val="7C7C7C"/>
                  </a:solidFill>
                  <a:latin typeface="Calibri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8800" b="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4" name="Nadpis 1">
            <a:extLst>
              <a:ext uri="{FF2B5EF4-FFF2-40B4-BE49-F238E27FC236}">
                <a16:creationId xmlns:a16="http://schemas.microsoft.com/office/drawing/2014/main" id="{E34C4DDF-6734-C44A-82FA-B8D5F3D1849E}"/>
              </a:ext>
            </a:extLst>
          </p:cNvPr>
          <p:cNvSpPr txBox="1">
            <a:spLocks/>
          </p:cNvSpPr>
          <p:nvPr/>
        </p:nvSpPr>
        <p:spPr>
          <a:xfrm>
            <a:off x="6888888" y="2246780"/>
            <a:ext cx="1998374" cy="50443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7C7C7C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cs-CZ" dirty="0">
                <a:latin typeface="+mj-lt"/>
              </a:rPr>
              <a:t>v Evropě</a:t>
            </a:r>
            <a:endParaRPr lang="cs-CZ" b="1" dirty="0">
              <a:latin typeface="+mn-lt"/>
            </a:endParaRPr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66EDBB19-4CA7-43E1-91B2-6A8D4868D04E}"/>
              </a:ext>
            </a:extLst>
          </p:cNvPr>
          <p:cNvSpPr txBox="1">
            <a:spLocks/>
          </p:cNvSpPr>
          <p:nvPr/>
        </p:nvSpPr>
        <p:spPr>
          <a:xfrm>
            <a:off x="475941" y="385932"/>
            <a:ext cx="8137525" cy="709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7C7C7C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/>
                </a:solidFill>
                <a:latin typeface="+mj-lt"/>
              </a:rPr>
              <a:t>Ročně vyrobíme 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110.000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lůžek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6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ál 12">
            <a:extLst>
              <a:ext uri="{FF2B5EF4-FFF2-40B4-BE49-F238E27FC236}">
                <a16:creationId xmlns:a16="http://schemas.microsoft.com/office/drawing/2014/main" id="{A1C764A3-37CF-DB47-AC1E-918132124338}"/>
              </a:ext>
            </a:extLst>
          </p:cNvPr>
          <p:cNvSpPr/>
          <p:nvPr/>
        </p:nvSpPr>
        <p:spPr>
          <a:xfrm>
            <a:off x="3855847" y="3379942"/>
            <a:ext cx="763520" cy="7635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3" name="Obrázek 72">
            <a:extLst>
              <a:ext uri="{FF2B5EF4-FFF2-40B4-BE49-F238E27FC236}">
                <a16:creationId xmlns:a16="http://schemas.microsoft.com/office/drawing/2014/main" id="{A70A79E6-55B2-3E45-8C7F-4CAD03974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4" t="23580" r="8610" b="3827"/>
          <a:stretch/>
        </p:blipFill>
        <p:spPr>
          <a:xfrm>
            <a:off x="768350" y="1005396"/>
            <a:ext cx="7607300" cy="373380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7EB1891-DED0-0342-8FC6-8BAD2365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v roce</a:t>
            </a:r>
            <a:r>
              <a:rPr lang="en-GB" dirty="0"/>
              <a:t> 20</a:t>
            </a:r>
            <a:r>
              <a:rPr lang="cs-CZ" dirty="0"/>
              <a:t>20</a:t>
            </a:r>
            <a:r>
              <a:rPr lang="en-GB" dirty="0"/>
              <a:t>/</a:t>
            </a:r>
            <a:r>
              <a:rPr lang="cs-CZ" dirty="0"/>
              <a:t>21</a:t>
            </a:r>
            <a:r>
              <a:rPr lang="en-GB" dirty="0"/>
              <a:t> </a:t>
            </a:r>
            <a:r>
              <a:rPr lang="cs-CZ" dirty="0"/>
              <a:t>dosáhne </a:t>
            </a:r>
            <a:r>
              <a:rPr lang="cs-CZ" b="1" dirty="0">
                <a:solidFill>
                  <a:schemeClr val="tx2"/>
                </a:solidFill>
                <a:latin typeface="+mn-lt"/>
              </a:rPr>
              <a:t>325M EUR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0D88DCB-67BD-634A-91AC-8119E5F3BB8A}"/>
              </a:ext>
            </a:extLst>
          </p:cNvPr>
          <p:cNvGrpSpPr/>
          <p:nvPr/>
        </p:nvGrpSpPr>
        <p:grpSpPr>
          <a:xfrm>
            <a:off x="503238" y="1802192"/>
            <a:ext cx="1411032" cy="1087866"/>
            <a:chOff x="503238" y="3410850"/>
            <a:chExt cx="1411032" cy="1087866"/>
          </a:xfrm>
        </p:grpSpPr>
        <p:sp>
          <p:nvSpPr>
            <p:cNvPr id="6" name="Nadpis 1">
              <a:extLst>
                <a:ext uri="{FF2B5EF4-FFF2-40B4-BE49-F238E27FC236}">
                  <a16:creationId xmlns:a16="http://schemas.microsoft.com/office/drawing/2014/main" id="{25ABCC02-0E03-6A4E-B393-87C80DEA9466}"/>
                </a:ext>
              </a:extLst>
            </p:cNvPr>
            <p:cNvSpPr txBox="1">
              <a:spLocks/>
            </p:cNvSpPr>
            <p:nvPr/>
          </p:nvSpPr>
          <p:spPr>
            <a:xfrm>
              <a:off x="609074" y="4153888"/>
              <a:ext cx="1199361" cy="344828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rgbClr val="7C7C7C"/>
                  </a:solidFill>
                  <a:latin typeface="Calibri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" dirty="0">
                  <a:solidFill>
                    <a:schemeClr val="tx2"/>
                  </a:solidFill>
                  <a:latin typeface="+mj-lt"/>
                </a:rPr>
                <a:t>America</a:t>
              </a:r>
              <a:endParaRPr lang="en-GB" sz="2000" b="1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D57763D-A92B-0041-9C55-1AECB8F85520}"/>
                </a:ext>
              </a:extLst>
            </p:cNvPr>
            <p:cNvGrpSpPr/>
            <p:nvPr/>
          </p:nvGrpSpPr>
          <p:grpSpPr>
            <a:xfrm>
              <a:off x="503238" y="3410850"/>
              <a:ext cx="1411032" cy="763520"/>
              <a:chOff x="1222229" y="3308492"/>
              <a:chExt cx="1411032" cy="763520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D2BB6F01-669A-AE49-BEF3-8E40A0888116}"/>
                  </a:ext>
                </a:extLst>
              </p:cNvPr>
              <p:cNvGrpSpPr/>
              <p:nvPr/>
            </p:nvGrpSpPr>
            <p:grpSpPr>
              <a:xfrm>
                <a:off x="1222229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13" name="Ovál 12">
                  <a:extLst>
                    <a:ext uri="{FF2B5EF4-FFF2-40B4-BE49-F238E27FC236}">
                      <a16:creationId xmlns:a16="http://schemas.microsoft.com/office/drawing/2014/main" id="{A1C764A3-37CF-DB47-AC1E-918132124338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" name="Nadpis 1">
                  <a:extLst>
                    <a:ext uri="{FF2B5EF4-FFF2-40B4-BE49-F238E27FC236}">
                      <a16:creationId xmlns:a16="http://schemas.microsoft.com/office/drawing/2014/main" id="{11E19DFB-2FAA-B044-90CF-799DBA0195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800" b="1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  <p:sp>
              <p:nvSpPr>
                <p:cNvPr id="15" name="Nadpis 1">
                  <a:extLst>
                    <a:ext uri="{FF2B5EF4-FFF2-40B4-BE49-F238E27FC236}">
                      <a16:creationId xmlns:a16="http://schemas.microsoft.com/office/drawing/2014/main" id="{98F24658-65B4-E94B-B11C-67C0D39FD91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Nursing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74CB8501-5300-3041-82A3-78F9159AFC88}"/>
                  </a:ext>
                </a:extLst>
              </p:cNvPr>
              <p:cNvGrpSpPr/>
              <p:nvPr/>
            </p:nvGrpSpPr>
            <p:grpSpPr>
              <a:xfrm>
                <a:off x="1869741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10" name="Ovál 9">
                  <a:extLst>
                    <a:ext uri="{FF2B5EF4-FFF2-40B4-BE49-F238E27FC236}">
                      <a16:creationId xmlns:a16="http://schemas.microsoft.com/office/drawing/2014/main" id="{CB4492F9-BBF9-DE48-A92D-1850A8AE02C2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Nadpis 1">
                  <a:extLst>
                    <a:ext uri="{FF2B5EF4-FFF2-40B4-BE49-F238E27FC236}">
                      <a16:creationId xmlns:a16="http://schemas.microsoft.com/office/drawing/2014/main" id="{672FB7A0-80B9-5C4D-ADD9-3C34EDC05B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800" b="1" dirty="0">
                      <a:solidFill>
                        <a:schemeClr val="bg1"/>
                      </a:solidFill>
                      <a:latin typeface="+mj-lt"/>
                    </a:rPr>
                    <a:t>65</a:t>
                  </a:r>
                </a:p>
              </p:txBody>
            </p:sp>
            <p:sp>
              <p:nvSpPr>
                <p:cNvPr id="12" name="Nadpis 1">
                  <a:extLst>
                    <a:ext uri="{FF2B5EF4-FFF2-40B4-BE49-F238E27FC236}">
                      <a16:creationId xmlns:a16="http://schemas.microsoft.com/office/drawing/2014/main" id="{EBE7480B-2BC7-B94D-B9FD-3CA309C9A90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Healthcare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12E9B4F2-8248-1C4C-9781-4C19D4BF19B4}"/>
              </a:ext>
            </a:extLst>
          </p:cNvPr>
          <p:cNvGrpSpPr/>
          <p:nvPr/>
        </p:nvGrpSpPr>
        <p:grpSpPr>
          <a:xfrm>
            <a:off x="5261757" y="758412"/>
            <a:ext cx="2275980" cy="1010504"/>
            <a:chOff x="503238" y="3163866"/>
            <a:chExt cx="2275980" cy="1010504"/>
          </a:xfrm>
        </p:grpSpPr>
        <p:sp>
          <p:nvSpPr>
            <p:cNvPr id="40" name="Nadpis 1">
              <a:extLst>
                <a:ext uri="{FF2B5EF4-FFF2-40B4-BE49-F238E27FC236}">
                  <a16:creationId xmlns:a16="http://schemas.microsoft.com/office/drawing/2014/main" id="{AE0C687C-9412-5147-B96F-B432C625DB8F}"/>
                </a:ext>
              </a:extLst>
            </p:cNvPr>
            <p:cNvSpPr txBox="1">
              <a:spLocks/>
            </p:cNvSpPr>
            <p:nvPr/>
          </p:nvSpPr>
          <p:spPr>
            <a:xfrm>
              <a:off x="1579857" y="3163866"/>
              <a:ext cx="1199361" cy="344828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rgbClr val="7C7C7C"/>
                  </a:solidFill>
                  <a:latin typeface="Calibri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" dirty="0">
                  <a:solidFill>
                    <a:schemeClr val="tx2"/>
                  </a:solidFill>
                  <a:latin typeface="+mj-lt"/>
                </a:rPr>
                <a:t>Europe</a:t>
              </a:r>
              <a:endParaRPr lang="en-GB" sz="2000" b="1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1025D2E5-B21D-8848-8264-E84FC1EA9499}"/>
                </a:ext>
              </a:extLst>
            </p:cNvPr>
            <p:cNvGrpSpPr/>
            <p:nvPr/>
          </p:nvGrpSpPr>
          <p:grpSpPr>
            <a:xfrm>
              <a:off x="503238" y="3410850"/>
              <a:ext cx="1411032" cy="763520"/>
              <a:chOff x="1222229" y="3308492"/>
              <a:chExt cx="1411032" cy="763520"/>
            </a:xfrm>
          </p:grpSpPr>
          <p:grpSp>
            <p:nvGrpSpPr>
              <p:cNvPr id="42" name="Skupina 41">
                <a:extLst>
                  <a:ext uri="{FF2B5EF4-FFF2-40B4-BE49-F238E27FC236}">
                    <a16:creationId xmlns:a16="http://schemas.microsoft.com/office/drawing/2014/main" id="{D0E1BD19-DF09-B244-A07C-C769744A3C61}"/>
                  </a:ext>
                </a:extLst>
              </p:cNvPr>
              <p:cNvGrpSpPr/>
              <p:nvPr/>
            </p:nvGrpSpPr>
            <p:grpSpPr>
              <a:xfrm>
                <a:off x="1222229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47" name="Ovál 46">
                  <a:extLst>
                    <a:ext uri="{FF2B5EF4-FFF2-40B4-BE49-F238E27FC236}">
                      <a16:creationId xmlns:a16="http://schemas.microsoft.com/office/drawing/2014/main" id="{3EFD2109-AFD2-1242-9BDE-539BB593EF79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Nadpis 1">
                  <a:extLst>
                    <a:ext uri="{FF2B5EF4-FFF2-40B4-BE49-F238E27FC236}">
                      <a16:creationId xmlns:a16="http://schemas.microsoft.com/office/drawing/2014/main" id="{AF3529A7-2124-C042-A698-5150ADE503B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+mj-lt"/>
                    </a:rPr>
                    <a:t>81</a:t>
                  </a:r>
                  <a:endParaRPr lang="cs-CZ" sz="18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9" name="Nadpis 1">
                  <a:extLst>
                    <a:ext uri="{FF2B5EF4-FFF2-40B4-BE49-F238E27FC236}">
                      <a16:creationId xmlns:a16="http://schemas.microsoft.com/office/drawing/2014/main" id="{E215C237-9EFE-4F40-AEB2-B4749B0946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Nursing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3" name="Skupina 42">
                <a:extLst>
                  <a:ext uri="{FF2B5EF4-FFF2-40B4-BE49-F238E27FC236}">
                    <a16:creationId xmlns:a16="http://schemas.microsoft.com/office/drawing/2014/main" id="{5FD43ED2-FB79-214B-9CF7-7FD106F80658}"/>
                  </a:ext>
                </a:extLst>
              </p:cNvPr>
              <p:cNvGrpSpPr/>
              <p:nvPr/>
            </p:nvGrpSpPr>
            <p:grpSpPr>
              <a:xfrm>
                <a:off x="1869741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44" name="Ovál 43">
                  <a:extLst>
                    <a:ext uri="{FF2B5EF4-FFF2-40B4-BE49-F238E27FC236}">
                      <a16:creationId xmlns:a16="http://schemas.microsoft.com/office/drawing/2014/main" id="{CF62CE6A-D00F-1A47-B70A-E9B646AA6CFA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Nadpis 1">
                  <a:extLst>
                    <a:ext uri="{FF2B5EF4-FFF2-40B4-BE49-F238E27FC236}">
                      <a16:creationId xmlns:a16="http://schemas.microsoft.com/office/drawing/2014/main" id="{69560E4C-F75E-C44D-B562-BF1030CCAA5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800" b="1" dirty="0">
                      <a:solidFill>
                        <a:schemeClr val="bg1"/>
                      </a:solidFill>
                      <a:latin typeface="+mj-lt"/>
                    </a:rPr>
                    <a:t>130</a:t>
                  </a:r>
                </a:p>
              </p:txBody>
            </p:sp>
            <p:sp>
              <p:nvSpPr>
                <p:cNvPr id="46" name="Nadpis 1">
                  <a:extLst>
                    <a:ext uri="{FF2B5EF4-FFF2-40B4-BE49-F238E27FC236}">
                      <a16:creationId xmlns:a16="http://schemas.microsoft.com/office/drawing/2014/main" id="{9A47C189-67F3-4642-84A5-7AF09BC90F1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Healthcare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8F06440E-9907-5944-8FD5-9D7E2DAB6415}"/>
              </a:ext>
            </a:extLst>
          </p:cNvPr>
          <p:cNvGrpSpPr/>
          <p:nvPr/>
        </p:nvGrpSpPr>
        <p:grpSpPr>
          <a:xfrm>
            <a:off x="3844736" y="3379942"/>
            <a:ext cx="2164872" cy="906192"/>
            <a:chOff x="566999" y="3410850"/>
            <a:chExt cx="2164872" cy="906192"/>
          </a:xfrm>
        </p:grpSpPr>
        <p:sp>
          <p:nvSpPr>
            <p:cNvPr id="51" name="Nadpis 1">
              <a:extLst>
                <a:ext uri="{FF2B5EF4-FFF2-40B4-BE49-F238E27FC236}">
                  <a16:creationId xmlns:a16="http://schemas.microsoft.com/office/drawing/2014/main" id="{2EA48CC0-74D2-EE46-B3C1-A88638A7B924}"/>
                </a:ext>
              </a:extLst>
            </p:cNvPr>
            <p:cNvSpPr txBox="1">
              <a:spLocks/>
            </p:cNvSpPr>
            <p:nvPr/>
          </p:nvSpPr>
          <p:spPr>
            <a:xfrm>
              <a:off x="1532510" y="3972214"/>
              <a:ext cx="1199361" cy="344828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rgbClr val="7C7C7C"/>
                  </a:solidFill>
                  <a:latin typeface="Calibri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" dirty="0">
                  <a:solidFill>
                    <a:schemeClr val="tx2"/>
                  </a:solidFill>
                  <a:latin typeface="+mj-lt"/>
                </a:rPr>
                <a:t>MEA</a:t>
              </a:r>
              <a:endParaRPr lang="en-GB" sz="2000" b="1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52" name="Skupina 51">
              <a:extLst>
                <a:ext uri="{FF2B5EF4-FFF2-40B4-BE49-F238E27FC236}">
                  <a16:creationId xmlns:a16="http://schemas.microsoft.com/office/drawing/2014/main" id="{A4D506FA-914F-404A-9EA0-7D390A2EA188}"/>
                </a:ext>
              </a:extLst>
            </p:cNvPr>
            <p:cNvGrpSpPr/>
            <p:nvPr/>
          </p:nvGrpSpPr>
          <p:grpSpPr>
            <a:xfrm>
              <a:off x="566999" y="3410850"/>
              <a:ext cx="1347271" cy="763520"/>
              <a:chOff x="1285990" y="3308492"/>
              <a:chExt cx="1347271" cy="763520"/>
            </a:xfrm>
          </p:grpSpPr>
          <p:sp>
            <p:nvSpPr>
              <p:cNvPr id="59" name="Nadpis 1">
                <a:extLst>
                  <a:ext uri="{FF2B5EF4-FFF2-40B4-BE49-F238E27FC236}">
                    <a16:creationId xmlns:a16="http://schemas.microsoft.com/office/drawing/2014/main" id="{FA244719-3712-904F-A4DB-AABC3AB8A9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990" y="3466683"/>
                <a:ext cx="763520" cy="257500"/>
              </a:xfrm>
              <a:prstGeom prst="rect">
                <a:avLst/>
              </a:prstGeom>
            </p:spPr>
            <p:txBody>
              <a:bodyPr anchor="ctr" anchorCtr="0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000" b="0" kern="1200">
                    <a:solidFill>
                      <a:srgbClr val="7C7C7C"/>
                    </a:solidFill>
                    <a:latin typeface="Calibri Light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cs-CZ" sz="1800" b="1" dirty="0"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  <p:grpSp>
            <p:nvGrpSpPr>
              <p:cNvPr id="54" name="Skupina 53">
                <a:extLst>
                  <a:ext uri="{FF2B5EF4-FFF2-40B4-BE49-F238E27FC236}">
                    <a16:creationId xmlns:a16="http://schemas.microsoft.com/office/drawing/2014/main" id="{3675FD6B-ECBE-B646-B573-05BCE942DC73}"/>
                  </a:ext>
                </a:extLst>
              </p:cNvPr>
              <p:cNvGrpSpPr/>
              <p:nvPr/>
            </p:nvGrpSpPr>
            <p:grpSpPr>
              <a:xfrm>
                <a:off x="1869741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55" name="Ovál 54">
                  <a:extLst>
                    <a:ext uri="{FF2B5EF4-FFF2-40B4-BE49-F238E27FC236}">
                      <a16:creationId xmlns:a16="http://schemas.microsoft.com/office/drawing/2014/main" id="{B4AF19B6-91BF-8B43-BA87-A312E57D51A2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Nadpis 1">
                  <a:extLst>
                    <a:ext uri="{FF2B5EF4-FFF2-40B4-BE49-F238E27FC236}">
                      <a16:creationId xmlns:a16="http://schemas.microsoft.com/office/drawing/2014/main" id="{D7BFA788-A405-804F-9A13-BD5515D1A9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800" b="1" dirty="0">
                      <a:solidFill>
                        <a:schemeClr val="bg1"/>
                      </a:solidFill>
                      <a:latin typeface="+mj-lt"/>
                    </a:rPr>
                    <a:t>26</a:t>
                  </a:r>
                </a:p>
              </p:txBody>
            </p:sp>
            <p:sp>
              <p:nvSpPr>
                <p:cNvPr id="57" name="Nadpis 1">
                  <a:extLst>
                    <a:ext uri="{FF2B5EF4-FFF2-40B4-BE49-F238E27FC236}">
                      <a16:creationId xmlns:a16="http://schemas.microsoft.com/office/drawing/2014/main" id="{2384541E-676F-E147-BA81-50FFF6B801F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Healthcare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89829CA0-B828-344F-AE67-9DDDD17D6251}"/>
              </a:ext>
            </a:extLst>
          </p:cNvPr>
          <p:cNvGrpSpPr/>
          <p:nvPr/>
        </p:nvGrpSpPr>
        <p:grpSpPr>
          <a:xfrm>
            <a:off x="6332604" y="2172467"/>
            <a:ext cx="2120838" cy="1010504"/>
            <a:chOff x="503238" y="3163866"/>
            <a:chExt cx="2120838" cy="1010504"/>
          </a:xfrm>
        </p:grpSpPr>
        <p:sp>
          <p:nvSpPr>
            <p:cNvPr id="62" name="Nadpis 1">
              <a:extLst>
                <a:ext uri="{FF2B5EF4-FFF2-40B4-BE49-F238E27FC236}">
                  <a16:creationId xmlns:a16="http://schemas.microsoft.com/office/drawing/2014/main" id="{EE2E2A69-96BA-6D46-910A-A9FA1C6A5DB7}"/>
                </a:ext>
              </a:extLst>
            </p:cNvPr>
            <p:cNvSpPr txBox="1">
              <a:spLocks/>
            </p:cNvSpPr>
            <p:nvPr/>
          </p:nvSpPr>
          <p:spPr>
            <a:xfrm>
              <a:off x="1579857" y="3163866"/>
              <a:ext cx="1044219" cy="344828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rgbClr val="7C7C7C"/>
                  </a:solidFill>
                  <a:latin typeface="Calibri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000" dirty="0">
                  <a:solidFill>
                    <a:schemeClr val="tx2"/>
                  </a:solidFill>
                  <a:latin typeface="+mj-lt"/>
                </a:rPr>
                <a:t>Asia</a:t>
              </a:r>
              <a:endParaRPr lang="en-GB" sz="2000" b="1" dirty="0">
                <a:solidFill>
                  <a:schemeClr val="tx2"/>
                </a:solidFill>
                <a:latin typeface="+mn-lt"/>
              </a:endParaRPr>
            </a:p>
          </p:txBody>
        </p:sp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D4BF0248-4E33-9B40-83D6-165FFDECD270}"/>
                </a:ext>
              </a:extLst>
            </p:cNvPr>
            <p:cNvGrpSpPr/>
            <p:nvPr/>
          </p:nvGrpSpPr>
          <p:grpSpPr>
            <a:xfrm>
              <a:off x="503238" y="3410850"/>
              <a:ext cx="1411032" cy="763520"/>
              <a:chOff x="1222229" y="3308492"/>
              <a:chExt cx="1411032" cy="763520"/>
            </a:xfrm>
          </p:grpSpPr>
          <p:grpSp>
            <p:nvGrpSpPr>
              <p:cNvPr id="64" name="Skupina 63">
                <a:extLst>
                  <a:ext uri="{FF2B5EF4-FFF2-40B4-BE49-F238E27FC236}">
                    <a16:creationId xmlns:a16="http://schemas.microsoft.com/office/drawing/2014/main" id="{F228762C-0620-8E44-B689-B08282FB43C8}"/>
                  </a:ext>
                </a:extLst>
              </p:cNvPr>
              <p:cNvGrpSpPr/>
              <p:nvPr/>
            </p:nvGrpSpPr>
            <p:grpSpPr>
              <a:xfrm>
                <a:off x="1222229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69" name="Ovál 68">
                  <a:extLst>
                    <a:ext uri="{FF2B5EF4-FFF2-40B4-BE49-F238E27FC236}">
                      <a16:creationId xmlns:a16="http://schemas.microsoft.com/office/drawing/2014/main" id="{5BEDC42B-AA96-1843-A495-6FE18B7A9BAF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" name="Nadpis 1">
                  <a:extLst>
                    <a:ext uri="{FF2B5EF4-FFF2-40B4-BE49-F238E27FC236}">
                      <a16:creationId xmlns:a16="http://schemas.microsoft.com/office/drawing/2014/main" id="{2E0DE498-B9FF-DD48-89ED-3C973B0011E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800" b="1" dirty="0">
                      <a:solidFill>
                        <a:schemeClr val="bg1"/>
                      </a:solidFill>
                      <a:latin typeface="+mj-lt"/>
                    </a:rPr>
                    <a:t>4</a:t>
                  </a:r>
                </a:p>
              </p:txBody>
            </p:sp>
            <p:sp>
              <p:nvSpPr>
                <p:cNvPr id="71" name="Nadpis 1">
                  <a:extLst>
                    <a:ext uri="{FF2B5EF4-FFF2-40B4-BE49-F238E27FC236}">
                      <a16:creationId xmlns:a16="http://schemas.microsoft.com/office/drawing/2014/main" id="{781B7CB1-CAC8-E943-B453-DCB11CC0EBB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Nursing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5" name="Skupina 64">
                <a:extLst>
                  <a:ext uri="{FF2B5EF4-FFF2-40B4-BE49-F238E27FC236}">
                    <a16:creationId xmlns:a16="http://schemas.microsoft.com/office/drawing/2014/main" id="{507B40F1-865A-F746-9EFA-BF0DBE96ECB1}"/>
                  </a:ext>
                </a:extLst>
              </p:cNvPr>
              <p:cNvGrpSpPr/>
              <p:nvPr/>
            </p:nvGrpSpPr>
            <p:grpSpPr>
              <a:xfrm>
                <a:off x="1869741" y="3308492"/>
                <a:ext cx="763520" cy="763520"/>
                <a:chOff x="1222229" y="3295935"/>
                <a:chExt cx="763520" cy="763520"/>
              </a:xfrm>
            </p:grpSpPr>
            <p:sp>
              <p:nvSpPr>
                <p:cNvPr id="66" name="Ovál 65">
                  <a:extLst>
                    <a:ext uri="{FF2B5EF4-FFF2-40B4-BE49-F238E27FC236}">
                      <a16:creationId xmlns:a16="http://schemas.microsoft.com/office/drawing/2014/main" id="{2609BDF4-943D-4F40-8C1C-47B31411E4F4}"/>
                    </a:ext>
                  </a:extLst>
                </p:cNvPr>
                <p:cNvSpPr/>
                <p:nvPr/>
              </p:nvSpPr>
              <p:spPr>
                <a:xfrm>
                  <a:off x="1222229" y="3295935"/>
                  <a:ext cx="763520" cy="7635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Nadpis 1">
                  <a:extLst>
                    <a:ext uri="{FF2B5EF4-FFF2-40B4-BE49-F238E27FC236}">
                      <a16:creationId xmlns:a16="http://schemas.microsoft.com/office/drawing/2014/main" id="{B288A8BA-977C-3543-8959-33B9B78B72B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447867"/>
                  <a:ext cx="763520" cy="257500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  <a:r>
                    <a:rPr lang="cs-CZ" sz="1800" b="1" dirty="0">
                      <a:solidFill>
                        <a:schemeClr val="bg1"/>
                      </a:solidFill>
                      <a:latin typeface="+mj-lt"/>
                    </a:rPr>
                    <a:t>5</a:t>
                  </a:r>
                </a:p>
              </p:txBody>
            </p:sp>
            <p:sp>
              <p:nvSpPr>
                <p:cNvPr id="68" name="Nadpis 1">
                  <a:extLst>
                    <a:ext uri="{FF2B5EF4-FFF2-40B4-BE49-F238E27FC236}">
                      <a16:creationId xmlns:a16="http://schemas.microsoft.com/office/drawing/2014/main" id="{CB656007-9560-4E49-A3FE-7E82F4FCFD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22229" y="3684519"/>
                  <a:ext cx="763520" cy="16595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000" b="0" kern="1200">
                      <a:solidFill>
                        <a:srgbClr val="7C7C7C"/>
                      </a:solidFill>
                      <a:latin typeface="Calibri Light" pitchFamily="34" charset="0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cs-CZ" sz="1000" dirty="0" err="1">
                      <a:solidFill>
                        <a:schemeClr val="bg1"/>
                      </a:solidFill>
                      <a:latin typeface="+mj-lt"/>
                    </a:rPr>
                    <a:t>Healthcare</a:t>
                  </a:r>
                  <a:endParaRPr lang="cs-CZ" sz="1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72" name="Nadpis 1">
            <a:extLst>
              <a:ext uri="{FF2B5EF4-FFF2-40B4-BE49-F238E27FC236}">
                <a16:creationId xmlns:a16="http://schemas.microsoft.com/office/drawing/2014/main" id="{98F24658-65B4-E94B-B11C-67C0D39FD91A}"/>
              </a:ext>
            </a:extLst>
          </p:cNvPr>
          <p:cNvSpPr txBox="1">
            <a:spLocks/>
          </p:cNvSpPr>
          <p:nvPr/>
        </p:nvSpPr>
        <p:spPr>
          <a:xfrm>
            <a:off x="3833624" y="3775350"/>
            <a:ext cx="763520" cy="165956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7C7C7C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z="1000" dirty="0" err="1">
                <a:solidFill>
                  <a:schemeClr val="bg1"/>
                </a:solidFill>
                <a:latin typeface="+mj-lt"/>
              </a:rPr>
              <a:t>Nursing</a:t>
            </a:r>
            <a:endParaRPr lang="cs-CZ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7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55FD6F3B-1D1F-6948-8714-29B0294D0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9" y="484189"/>
            <a:ext cx="3315727" cy="133191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336F226-1A80-8C48-8F06-3C6831D3B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589" y="484189"/>
            <a:ext cx="3329175" cy="1331913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35451F7B-178A-FE46-9073-5107287AE9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847" y="1924050"/>
            <a:ext cx="1997916" cy="129540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2F4A4543-0C55-C04B-8C93-B6D5FFBAAD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588" y="3327401"/>
            <a:ext cx="3329175" cy="1331913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A670FE51-0897-A241-88D8-BB1C09CABD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9" y="3327401"/>
            <a:ext cx="3147638" cy="133191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5358F95F-9D02-304C-9A9B-0FC4F4EF0E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9" y="1924050"/>
            <a:ext cx="1981531" cy="1295401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8D593E70-28C1-6949-86DD-50B5446F926A}"/>
              </a:ext>
            </a:extLst>
          </p:cNvPr>
          <p:cNvSpPr/>
          <p:nvPr/>
        </p:nvSpPr>
        <p:spPr>
          <a:xfrm>
            <a:off x="2276408" y="266573"/>
            <a:ext cx="4596377" cy="45963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C9810FB-081B-DE4A-9BCA-2C76EF6FF2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110" y="578598"/>
            <a:ext cx="1669527" cy="117661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6554C9F-F064-D646-B730-6E3FC9DAB8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259" y="1606925"/>
            <a:ext cx="660721" cy="192440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847EDC7-AC43-E446-8F6D-0D0C86BC2C6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694" y="3375213"/>
            <a:ext cx="1641032" cy="119965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9864DF0-25B1-4F41-92D6-1E201F96C5A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06" y="3356902"/>
            <a:ext cx="1693221" cy="122468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DF04DB9-5400-7045-862B-2F84E22CC67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636" y="1600200"/>
            <a:ext cx="647934" cy="192561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63972A78-1C13-B943-AA2A-EC8A46A0E9F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028" y="567292"/>
            <a:ext cx="1652075" cy="120772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11D1734-EA32-E449-8A8E-C5C5644BC48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264" y="2032519"/>
            <a:ext cx="2651760" cy="11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>
            <a:extLst>
              <a:ext uri="{FF2B5EF4-FFF2-40B4-BE49-F238E27FC236}">
                <a16:creationId xmlns:a16="http://schemas.microsoft.com/office/drawing/2014/main" id="{2160560F-A8D3-8E48-8CB6-24EB4100E1E1}"/>
              </a:ext>
            </a:extLst>
          </p:cNvPr>
          <p:cNvSpPr txBox="1">
            <a:spLocks/>
          </p:cNvSpPr>
          <p:nvPr/>
        </p:nvSpPr>
        <p:spPr>
          <a:xfrm>
            <a:off x="5022057" y="470108"/>
            <a:ext cx="4071936" cy="46733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7C7C7C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chemeClr val="tx1"/>
                </a:solidFill>
                <a:latin typeface="+mj-lt"/>
              </a:rPr>
              <a:t>Řízení distributorské sítě</a:t>
            </a:r>
          </a:p>
          <a:p>
            <a:pPr algn="l"/>
            <a:endParaRPr lang="cs-CZ" sz="1000" dirty="0">
              <a:solidFill>
                <a:schemeClr val="tx1"/>
              </a:solidFill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latin typeface="+mj-lt"/>
              </a:rPr>
              <a:t>PDP (partner </a:t>
            </a:r>
            <a:r>
              <a:rPr lang="cs-CZ" sz="2000" b="1" dirty="0" err="1">
                <a:solidFill>
                  <a:schemeClr val="tx2"/>
                </a:solidFill>
                <a:latin typeface="+mj-lt"/>
              </a:rPr>
              <a:t>dev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. program)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Podpora partnerů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Komunikace s partnery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Prioritizace aktivit</a:t>
            </a:r>
          </a:p>
          <a:p>
            <a:pPr lvl="2"/>
            <a:endParaRPr lang="cs-CZ" sz="1000" b="1" dirty="0"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latin typeface="+mj-lt"/>
              </a:rPr>
              <a:t>Salesforce.com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Správa projektů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Správa partnerů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cs-CZ" sz="1000" b="1" dirty="0">
              <a:latin typeface="+mj-lt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  <a:latin typeface="+mj-lt"/>
              </a:rPr>
              <a:t>Center </a:t>
            </a:r>
            <a:r>
              <a:rPr lang="cs-CZ" sz="2000" b="1" dirty="0" err="1">
                <a:solidFill>
                  <a:schemeClr val="tx2"/>
                </a:solidFill>
                <a:latin typeface="+mj-lt"/>
              </a:rPr>
              <a:t>of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excelence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Premium </a:t>
            </a:r>
            <a:r>
              <a:rPr lang="cs-CZ" sz="2000" dirty="0" err="1">
                <a:latin typeface="+mj-lt"/>
              </a:rPr>
              <a:t>brand</a:t>
            </a:r>
            <a:r>
              <a:rPr lang="cs-CZ" sz="2000" dirty="0">
                <a:latin typeface="+mj-lt"/>
              </a:rPr>
              <a:t>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Servis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j-lt"/>
              </a:rPr>
              <a:t>Trenink</a:t>
            </a:r>
            <a:endParaRPr lang="cs-CZ" sz="2000" dirty="0">
              <a:latin typeface="+mj-lt"/>
            </a:endParaRPr>
          </a:p>
          <a:p>
            <a:pPr lvl="2"/>
            <a:endParaRPr lang="cs-CZ" sz="2000" b="1" dirty="0">
              <a:latin typeface="+mj-lt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2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168E43-312A-A14A-96D4-AB9255EAB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39" y="470108"/>
            <a:ext cx="4429124" cy="42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B38660A-87BF-9A43-AF07-2363A898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" y="231557"/>
            <a:ext cx="8137525" cy="709443"/>
          </a:xfrm>
        </p:spPr>
        <p:txBody>
          <a:bodyPr/>
          <a:lstStyle/>
          <a:p>
            <a:r>
              <a:rPr lang="en-GB" dirty="0"/>
              <a:t>Experience speaks for us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340828-99A4-2246-95BD-D79C70679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38" y="998777"/>
            <a:ext cx="810104" cy="5177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146538-223A-B44A-82F5-313D16D232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8" y="1792126"/>
            <a:ext cx="1424238" cy="3732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1C9F8C-A3CD-9142-A88A-53383773DA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542" y="812652"/>
            <a:ext cx="848616" cy="8486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AB0A24-A9FB-3C42-90CF-937FABE61B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252" y="1135668"/>
            <a:ext cx="1256477" cy="2031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245D90E-D73C-4A4A-8E30-6845F006FD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71" y="1667436"/>
            <a:ext cx="1104967" cy="61878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BD0924-1948-8444-A327-E326BA2AFA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161" y="1661268"/>
            <a:ext cx="473732" cy="64644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B319DA5-1B52-584D-B00C-9263D9ED13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570" y="2386101"/>
            <a:ext cx="1083063" cy="61058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C25F024-CBCA-2245-A503-6C7D53A2E7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742" y="2386101"/>
            <a:ext cx="610585" cy="61058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BC9C9FA-EC98-9947-AB51-5658551FD0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239" y="2511044"/>
            <a:ext cx="1153376" cy="35400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3FFF692-35C1-7849-A75F-B1BA35787AD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8" y="3299293"/>
            <a:ext cx="1152782" cy="32234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176AAED0-8FF7-EE4F-AD50-417C7D2CADE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239" y="3220355"/>
            <a:ext cx="700599" cy="46706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ECA33F8-8105-4147-B405-7CCED37D8F5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31" y="3013255"/>
            <a:ext cx="1250992" cy="89356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7834F19-AB1B-9645-8A59-BC5D7AE5829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35" y="4068970"/>
            <a:ext cx="1234271" cy="24997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5725C618-5BEC-EA42-95ED-261B63A7F41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506" y="3900242"/>
            <a:ext cx="1065123" cy="596469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192823C1-A91C-D144-A120-C36ACEC2E87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898" y="1055934"/>
            <a:ext cx="1259418" cy="35215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7BD7A8DC-3B28-A64D-8198-E89EFB71348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63" y="931475"/>
            <a:ext cx="913718" cy="59161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90AE7ECD-A12E-FE45-9ACF-FBBEB305B6D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238" y="1106125"/>
            <a:ext cx="1105568" cy="238546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74FC6467-9029-CD46-8E84-EC42A5BE57F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38" y="1768193"/>
            <a:ext cx="718612" cy="423292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5B6DCE7-2420-2745-A31D-6681BABF41B1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109" y="1598027"/>
            <a:ext cx="1447253" cy="761218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D9CD9600-CA24-B444-931A-592CAC252BB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8" y="2409291"/>
            <a:ext cx="1139928" cy="569964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1CB13500-9349-0F42-8A07-D86CD5B0455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838" y="2442512"/>
            <a:ext cx="1060056" cy="494968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F1FAA80B-79A0-5846-B4A8-3870F2C3A6C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579" y="2379523"/>
            <a:ext cx="919037" cy="617163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3004332B-09E7-CD40-8E75-1FAF0DFCE42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260" y="3193255"/>
            <a:ext cx="1082708" cy="537949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95F3DC06-CB2D-B94F-A3D8-D83C2A6F449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577" y="3207198"/>
            <a:ext cx="1220625" cy="504525"/>
          </a:xfrm>
          <a:prstGeom prst="rect">
            <a:avLst/>
          </a:prstGeom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723DB5EF-152D-3949-8CD2-EB35CFE5DF35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104" y="3250637"/>
            <a:ext cx="1204178" cy="397255"/>
          </a:xfrm>
          <a:prstGeom prst="rect">
            <a:avLst/>
          </a:prstGeom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3AABACFD-0886-AC49-B7D2-96944C33FA96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128" y="3963592"/>
            <a:ext cx="1108471" cy="473207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70F26A5E-B6E2-6C42-9059-B82C36FAC1CE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221" y="4003188"/>
            <a:ext cx="1160159" cy="388713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515091FC-4584-0D44-8C0B-EAFBC2CE6E1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870" y="4036762"/>
            <a:ext cx="1216734" cy="328235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2C28A0DC-CFF2-7449-A161-5BE181508B3D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449" y="3810961"/>
            <a:ext cx="1166802" cy="775029"/>
          </a:xfrm>
          <a:prstGeom prst="rect">
            <a:avLst/>
          </a:prstGeom>
        </p:spPr>
      </p:pic>
      <p:pic>
        <p:nvPicPr>
          <p:cNvPr id="65" name="Obrázek 64">
            <a:extLst>
              <a:ext uri="{FF2B5EF4-FFF2-40B4-BE49-F238E27FC236}">
                <a16:creationId xmlns:a16="http://schemas.microsoft.com/office/drawing/2014/main" id="{4AC33642-A88B-CE42-9142-1C1EE8D8835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65" y="1792600"/>
            <a:ext cx="1032009" cy="3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Linet 1">
      <a:dk1>
        <a:srgbClr val="7F7F7F"/>
      </a:dk1>
      <a:lt1>
        <a:srgbClr val="FFFFFF"/>
      </a:lt1>
      <a:dk2>
        <a:srgbClr val="DD0E1A"/>
      </a:dk2>
      <a:lt2>
        <a:srgbClr val="F2F2F2"/>
      </a:lt2>
      <a:accent1>
        <a:srgbClr val="DD0E1A"/>
      </a:accent1>
      <a:accent2>
        <a:srgbClr val="7F7F7F"/>
      </a:accent2>
      <a:accent3>
        <a:srgbClr val="F29400"/>
      </a:accent3>
      <a:accent4>
        <a:srgbClr val="97BF0D"/>
      </a:accent4>
      <a:accent5>
        <a:srgbClr val="2BA9DC"/>
      </a:accent5>
      <a:accent6>
        <a:srgbClr val="7F7F7F"/>
      </a:accent6>
      <a:hlink>
        <a:srgbClr val="DD0E1A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448DC720AB2A4A9F31EABE49F74DE5" ma:contentTypeVersion="5" ma:contentTypeDescription="Vytvoří nový dokument" ma:contentTypeScope="" ma:versionID="7c73bcc471c3888b91ca58cfd55fa8ec">
  <xsd:schema xmlns:xsd="http://www.w3.org/2001/XMLSchema" xmlns:xs="http://www.w3.org/2001/XMLSchema" xmlns:p="http://schemas.microsoft.com/office/2006/metadata/properties" xmlns:ns3="1be0a04f-75b0-4271-912e-1c9f7d05b28a" xmlns:ns4="ad505b4d-cc5a-40f6-9c6d-67b42fe30873" targetNamespace="http://schemas.microsoft.com/office/2006/metadata/properties" ma:root="true" ma:fieldsID="af7804e6b5b3d3a36edbed9d336d9ebf" ns3:_="" ns4:_="">
    <xsd:import namespace="1be0a04f-75b0-4271-912e-1c9f7d05b28a"/>
    <xsd:import namespace="ad505b4d-cc5a-40f6-9c6d-67b42fe308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0a04f-75b0-4271-912e-1c9f7d05b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05b4d-cc5a-40f6-9c6d-67b42fe30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772C9-426B-4D68-B3E4-BDE87D8B09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082FC3-53B6-4E2F-9024-DF10CC514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0a04f-75b0-4271-912e-1c9f7d05b28a"/>
    <ds:schemaRef ds:uri="ad505b4d-cc5a-40f6-9c6d-67b42fe30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7D069F-C7F9-48C7-B8CB-220454D55C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31210</TotalTime>
  <Words>116</Words>
  <Application>Microsoft Office PowerPoint</Application>
  <PresentationFormat>Předvádění na obrazovce (16:9)</PresentationFormat>
  <Paragraphs>59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systému Office</vt:lpstr>
      <vt:lpstr>Používání distribuční sítě v době COVIDu</vt:lpstr>
      <vt:lpstr>Prezentace aplikace PowerPoint</vt:lpstr>
      <vt:lpstr>Exportujeme do více než 120 zemí světa</vt:lpstr>
      <vt:lpstr>K prodeji našich výrobků používáme 19 poboček</vt:lpstr>
      <vt:lpstr>Prezentace aplikace PowerPoint</vt:lpstr>
      <vt:lpstr>Obrat v roce 2020/21 dosáhne 325M EUR</vt:lpstr>
      <vt:lpstr>Prezentace aplikace PowerPoint</vt:lpstr>
      <vt:lpstr>Prezentace aplikace PowerPoint</vt:lpstr>
      <vt:lpstr>Experience speaks for us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LINET</dc:creator>
  <cp:lastModifiedBy>Lucie Kramperová - HATcom</cp:lastModifiedBy>
  <cp:revision>866</cp:revision>
  <dcterms:created xsi:type="dcterms:W3CDTF">2013-03-04T11:49:00Z</dcterms:created>
  <dcterms:modified xsi:type="dcterms:W3CDTF">2020-10-01T08:55:13Z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0x01010058448DC720AB2A4A9F31EABE49F74DE5</vt:lpwstr>
  </property>
</Properties>
</file>